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8"/>
  </p:notesMasterIdLst>
  <p:sldIdLst>
    <p:sldId id="256" r:id="rId3"/>
    <p:sldId id="261" r:id="rId4"/>
    <p:sldId id="265" r:id="rId5"/>
    <p:sldId id="280" r:id="rId6"/>
    <p:sldId id="281" r:id="rId7"/>
    <p:sldId id="271" r:id="rId8"/>
    <p:sldId id="283" r:id="rId9"/>
    <p:sldId id="284" r:id="rId10"/>
    <p:sldId id="285" r:id="rId11"/>
    <p:sldId id="288" r:id="rId12"/>
    <p:sldId id="268" r:id="rId13"/>
    <p:sldId id="289" r:id="rId14"/>
    <p:sldId id="290" r:id="rId15"/>
    <p:sldId id="291" r:id="rId16"/>
    <p:sldId id="276"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jDzl0zg1wnN98VYnZXEtwQG81E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A9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A5427-7535-4A57-A7A2-DA7D668CA69D}" v="103" dt="2024-02-20T11:59:28.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36" Type="http://schemas.microsoft.com/office/2016/11/relationships/changesInfo" Target="changesInfos/changesInfo1.xml"/><Relationship Id="rId10" Type="http://schemas.openxmlformats.org/officeDocument/2006/relationships/slide" Target="slides/slide8.xml"/><Relationship Id="rId3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49512 Phạm Ngọc Anh" userId="cefd2df1-5fa3-4dec-87c8-c5040616a0c8" providerId="ADAL" clId="{2E2A5427-7535-4A57-A7A2-DA7D668CA69D}"/>
    <pc:docChg chg="custSel addSld delSld modSld sldOrd">
      <pc:chgData name="a49512 Phạm Ngọc Anh" userId="cefd2df1-5fa3-4dec-87c8-c5040616a0c8" providerId="ADAL" clId="{2E2A5427-7535-4A57-A7A2-DA7D668CA69D}" dt="2024-02-20T11:59:33.491" v="314" actId="1076"/>
      <pc:docMkLst>
        <pc:docMk/>
      </pc:docMkLst>
      <pc:sldChg chg="modSp mod">
        <pc:chgData name="a49512 Phạm Ngọc Anh" userId="cefd2df1-5fa3-4dec-87c8-c5040616a0c8" providerId="ADAL" clId="{2E2A5427-7535-4A57-A7A2-DA7D668CA69D}" dt="2024-02-20T11:43:19.103" v="45" actId="20577"/>
        <pc:sldMkLst>
          <pc:docMk/>
          <pc:sldMk cId="0" sldId="256"/>
        </pc:sldMkLst>
        <pc:spChg chg="mod">
          <ac:chgData name="a49512 Phạm Ngọc Anh" userId="cefd2df1-5fa3-4dec-87c8-c5040616a0c8" providerId="ADAL" clId="{2E2A5427-7535-4A57-A7A2-DA7D668CA69D}" dt="2024-02-20T11:43:19.103" v="45" actId="20577"/>
          <ac:spMkLst>
            <pc:docMk/>
            <pc:sldMk cId="0" sldId="256"/>
            <ac:spMk id="236" creationId="{00000000-0000-0000-0000-000000000000}"/>
          </ac:spMkLst>
        </pc:spChg>
      </pc:sldChg>
      <pc:sldChg chg="del">
        <pc:chgData name="a49512 Phạm Ngọc Anh" userId="cefd2df1-5fa3-4dec-87c8-c5040616a0c8" providerId="ADAL" clId="{2E2A5427-7535-4A57-A7A2-DA7D668CA69D}" dt="2024-02-20T11:44:12.494" v="46" actId="47"/>
        <pc:sldMkLst>
          <pc:docMk/>
          <pc:sldMk cId="0" sldId="257"/>
        </pc:sldMkLst>
      </pc:sldChg>
      <pc:sldChg chg="del">
        <pc:chgData name="a49512 Phạm Ngọc Anh" userId="cefd2df1-5fa3-4dec-87c8-c5040616a0c8" providerId="ADAL" clId="{2E2A5427-7535-4A57-A7A2-DA7D668CA69D}" dt="2024-02-20T11:44:12.494" v="46" actId="47"/>
        <pc:sldMkLst>
          <pc:docMk/>
          <pc:sldMk cId="0" sldId="258"/>
        </pc:sldMkLst>
      </pc:sldChg>
      <pc:sldChg chg="del">
        <pc:chgData name="a49512 Phạm Ngọc Anh" userId="cefd2df1-5fa3-4dec-87c8-c5040616a0c8" providerId="ADAL" clId="{2E2A5427-7535-4A57-A7A2-DA7D668CA69D}" dt="2024-02-20T11:44:12.494" v="46" actId="47"/>
        <pc:sldMkLst>
          <pc:docMk/>
          <pc:sldMk cId="0" sldId="259"/>
        </pc:sldMkLst>
      </pc:sldChg>
      <pc:sldChg chg="modSp">
        <pc:chgData name="a49512 Phạm Ngọc Anh" userId="cefd2df1-5fa3-4dec-87c8-c5040616a0c8" providerId="ADAL" clId="{2E2A5427-7535-4A57-A7A2-DA7D668CA69D}" dt="2024-02-20T11:44:16.162" v="47"/>
        <pc:sldMkLst>
          <pc:docMk/>
          <pc:sldMk cId="0" sldId="260"/>
        </pc:sldMkLst>
        <pc:picChg chg="mod">
          <ac:chgData name="a49512 Phạm Ngọc Anh" userId="cefd2df1-5fa3-4dec-87c8-c5040616a0c8" providerId="ADAL" clId="{2E2A5427-7535-4A57-A7A2-DA7D668CA69D}" dt="2024-02-20T11:44:16.162" v="47"/>
          <ac:picMkLst>
            <pc:docMk/>
            <pc:sldMk cId="0" sldId="260"/>
            <ac:picMk id="2" creationId="{73A54AFB-6534-DFEB-C7EF-27CED7963DB4}"/>
          </ac:picMkLst>
        </pc:picChg>
      </pc:sldChg>
      <pc:sldChg chg="addSp delSp modSp mod modAnim">
        <pc:chgData name="a49512 Phạm Ngọc Anh" userId="cefd2df1-5fa3-4dec-87c8-c5040616a0c8" providerId="ADAL" clId="{2E2A5427-7535-4A57-A7A2-DA7D668CA69D}" dt="2024-02-20T11:44:51.451" v="58" actId="1076"/>
        <pc:sldMkLst>
          <pc:docMk/>
          <pc:sldMk cId="0" sldId="261"/>
        </pc:sldMkLst>
        <pc:spChg chg="add mod">
          <ac:chgData name="a49512 Phạm Ngọc Anh" userId="cefd2df1-5fa3-4dec-87c8-c5040616a0c8" providerId="ADAL" clId="{2E2A5427-7535-4A57-A7A2-DA7D668CA69D}" dt="2024-02-20T11:44:41.411" v="53" actId="1076"/>
          <ac:spMkLst>
            <pc:docMk/>
            <pc:sldMk cId="0" sldId="261"/>
            <ac:spMk id="2" creationId="{BF020A27-C98A-2076-7E99-2937CC62B98F}"/>
          </ac:spMkLst>
        </pc:spChg>
        <pc:spChg chg="add del mod">
          <ac:chgData name="a49512 Phạm Ngọc Anh" userId="cefd2df1-5fa3-4dec-87c8-c5040616a0c8" providerId="ADAL" clId="{2E2A5427-7535-4A57-A7A2-DA7D668CA69D}" dt="2024-02-20T11:44:47.941" v="56" actId="478"/>
          <ac:spMkLst>
            <pc:docMk/>
            <pc:sldMk cId="0" sldId="261"/>
            <ac:spMk id="3" creationId="{F3283F8D-3624-9145-E10E-AEE5EDA4E21A}"/>
          </ac:spMkLst>
        </pc:spChg>
        <pc:spChg chg="add mod">
          <ac:chgData name="a49512 Phạm Ngọc Anh" userId="cefd2df1-5fa3-4dec-87c8-c5040616a0c8" providerId="ADAL" clId="{2E2A5427-7535-4A57-A7A2-DA7D668CA69D}" dt="2024-02-20T11:44:44.280" v="54" actId="1076"/>
          <ac:spMkLst>
            <pc:docMk/>
            <pc:sldMk cId="0" sldId="261"/>
            <ac:spMk id="4" creationId="{71D84078-5890-9233-EFED-9B970565144F}"/>
          </ac:spMkLst>
        </pc:spChg>
        <pc:picChg chg="add mod">
          <ac:chgData name="a49512 Phạm Ngọc Anh" userId="cefd2df1-5fa3-4dec-87c8-c5040616a0c8" providerId="ADAL" clId="{2E2A5427-7535-4A57-A7A2-DA7D668CA69D}" dt="2024-02-20T11:44:46.172" v="55" actId="1076"/>
          <ac:picMkLst>
            <pc:docMk/>
            <pc:sldMk cId="0" sldId="261"/>
            <ac:picMk id="5" creationId="{CA656D2E-E6BC-1D36-C311-710E5DE534A8}"/>
          </ac:picMkLst>
        </pc:picChg>
        <pc:picChg chg="add mod">
          <ac:chgData name="a49512 Phạm Ngọc Anh" userId="cefd2df1-5fa3-4dec-87c8-c5040616a0c8" providerId="ADAL" clId="{2E2A5427-7535-4A57-A7A2-DA7D668CA69D}" dt="2024-02-20T11:44:51.451" v="58" actId="1076"/>
          <ac:picMkLst>
            <pc:docMk/>
            <pc:sldMk cId="0" sldId="261"/>
            <ac:picMk id="6" creationId="{AE3BBBAA-41A2-3082-244E-80C3800B431D}"/>
          </ac:picMkLst>
        </pc:picChg>
      </pc:sldChg>
      <pc:sldChg chg="del">
        <pc:chgData name="a49512 Phạm Ngọc Anh" userId="cefd2df1-5fa3-4dec-87c8-c5040616a0c8" providerId="ADAL" clId="{2E2A5427-7535-4A57-A7A2-DA7D668CA69D}" dt="2024-02-20T11:45:01.856" v="59" actId="47"/>
        <pc:sldMkLst>
          <pc:docMk/>
          <pc:sldMk cId="0" sldId="262"/>
        </pc:sldMkLst>
      </pc:sldChg>
      <pc:sldChg chg="modSp">
        <pc:chgData name="a49512 Phạm Ngọc Anh" userId="cefd2df1-5fa3-4dec-87c8-c5040616a0c8" providerId="ADAL" clId="{2E2A5427-7535-4A57-A7A2-DA7D668CA69D}" dt="2024-02-20T11:45:05.376" v="60"/>
        <pc:sldMkLst>
          <pc:docMk/>
          <pc:sldMk cId="0" sldId="263"/>
        </pc:sldMkLst>
        <pc:picChg chg="mod">
          <ac:chgData name="a49512 Phạm Ngọc Anh" userId="cefd2df1-5fa3-4dec-87c8-c5040616a0c8" providerId="ADAL" clId="{2E2A5427-7535-4A57-A7A2-DA7D668CA69D}" dt="2024-02-20T11:45:05.376" v="60"/>
          <ac:picMkLst>
            <pc:docMk/>
            <pc:sldMk cId="0" sldId="263"/>
            <ac:picMk id="2" creationId="{772D489A-2CCE-3466-4C1D-57DF18F662AE}"/>
          </ac:picMkLst>
        </pc:picChg>
      </pc:sldChg>
      <pc:sldChg chg="addSp modSp del modAnim">
        <pc:chgData name="a49512 Phạm Ngọc Anh" userId="cefd2df1-5fa3-4dec-87c8-c5040616a0c8" providerId="ADAL" clId="{2E2A5427-7535-4A57-A7A2-DA7D668CA69D}" dt="2024-02-20T11:45:17.106" v="62" actId="47"/>
        <pc:sldMkLst>
          <pc:docMk/>
          <pc:sldMk cId="0" sldId="264"/>
        </pc:sldMkLst>
        <pc:spChg chg="add mod">
          <ac:chgData name="a49512 Phạm Ngọc Anh" userId="cefd2df1-5fa3-4dec-87c8-c5040616a0c8" providerId="ADAL" clId="{2E2A5427-7535-4A57-A7A2-DA7D668CA69D}" dt="2024-02-20T11:45:13.065" v="61"/>
          <ac:spMkLst>
            <pc:docMk/>
            <pc:sldMk cId="0" sldId="264"/>
            <ac:spMk id="4" creationId="{FFCF83EA-15EB-6571-05FA-B7DB340A95AA}"/>
          </ac:spMkLst>
        </pc:spChg>
        <pc:picChg chg="add mod">
          <ac:chgData name="a49512 Phạm Ngọc Anh" userId="cefd2df1-5fa3-4dec-87c8-c5040616a0c8" providerId="ADAL" clId="{2E2A5427-7535-4A57-A7A2-DA7D668CA69D}" dt="2024-02-20T11:45:13.065" v="61"/>
          <ac:picMkLst>
            <pc:docMk/>
            <pc:sldMk cId="0" sldId="264"/>
            <ac:picMk id="2" creationId="{92AAB092-6195-58D9-5B03-632DCD35A519}"/>
          </ac:picMkLst>
        </pc:picChg>
        <pc:picChg chg="add mod">
          <ac:chgData name="a49512 Phạm Ngọc Anh" userId="cefd2df1-5fa3-4dec-87c8-c5040616a0c8" providerId="ADAL" clId="{2E2A5427-7535-4A57-A7A2-DA7D668CA69D}" dt="2024-02-20T11:45:13.065" v="61"/>
          <ac:picMkLst>
            <pc:docMk/>
            <pc:sldMk cId="0" sldId="264"/>
            <ac:picMk id="3" creationId="{5E40B0F5-8BA4-DD33-2FF9-CE760FA16D69}"/>
          </ac:picMkLst>
        </pc:picChg>
        <pc:picChg chg="add mod">
          <ac:chgData name="a49512 Phạm Ngọc Anh" userId="cefd2df1-5fa3-4dec-87c8-c5040616a0c8" providerId="ADAL" clId="{2E2A5427-7535-4A57-A7A2-DA7D668CA69D}" dt="2024-02-20T11:45:13.065" v="61"/>
          <ac:picMkLst>
            <pc:docMk/>
            <pc:sldMk cId="0" sldId="264"/>
            <ac:picMk id="5" creationId="{B0F0F835-2289-E575-877D-30334820F912}"/>
          </ac:picMkLst>
        </pc:picChg>
        <pc:picChg chg="add mod">
          <ac:chgData name="a49512 Phạm Ngọc Anh" userId="cefd2df1-5fa3-4dec-87c8-c5040616a0c8" providerId="ADAL" clId="{2E2A5427-7535-4A57-A7A2-DA7D668CA69D}" dt="2024-02-20T11:45:13.065" v="61"/>
          <ac:picMkLst>
            <pc:docMk/>
            <pc:sldMk cId="0" sldId="264"/>
            <ac:picMk id="6" creationId="{DE1AF18C-4183-DBCD-FB46-114FD0DC720A}"/>
          </ac:picMkLst>
        </pc:picChg>
        <pc:picChg chg="add mod">
          <ac:chgData name="a49512 Phạm Ngọc Anh" userId="cefd2df1-5fa3-4dec-87c8-c5040616a0c8" providerId="ADAL" clId="{2E2A5427-7535-4A57-A7A2-DA7D668CA69D}" dt="2024-02-20T11:45:13.065" v="61"/>
          <ac:picMkLst>
            <pc:docMk/>
            <pc:sldMk cId="0" sldId="264"/>
            <ac:picMk id="7" creationId="{56EEFE41-846E-576B-DB01-2FD5F6165EBC}"/>
          </ac:picMkLst>
        </pc:picChg>
        <pc:picChg chg="add mod">
          <ac:chgData name="a49512 Phạm Ngọc Anh" userId="cefd2df1-5fa3-4dec-87c8-c5040616a0c8" providerId="ADAL" clId="{2E2A5427-7535-4A57-A7A2-DA7D668CA69D}" dt="2024-02-20T11:45:13.065" v="61"/>
          <ac:picMkLst>
            <pc:docMk/>
            <pc:sldMk cId="0" sldId="264"/>
            <ac:picMk id="8" creationId="{6342E718-FFD4-4872-0DA2-CF333DF3DEB0}"/>
          </ac:picMkLst>
        </pc:picChg>
        <pc:picChg chg="add mod">
          <ac:chgData name="a49512 Phạm Ngọc Anh" userId="cefd2df1-5fa3-4dec-87c8-c5040616a0c8" providerId="ADAL" clId="{2E2A5427-7535-4A57-A7A2-DA7D668CA69D}" dt="2024-02-20T11:45:13.065" v="61"/>
          <ac:picMkLst>
            <pc:docMk/>
            <pc:sldMk cId="0" sldId="264"/>
            <ac:picMk id="9" creationId="{865C2393-FFFA-8DF0-407E-6C2205C0B255}"/>
          </ac:picMkLst>
        </pc:picChg>
        <pc:picChg chg="add mod">
          <ac:chgData name="a49512 Phạm Ngọc Anh" userId="cefd2df1-5fa3-4dec-87c8-c5040616a0c8" providerId="ADAL" clId="{2E2A5427-7535-4A57-A7A2-DA7D668CA69D}" dt="2024-02-20T11:45:13.065" v="61"/>
          <ac:picMkLst>
            <pc:docMk/>
            <pc:sldMk cId="0" sldId="264"/>
            <ac:picMk id="10" creationId="{B75C0F14-3154-27C3-B159-E4E8F450F3D7}"/>
          </ac:picMkLst>
        </pc:picChg>
      </pc:sldChg>
      <pc:sldChg chg="addSp delSp modSp mod modAnim">
        <pc:chgData name="a49512 Phạm Ngọc Anh" userId="cefd2df1-5fa3-4dec-87c8-c5040616a0c8" providerId="ADAL" clId="{2E2A5427-7535-4A57-A7A2-DA7D668CA69D}" dt="2024-02-20T11:45:57.184" v="77" actId="1076"/>
        <pc:sldMkLst>
          <pc:docMk/>
          <pc:sldMk cId="0" sldId="265"/>
        </pc:sldMkLst>
        <pc:spChg chg="add mod">
          <ac:chgData name="a49512 Phạm Ngọc Anh" userId="cefd2df1-5fa3-4dec-87c8-c5040616a0c8" providerId="ADAL" clId="{2E2A5427-7535-4A57-A7A2-DA7D668CA69D}" dt="2024-02-20T11:45:53.150" v="76" actId="1076"/>
          <ac:spMkLst>
            <pc:docMk/>
            <pc:sldMk cId="0" sldId="265"/>
            <ac:spMk id="4" creationId="{D1995040-66AB-49B8-9213-ADE106628258}"/>
          </ac:spMkLst>
        </pc:spChg>
        <pc:picChg chg="add del mod">
          <ac:chgData name="a49512 Phạm Ngọc Anh" userId="cefd2df1-5fa3-4dec-87c8-c5040616a0c8" providerId="ADAL" clId="{2E2A5427-7535-4A57-A7A2-DA7D668CA69D}" dt="2024-02-20T11:45:31.771" v="70" actId="478"/>
          <ac:picMkLst>
            <pc:docMk/>
            <pc:sldMk cId="0" sldId="265"/>
            <ac:picMk id="2" creationId="{F43BE2AF-D2C1-C642-C318-F2045D98ADE0}"/>
          </ac:picMkLst>
        </pc:picChg>
        <pc:picChg chg="add mod">
          <ac:chgData name="a49512 Phạm Ngọc Anh" userId="cefd2df1-5fa3-4dec-87c8-c5040616a0c8" providerId="ADAL" clId="{2E2A5427-7535-4A57-A7A2-DA7D668CA69D}" dt="2024-02-20T11:45:39.209" v="73" actId="1076"/>
          <ac:picMkLst>
            <pc:docMk/>
            <pc:sldMk cId="0" sldId="265"/>
            <ac:picMk id="3" creationId="{34961420-AFBC-A097-4DBE-EFBE0B222C99}"/>
          </ac:picMkLst>
        </pc:picChg>
        <pc:picChg chg="add mod">
          <ac:chgData name="a49512 Phạm Ngọc Anh" userId="cefd2df1-5fa3-4dec-87c8-c5040616a0c8" providerId="ADAL" clId="{2E2A5427-7535-4A57-A7A2-DA7D668CA69D}" dt="2024-02-20T11:45:57.184" v="77" actId="1076"/>
          <ac:picMkLst>
            <pc:docMk/>
            <pc:sldMk cId="0" sldId="265"/>
            <ac:picMk id="5" creationId="{4E88C215-2743-7308-D3ED-EDC61834115A}"/>
          </ac:picMkLst>
        </pc:picChg>
        <pc:picChg chg="add mod">
          <ac:chgData name="a49512 Phạm Ngọc Anh" userId="cefd2df1-5fa3-4dec-87c8-c5040616a0c8" providerId="ADAL" clId="{2E2A5427-7535-4A57-A7A2-DA7D668CA69D}" dt="2024-02-20T11:45:57.184" v="77" actId="1076"/>
          <ac:picMkLst>
            <pc:docMk/>
            <pc:sldMk cId="0" sldId="265"/>
            <ac:picMk id="6" creationId="{6414FCA5-A64D-E103-3F8A-0B992B8C265F}"/>
          </ac:picMkLst>
        </pc:picChg>
        <pc:picChg chg="add mod">
          <ac:chgData name="a49512 Phạm Ngọc Anh" userId="cefd2df1-5fa3-4dec-87c8-c5040616a0c8" providerId="ADAL" clId="{2E2A5427-7535-4A57-A7A2-DA7D668CA69D}" dt="2024-02-20T11:45:57.184" v="77" actId="1076"/>
          <ac:picMkLst>
            <pc:docMk/>
            <pc:sldMk cId="0" sldId="265"/>
            <ac:picMk id="7" creationId="{3DCA2B39-745F-D821-0419-FEF2AEC4A6FE}"/>
          </ac:picMkLst>
        </pc:picChg>
        <pc:picChg chg="add mod">
          <ac:chgData name="a49512 Phạm Ngọc Anh" userId="cefd2df1-5fa3-4dec-87c8-c5040616a0c8" providerId="ADAL" clId="{2E2A5427-7535-4A57-A7A2-DA7D668CA69D}" dt="2024-02-20T11:45:57.184" v="77" actId="1076"/>
          <ac:picMkLst>
            <pc:docMk/>
            <pc:sldMk cId="0" sldId="265"/>
            <ac:picMk id="8" creationId="{E7E28BFF-70DE-616D-2E03-63F71212839D}"/>
          </ac:picMkLst>
        </pc:picChg>
        <pc:picChg chg="add mod">
          <ac:chgData name="a49512 Phạm Ngọc Anh" userId="cefd2df1-5fa3-4dec-87c8-c5040616a0c8" providerId="ADAL" clId="{2E2A5427-7535-4A57-A7A2-DA7D668CA69D}" dt="2024-02-20T11:45:57.184" v="77" actId="1076"/>
          <ac:picMkLst>
            <pc:docMk/>
            <pc:sldMk cId="0" sldId="265"/>
            <ac:picMk id="9" creationId="{68A2393B-E8BB-708E-586C-0F7F68468F1B}"/>
          </ac:picMkLst>
        </pc:picChg>
        <pc:picChg chg="add mod">
          <ac:chgData name="a49512 Phạm Ngọc Anh" userId="cefd2df1-5fa3-4dec-87c8-c5040616a0c8" providerId="ADAL" clId="{2E2A5427-7535-4A57-A7A2-DA7D668CA69D}" dt="2024-02-20T11:45:57.184" v="77" actId="1076"/>
          <ac:picMkLst>
            <pc:docMk/>
            <pc:sldMk cId="0" sldId="265"/>
            <ac:picMk id="10" creationId="{39A2EAF0-76AD-F6DB-CC1F-1EDF5D9ED83E}"/>
          </ac:picMkLst>
        </pc:picChg>
      </pc:sldChg>
      <pc:sldChg chg="modSp add del setBg">
        <pc:chgData name="a49512 Phạm Ngọc Anh" userId="cefd2df1-5fa3-4dec-87c8-c5040616a0c8" providerId="ADAL" clId="{2E2A5427-7535-4A57-A7A2-DA7D668CA69D}" dt="2024-02-20T11:54:23.772" v="226"/>
        <pc:sldMkLst>
          <pc:docMk/>
          <pc:sldMk cId="0" sldId="266"/>
        </pc:sldMkLst>
        <pc:picChg chg="mod">
          <ac:chgData name="a49512 Phạm Ngọc Anh" userId="cefd2df1-5fa3-4dec-87c8-c5040616a0c8" providerId="ADAL" clId="{2E2A5427-7535-4A57-A7A2-DA7D668CA69D}" dt="2024-02-20T11:54:23.772" v="226"/>
          <ac:picMkLst>
            <pc:docMk/>
            <pc:sldMk cId="0" sldId="266"/>
            <ac:picMk id="2" creationId="{42910508-A1B1-CB0D-8449-76315D0561FC}"/>
          </ac:picMkLst>
        </pc:picChg>
      </pc:sldChg>
      <pc:sldChg chg="addSp modSp add del mod setBg modAnim">
        <pc:chgData name="a49512 Phạm Ngọc Anh" userId="cefd2df1-5fa3-4dec-87c8-c5040616a0c8" providerId="ADAL" clId="{2E2A5427-7535-4A57-A7A2-DA7D668CA69D}" dt="2024-02-20T11:59:06.004" v="307" actId="207"/>
        <pc:sldMkLst>
          <pc:docMk/>
          <pc:sldMk cId="0" sldId="267"/>
        </pc:sldMkLst>
        <pc:spChg chg="add mod">
          <ac:chgData name="a49512 Phạm Ngọc Anh" userId="cefd2df1-5fa3-4dec-87c8-c5040616a0c8" providerId="ADAL" clId="{2E2A5427-7535-4A57-A7A2-DA7D668CA69D}" dt="2024-02-20T11:54:49.427" v="239" actId="1076"/>
          <ac:spMkLst>
            <pc:docMk/>
            <pc:sldMk cId="0" sldId="267"/>
            <ac:spMk id="2" creationId="{35E570BF-5645-58E5-CE76-37EEF9860F11}"/>
          </ac:spMkLst>
        </pc:spChg>
        <pc:spChg chg="add mod">
          <ac:chgData name="a49512 Phạm Ngọc Anh" userId="cefd2df1-5fa3-4dec-87c8-c5040616a0c8" providerId="ADAL" clId="{2E2A5427-7535-4A57-A7A2-DA7D668CA69D}" dt="2024-02-20T11:54:40.291" v="233" actId="1076"/>
          <ac:spMkLst>
            <pc:docMk/>
            <pc:sldMk cId="0" sldId="267"/>
            <ac:spMk id="3" creationId="{306C913D-63E2-2D8A-B63E-5E3BE10FF88F}"/>
          </ac:spMkLst>
        </pc:spChg>
        <pc:spChg chg="add mod">
          <ac:chgData name="a49512 Phạm Ngọc Anh" userId="cefd2df1-5fa3-4dec-87c8-c5040616a0c8" providerId="ADAL" clId="{2E2A5427-7535-4A57-A7A2-DA7D668CA69D}" dt="2024-02-20T11:59:06.004" v="307" actId="207"/>
          <ac:spMkLst>
            <pc:docMk/>
            <pc:sldMk cId="0" sldId="267"/>
            <ac:spMk id="4" creationId="{D201F20D-4C1D-9D9D-323A-5B6A289550FD}"/>
          </ac:spMkLst>
        </pc:spChg>
      </pc:sldChg>
      <pc:sldChg chg="addSp delSp modSp add del mod setBg modAnim">
        <pc:chgData name="a49512 Phạm Ngọc Anh" userId="cefd2df1-5fa3-4dec-87c8-c5040616a0c8" providerId="ADAL" clId="{2E2A5427-7535-4A57-A7A2-DA7D668CA69D}" dt="2024-02-20T11:55:53.800" v="259"/>
        <pc:sldMkLst>
          <pc:docMk/>
          <pc:sldMk cId="0" sldId="268"/>
        </pc:sldMkLst>
        <pc:spChg chg="add del mod">
          <ac:chgData name="a49512 Phạm Ngọc Anh" userId="cefd2df1-5fa3-4dec-87c8-c5040616a0c8" providerId="ADAL" clId="{2E2A5427-7535-4A57-A7A2-DA7D668CA69D}" dt="2024-02-20T11:55:13.448" v="246" actId="478"/>
          <ac:spMkLst>
            <pc:docMk/>
            <pc:sldMk cId="0" sldId="268"/>
            <ac:spMk id="2" creationId="{BD3A617C-5278-1024-5929-45E22FCADECE}"/>
          </ac:spMkLst>
        </pc:spChg>
        <pc:spChg chg="add mod">
          <ac:chgData name="a49512 Phạm Ngọc Anh" userId="cefd2df1-5fa3-4dec-87c8-c5040616a0c8" providerId="ADAL" clId="{2E2A5427-7535-4A57-A7A2-DA7D668CA69D}" dt="2024-02-20T11:55:38.365" v="253" actId="1076"/>
          <ac:spMkLst>
            <pc:docMk/>
            <pc:sldMk cId="0" sldId="268"/>
            <ac:spMk id="3" creationId="{5073D5DE-8956-C2E7-C5CD-7E2861D2CEA5}"/>
          </ac:spMkLst>
        </pc:spChg>
        <pc:spChg chg="add mod">
          <ac:chgData name="a49512 Phạm Ngọc Anh" userId="cefd2df1-5fa3-4dec-87c8-c5040616a0c8" providerId="ADAL" clId="{2E2A5427-7535-4A57-A7A2-DA7D668CA69D}" dt="2024-02-20T11:55:41.218" v="254" actId="1076"/>
          <ac:spMkLst>
            <pc:docMk/>
            <pc:sldMk cId="0" sldId="268"/>
            <ac:spMk id="4" creationId="{1BB5FA3B-CB67-4E9B-FB71-1F99E2F66CA4}"/>
          </ac:spMkLst>
        </pc:spChg>
        <pc:picChg chg="add mod">
          <ac:chgData name="a49512 Phạm Ngọc Anh" userId="cefd2df1-5fa3-4dec-87c8-c5040616a0c8" providerId="ADAL" clId="{2E2A5427-7535-4A57-A7A2-DA7D668CA69D}" dt="2024-02-20T11:55:43.167" v="255" actId="1076"/>
          <ac:picMkLst>
            <pc:docMk/>
            <pc:sldMk cId="0" sldId="268"/>
            <ac:picMk id="5" creationId="{30481A28-D3AE-EE89-1060-FBE7EA00DB28}"/>
          </ac:picMkLst>
        </pc:picChg>
      </pc:sldChg>
      <pc:sldChg chg="modSp">
        <pc:chgData name="a49512 Phạm Ngọc Anh" userId="cefd2df1-5fa3-4dec-87c8-c5040616a0c8" providerId="ADAL" clId="{2E2A5427-7535-4A57-A7A2-DA7D668CA69D}" dt="2024-02-20T11:49:03.376" v="128"/>
        <pc:sldMkLst>
          <pc:docMk/>
          <pc:sldMk cId="0" sldId="269"/>
        </pc:sldMkLst>
        <pc:picChg chg="mod">
          <ac:chgData name="a49512 Phạm Ngọc Anh" userId="cefd2df1-5fa3-4dec-87c8-c5040616a0c8" providerId="ADAL" clId="{2E2A5427-7535-4A57-A7A2-DA7D668CA69D}" dt="2024-02-20T11:49:03.376" v="128"/>
          <ac:picMkLst>
            <pc:docMk/>
            <pc:sldMk cId="0" sldId="269"/>
            <ac:picMk id="2" creationId="{4B7F9D87-49DF-FAB9-35B3-E7EF5C1FAF96}"/>
          </ac:picMkLst>
        </pc:picChg>
      </pc:sldChg>
      <pc:sldChg chg="addSp modSp mod modAnim">
        <pc:chgData name="a49512 Phạm Ngọc Anh" userId="cefd2df1-5fa3-4dec-87c8-c5040616a0c8" providerId="ADAL" clId="{2E2A5427-7535-4A57-A7A2-DA7D668CA69D}" dt="2024-02-20T11:58:52.487" v="306" actId="207"/>
        <pc:sldMkLst>
          <pc:docMk/>
          <pc:sldMk cId="0" sldId="270"/>
        </pc:sldMkLst>
        <pc:spChg chg="add mod">
          <ac:chgData name="a49512 Phạm Ngọc Anh" userId="cefd2df1-5fa3-4dec-87c8-c5040616a0c8" providerId="ADAL" clId="{2E2A5427-7535-4A57-A7A2-DA7D668CA69D}" dt="2024-02-20T11:49:29.179" v="137" actId="1076"/>
          <ac:spMkLst>
            <pc:docMk/>
            <pc:sldMk cId="0" sldId="270"/>
            <ac:spMk id="2" creationId="{BCB2D554-4B0C-B5C2-1253-E9812684D6A9}"/>
          </ac:spMkLst>
        </pc:spChg>
        <pc:spChg chg="add mod">
          <ac:chgData name="a49512 Phạm Ngọc Anh" userId="cefd2df1-5fa3-4dec-87c8-c5040616a0c8" providerId="ADAL" clId="{2E2A5427-7535-4A57-A7A2-DA7D668CA69D}" dt="2024-02-20T11:49:30.598" v="138" actId="1076"/>
          <ac:spMkLst>
            <pc:docMk/>
            <pc:sldMk cId="0" sldId="270"/>
            <ac:spMk id="3" creationId="{6585A301-7440-3C85-8F21-40CB73A7D3A6}"/>
          </ac:spMkLst>
        </pc:spChg>
        <pc:spChg chg="add mod">
          <ac:chgData name="a49512 Phạm Ngọc Anh" userId="cefd2df1-5fa3-4dec-87c8-c5040616a0c8" providerId="ADAL" clId="{2E2A5427-7535-4A57-A7A2-DA7D668CA69D}" dt="2024-02-20T11:58:52.487" v="306" actId="207"/>
          <ac:spMkLst>
            <pc:docMk/>
            <pc:sldMk cId="0" sldId="270"/>
            <ac:spMk id="4" creationId="{FC7BE44B-A809-23ED-A742-DB73612ACA09}"/>
          </ac:spMkLst>
        </pc:spChg>
      </pc:sldChg>
      <pc:sldChg chg="addSp delSp modSp mod modAnim">
        <pc:chgData name="a49512 Phạm Ngọc Anh" userId="cefd2df1-5fa3-4dec-87c8-c5040616a0c8" providerId="ADAL" clId="{2E2A5427-7535-4A57-A7A2-DA7D668CA69D}" dt="2024-02-20T11:50:17.558" v="158" actId="1076"/>
        <pc:sldMkLst>
          <pc:docMk/>
          <pc:sldMk cId="0" sldId="271"/>
        </pc:sldMkLst>
        <pc:spChg chg="add del mod">
          <ac:chgData name="a49512 Phạm Ngọc Anh" userId="cefd2df1-5fa3-4dec-87c8-c5040616a0c8" providerId="ADAL" clId="{2E2A5427-7535-4A57-A7A2-DA7D668CA69D}" dt="2024-02-20T11:50:01.664" v="150" actId="478"/>
          <ac:spMkLst>
            <pc:docMk/>
            <pc:sldMk cId="0" sldId="271"/>
            <ac:spMk id="2" creationId="{326CE89A-15E8-4EFB-E210-7ED1E67BEE85}"/>
          </ac:spMkLst>
        </pc:spChg>
        <pc:spChg chg="add mod">
          <ac:chgData name="a49512 Phạm Ngọc Anh" userId="cefd2df1-5fa3-4dec-87c8-c5040616a0c8" providerId="ADAL" clId="{2E2A5427-7535-4A57-A7A2-DA7D668CA69D}" dt="2024-02-20T11:50:12.581" v="156" actId="1076"/>
          <ac:spMkLst>
            <pc:docMk/>
            <pc:sldMk cId="0" sldId="271"/>
            <ac:spMk id="3" creationId="{352D6D31-9D8D-AB6F-3BD8-BEDAB0C5D7D3}"/>
          </ac:spMkLst>
        </pc:spChg>
        <pc:spChg chg="add mod">
          <ac:chgData name="a49512 Phạm Ngọc Anh" userId="cefd2df1-5fa3-4dec-87c8-c5040616a0c8" providerId="ADAL" clId="{2E2A5427-7535-4A57-A7A2-DA7D668CA69D}" dt="2024-02-20T11:50:17.558" v="158" actId="1076"/>
          <ac:spMkLst>
            <pc:docMk/>
            <pc:sldMk cId="0" sldId="271"/>
            <ac:spMk id="4" creationId="{9C8E6481-C1F0-16FD-B94B-42D41CD4400D}"/>
          </ac:spMkLst>
        </pc:spChg>
        <pc:picChg chg="add mod">
          <ac:chgData name="a49512 Phạm Ngọc Anh" userId="cefd2df1-5fa3-4dec-87c8-c5040616a0c8" providerId="ADAL" clId="{2E2A5427-7535-4A57-A7A2-DA7D668CA69D}" dt="2024-02-20T11:50:09.423" v="154" actId="1076"/>
          <ac:picMkLst>
            <pc:docMk/>
            <pc:sldMk cId="0" sldId="271"/>
            <ac:picMk id="5" creationId="{2A1312BF-159C-1D59-9A35-D878D864C88A}"/>
          </ac:picMkLst>
        </pc:picChg>
      </pc:sldChg>
      <pc:sldChg chg="del">
        <pc:chgData name="a49512 Phạm Ngọc Anh" userId="cefd2df1-5fa3-4dec-87c8-c5040616a0c8" providerId="ADAL" clId="{2E2A5427-7535-4A57-A7A2-DA7D668CA69D}" dt="2024-02-20T11:53:27.471" v="215" actId="47"/>
        <pc:sldMkLst>
          <pc:docMk/>
          <pc:sldMk cId="0" sldId="272"/>
        </pc:sldMkLst>
      </pc:sldChg>
      <pc:sldChg chg="del">
        <pc:chgData name="a49512 Phạm Ngọc Anh" userId="cefd2df1-5fa3-4dec-87c8-c5040616a0c8" providerId="ADAL" clId="{2E2A5427-7535-4A57-A7A2-DA7D668CA69D}" dt="2024-02-20T11:53:27.471" v="215" actId="47"/>
        <pc:sldMkLst>
          <pc:docMk/>
          <pc:sldMk cId="0" sldId="273"/>
        </pc:sldMkLst>
      </pc:sldChg>
      <pc:sldChg chg="del">
        <pc:chgData name="a49512 Phạm Ngọc Anh" userId="cefd2df1-5fa3-4dec-87c8-c5040616a0c8" providerId="ADAL" clId="{2E2A5427-7535-4A57-A7A2-DA7D668CA69D}" dt="2024-02-20T11:53:27.471" v="215" actId="47"/>
        <pc:sldMkLst>
          <pc:docMk/>
          <pc:sldMk cId="0" sldId="274"/>
        </pc:sldMkLst>
      </pc:sldChg>
      <pc:sldChg chg="modSp">
        <pc:chgData name="a49512 Phạm Ngọc Anh" userId="cefd2df1-5fa3-4dec-87c8-c5040616a0c8" providerId="ADAL" clId="{2E2A5427-7535-4A57-A7A2-DA7D668CA69D}" dt="2024-02-20T11:58:21.928" v="305"/>
        <pc:sldMkLst>
          <pc:docMk/>
          <pc:sldMk cId="0" sldId="275"/>
        </pc:sldMkLst>
        <pc:picChg chg="mod">
          <ac:chgData name="a49512 Phạm Ngọc Anh" userId="cefd2df1-5fa3-4dec-87c8-c5040616a0c8" providerId="ADAL" clId="{2E2A5427-7535-4A57-A7A2-DA7D668CA69D}" dt="2024-02-20T11:58:21.928" v="305"/>
          <ac:picMkLst>
            <pc:docMk/>
            <pc:sldMk cId="0" sldId="275"/>
            <ac:picMk id="2" creationId="{1C98FC0D-FB32-E540-A35B-403AAA40CBE7}"/>
          </ac:picMkLst>
        </pc:picChg>
      </pc:sldChg>
      <pc:sldChg chg="addSp delSp modSp mod delAnim modAnim">
        <pc:chgData name="a49512 Phạm Ngọc Anh" userId="cefd2df1-5fa3-4dec-87c8-c5040616a0c8" providerId="ADAL" clId="{2E2A5427-7535-4A57-A7A2-DA7D668CA69D}" dt="2024-02-20T11:59:28.787" v="313"/>
        <pc:sldMkLst>
          <pc:docMk/>
          <pc:sldMk cId="0" sldId="276"/>
        </pc:sldMkLst>
        <pc:spChg chg="add del mod">
          <ac:chgData name="a49512 Phạm Ngọc Anh" userId="cefd2df1-5fa3-4dec-87c8-c5040616a0c8" providerId="ADAL" clId="{2E2A5427-7535-4A57-A7A2-DA7D668CA69D}" dt="2024-02-20T11:58:07.258" v="302" actId="478"/>
          <ac:spMkLst>
            <pc:docMk/>
            <pc:sldMk cId="0" sldId="276"/>
            <ac:spMk id="2" creationId="{D9057EF5-D559-3C6C-9BF2-CD89D32E01BB}"/>
          </ac:spMkLst>
        </pc:spChg>
        <pc:spChg chg="add mod">
          <ac:chgData name="a49512 Phạm Ngọc Anh" userId="cefd2df1-5fa3-4dec-87c8-c5040616a0c8" providerId="ADAL" clId="{2E2A5427-7535-4A57-A7A2-DA7D668CA69D}" dt="2024-02-20T11:58:11.727" v="304" actId="1076"/>
          <ac:spMkLst>
            <pc:docMk/>
            <pc:sldMk cId="0" sldId="276"/>
            <ac:spMk id="3" creationId="{5F3AFEBE-2B85-FB46-A6B4-8FD40F753D13}"/>
          </ac:spMkLst>
        </pc:spChg>
        <pc:spChg chg="add mod">
          <ac:chgData name="a49512 Phạm Ngọc Anh" userId="cefd2df1-5fa3-4dec-87c8-c5040616a0c8" providerId="ADAL" clId="{2E2A5427-7535-4A57-A7A2-DA7D668CA69D}" dt="2024-02-20T11:58:10.468" v="303" actId="1076"/>
          <ac:spMkLst>
            <pc:docMk/>
            <pc:sldMk cId="0" sldId="276"/>
            <ac:spMk id="5" creationId="{3CB2902C-19A9-FC1F-F739-93CD046F4E4D}"/>
          </ac:spMkLst>
        </pc:spChg>
        <pc:picChg chg="add mod">
          <ac:chgData name="a49512 Phạm Ngọc Anh" userId="cefd2df1-5fa3-4dec-87c8-c5040616a0c8" providerId="ADAL" clId="{2E2A5427-7535-4A57-A7A2-DA7D668CA69D}" dt="2024-02-20T11:57:58.926" v="298" actId="1076"/>
          <ac:picMkLst>
            <pc:docMk/>
            <pc:sldMk cId="0" sldId="276"/>
            <ac:picMk id="4" creationId="{DE187EC6-D539-62D1-FA85-E6802478E9E6}"/>
          </ac:picMkLst>
        </pc:picChg>
      </pc:sldChg>
      <pc:sldChg chg="del">
        <pc:chgData name="a49512 Phạm Ngọc Anh" userId="cefd2df1-5fa3-4dec-87c8-c5040616a0c8" providerId="ADAL" clId="{2E2A5427-7535-4A57-A7A2-DA7D668CA69D}" dt="2024-02-20T11:57:43.514" v="291" actId="47"/>
        <pc:sldMkLst>
          <pc:docMk/>
          <pc:sldMk cId="0" sldId="277"/>
        </pc:sldMkLst>
      </pc:sldChg>
      <pc:sldChg chg="addSp modSp add mod modAnim">
        <pc:chgData name="a49512 Phạm Ngọc Anh" userId="cefd2df1-5fa3-4dec-87c8-c5040616a0c8" providerId="ADAL" clId="{2E2A5427-7535-4A57-A7A2-DA7D668CA69D}" dt="2024-02-20T11:46:57.926" v="85" actId="1076"/>
        <pc:sldMkLst>
          <pc:docMk/>
          <pc:sldMk cId="103534699" sldId="280"/>
        </pc:sldMkLst>
        <pc:spChg chg="add mod">
          <ac:chgData name="a49512 Phạm Ngọc Anh" userId="cefd2df1-5fa3-4dec-87c8-c5040616a0c8" providerId="ADAL" clId="{2E2A5427-7535-4A57-A7A2-DA7D668CA69D}" dt="2024-02-20T11:46:26.560" v="81" actId="255"/>
          <ac:spMkLst>
            <pc:docMk/>
            <pc:sldMk cId="103534699" sldId="280"/>
            <ac:spMk id="2" creationId="{60EB30A7-90FA-52BA-4425-32AEDD73300C}"/>
          </ac:spMkLst>
        </pc:spChg>
        <pc:spChg chg="add mod">
          <ac:chgData name="a49512 Phạm Ngọc Anh" userId="cefd2df1-5fa3-4dec-87c8-c5040616a0c8" providerId="ADAL" clId="{2E2A5427-7535-4A57-A7A2-DA7D668CA69D}" dt="2024-02-20T11:46:57.926" v="85" actId="1076"/>
          <ac:spMkLst>
            <pc:docMk/>
            <pc:sldMk cId="103534699" sldId="280"/>
            <ac:spMk id="3" creationId="{74C2BF24-AA11-27C6-7FA9-35BD3B8345DC}"/>
          </ac:spMkLst>
        </pc:spChg>
        <pc:picChg chg="add mod">
          <ac:chgData name="a49512 Phạm Ngọc Anh" userId="cefd2df1-5fa3-4dec-87c8-c5040616a0c8" providerId="ADAL" clId="{2E2A5427-7535-4A57-A7A2-DA7D668CA69D}" dt="2024-02-20T11:46:57.926" v="85" actId="1076"/>
          <ac:picMkLst>
            <pc:docMk/>
            <pc:sldMk cId="103534699" sldId="280"/>
            <ac:picMk id="4" creationId="{0FCC4DC3-2A07-41D1-E14A-C55F663A3160}"/>
          </ac:picMkLst>
        </pc:picChg>
      </pc:sldChg>
      <pc:sldChg chg="addSp modSp add mod modAnim">
        <pc:chgData name="a49512 Phạm Ngọc Anh" userId="cefd2df1-5fa3-4dec-87c8-c5040616a0c8" providerId="ADAL" clId="{2E2A5427-7535-4A57-A7A2-DA7D668CA69D}" dt="2024-02-20T11:47:46.661" v="116" actId="1076"/>
        <pc:sldMkLst>
          <pc:docMk/>
          <pc:sldMk cId="1514695672" sldId="281"/>
        </pc:sldMkLst>
        <pc:spChg chg="add mod">
          <ac:chgData name="a49512 Phạm Ngọc Anh" userId="cefd2df1-5fa3-4dec-87c8-c5040616a0c8" providerId="ADAL" clId="{2E2A5427-7535-4A57-A7A2-DA7D668CA69D}" dt="2024-02-20T11:47:06.812" v="90" actId="1076"/>
          <ac:spMkLst>
            <pc:docMk/>
            <pc:sldMk cId="1514695672" sldId="281"/>
            <ac:spMk id="2" creationId="{D9B1123E-224D-EE9B-6154-B4C91191D865}"/>
          </ac:spMkLst>
        </pc:spChg>
        <pc:spChg chg="add mod">
          <ac:chgData name="a49512 Phạm Ngọc Anh" userId="cefd2df1-5fa3-4dec-87c8-c5040616a0c8" providerId="ADAL" clId="{2E2A5427-7535-4A57-A7A2-DA7D668CA69D}" dt="2024-02-20T11:47:42.885" v="114" actId="1076"/>
          <ac:spMkLst>
            <pc:docMk/>
            <pc:sldMk cId="1514695672" sldId="281"/>
            <ac:spMk id="3" creationId="{7B26601C-6C3A-C44C-F3BD-380A8E54A64E}"/>
          </ac:spMkLst>
        </pc:spChg>
        <pc:spChg chg="add mod">
          <ac:chgData name="a49512 Phạm Ngọc Anh" userId="cefd2df1-5fa3-4dec-87c8-c5040616a0c8" providerId="ADAL" clId="{2E2A5427-7535-4A57-A7A2-DA7D668CA69D}" dt="2024-02-20T11:47:46.661" v="116" actId="1076"/>
          <ac:spMkLst>
            <pc:docMk/>
            <pc:sldMk cId="1514695672" sldId="281"/>
            <ac:spMk id="4" creationId="{73EB03AE-B3C9-A2CF-857B-A291D3BBC3A2}"/>
          </ac:spMkLst>
        </pc:spChg>
        <pc:spChg chg="add mod">
          <ac:chgData name="a49512 Phạm Ngọc Anh" userId="cefd2df1-5fa3-4dec-87c8-c5040616a0c8" providerId="ADAL" clId="{2E2A5427-7535-4A57-A7A2-DA7D668CA69D}" dt="2024-02-20T11:47:40.307" v="113" actId="1076"/>
          <ac:spMkLst>
            <pc:docMk/>
            <pc:sldMk cId="1514695672" sldId="281"/>
            <ac:spMk id="5" creationId="{8ADC19BD-D214-4AB3-332C-3BF62FB649FC}"/>
          </ac:spMkLst>
        </pc:spChg>
        <pc:picChg chg="add mod">
          <ac:chgData name="a49512 Phạm Ngọc Anh" userId="cefd2df1-5fa3-4dec-87c8-c5040616a0c8" providerId="ADAL" clId="{2E2A5427-7535-4A57-A7A2-DA7D668CA69D}" dt="2024-02-20T11:47:13.874" v="94" actId="1076"/>
          <ac:picMkLst>
            <pc:docMk/>
            <pc:sldMk cId="1514695672" sldId="281"/>
            <ac:picMk id="6" creationId="{EE0D92C7-F14B-F45C-F47A-56897F621033}"/>
          </ac:picMkLst>
        </pc:picChg>
      </pc:sldChg>
      <pc:sldChg chg="addSp modSp add mod modAnim">
        <pc:chgData name="a49512 Phạm Ngọc Anh" userId="cefd2df1-5fa3-4dec-87c8-c5040616a0c8" providerId="ADAL" clId="{2E2A5427-7535-4A57-A7A2-DA7D668CA69D}" dt="2024-02-20T11:48:25.405" v="126" actId="1076"/>
        <pc:sldMkLst>
          <pc:docMk/>
          <pc:sldMk cId="1735621975" sldId="282"/>
        </pc:sldMkLst>
        <pc:spChg chg="add mod">
          <ac:chgData name="a49512 Phạm Ngọc Anh" userId="cefd2df1-5fa3-4dec-87c8-c5040616a0c8" providerId="ADAL" clId="{2E2A5427-7535-4A57-A7A2-DA7D668CA69D}" dt="2024-02-20T11:48:25.405" v="126" actId="1076"/>
          <ac:spMkLst>
            <pc:docMk/>
            <pc:sldMk cId="1735621975" sldId="282"/>
            <ac:spMk id="2" creationId="{B7D94A5B-C84E-7DA2-684B-7B941B36C8B7}"/>
          </ac:spMkLst>
        </pc:spChg>
        <pc:spChg chg="add mod">
          <ac:chgData name="a49512 Phạm Ngọc Anh" userId="cefd2df1-5fa3-4dec-87c8-c5040616a0c8" providerId="ADAL" clId="{2E2A5427-7535-4A57-A7A2-DA7D668CA69D}" dt="2024-02-20T11:48:22.495" v="125" actId="1076"/>
          <ac:spMkLst>
            <pc:docMk/>
            <pc:sldMk cId="1735621975" sldId="282"/>
            <ac:spMk id="3" creationId="{D81B7A3E-120F-3CC9-ABAB-5C3EFFC52F95}"/>
          </ac:spMkLst>
        </pc:spChg>
        <pc:spChg chg="add mod">
          <ac:chgData name="a49512 Phạm Ngọc Anh" userId="cefd2df1-5fa3-4dec-87c8-c5040616a0c8" providerId="ADAL" clId="{2E2A5427-7535-4A57-A7A2-DA7D668CA69D}" dt="2024-02-20T11:48:22.495" v="125" actId="1076"/>
          <ac:spMkLst>
            <pc:docMk/>
            <pc:sldMk cId="1735621975" sldId="282"/>
            <ac:spMk id="4" creationId="{2B1D169D-A6D4-5639-17C3-174ACD0B2352}"/>
          </ac:spMkLst>
        </pc:spChg>
        <pc:spChg chg="add mod">
          <ac:chgData name="a49512 Phạm Ngọc Anh" userId="cefd2df1-5fa3-4dec-87c8-c5040616a0c8" providerId="ADAL" clId="{2E2A5427-7535-4A57-A7A2-DA7D668CA69D}" dt="2024-02-20T11:48:22.495" v="125" actId="1076"/>
          <ac:spMkLst>
            <pc:docMk/>
            <pc:sldMk cId="1735621975" sldId="282"/>
            <ac:spMk id="5" creationId="{9ABE8EF5-22BB-5F57-64D2-24EB8A56988D}"/>
          </ac:spMkLst>
        </pc:spChg>
      </pc:sldChg>
      <pc:sldChg chg="addSp modSp add mod modAnim">
        <pc:chgData name="a49512 Phạm Ngọc Anh" userId="cefd2df1-5fa3-4dec-87c8-c5040616a0c8" providerId="ADAL" clId="{2E2A5427-7535-4A57-A7A2-DA7D668CA69D}" dt="2024-02-20T11:50:55.378" v="171" actId="1076"/>
        <pc:sldMkLst>
          <pc:docMk/>
          <pc:sldMk cId="2795598834" sldId="283"/>
        </pc:sldMkLst>
        <pc:spChg chg="add mod">
          <ac:chgData name="a49512 Phạm Ngọc Anh" userId="cefd2df1-5fa3-4dec-87c8-c5040616a0c8" providerId="ADAL" clId="{2E2A5427-7535-4A57-A7A2-DA7D668CA69D}" dt="2024-02-20T11:50:46.292" v="167" actId="1076"/>
          <ac:spMkLst>
            <pc:docMk/>
            <pc:sldMk cId="2795598834" sldId="283"/>
            <ac:spMk id="3" creationId="{F8D95B1C-825E-FCA9-02BD-CDF8F333F251}"/>
          </ac:spMkLst>
        </pc:spChg>
        <pc:spChg chg="add mod">
          <ac:chgData name="a49512 Phạm Ngọc Anh" userId="cefd2df1-5fa3-4dec-87c8-c5040616a0c8" providerId="ADAL" clId="{2E2A5427-7535-4A57-A7A2-DA7D668CA69D}" dt="2024-02-20T11:50:55.378" v="171" actId="1076"/>
          <ac:spMkLst>
            <pc:docMk/>
            <pc:sldMk cId="2795598834" sldId="283"/>
            <ac:spMk id="7" creationId="{9C45259E-7D79-E150-0FE1-8AC7909B00E2}"/>
          </ac:spMkLst>
        </pc:spChg>
        <pc:picChg chg="add mod">
          <ac:chgData name="a49512 Phạm Ngọc Anh" userId="cefd2df1-5fa3-4dec-87c8-c5040616a0c8" providerId="ADAL" clId="{2E2A5427-7535-4A57-A7A2-DA7D668CA69D}" dt="2024-02-20T11:50:29.716" v="161" actId="255"/>
          <ac:picMkLst>
            <pc:docMk/>
            <pc:sldMk cId="2795598834" sldId="283"/>
            <ac:picMk id="2" creationId="{B2630927-5375-91D4-1C0D-80DDA311576D}"/>
          </ac:picMkLst>
        </pc:picChg>
        <pc:picChg chg="add mod">
          <ac:chgData name="a49512 Phạm Ngọc Anh" userId="cefd2df1-5fa3-4dec-87c8-c5040616a0c8" providerId="ADAL" clId="{2E2A5427-7535-4A57-A7A2-DA7D668CA69D}" dt="2024-02-20T11:50:42.865" v="166" actId="1076"/>
          <ac:picMkLst>
            <pc:docMk/>
            <pc:sldMk cId="2795598834" sldId="283"/>
            <ac:picMk id="4" creationId="{B8C27C09-040B-7AFD-3B07-67FEC363C03F}"/>
          </ac:picMkLst>
        </pc:picChg>
        <pc:picChg chg="add mod">
          <ac:chgData name="a49512 Phạm Ngọc Anh" userId="cefd2df1-5fa3-4dec-87c8-c5040616a0c8" providerId="ADAL" clId="{2E2A5427-7535-4A57-A7A2-DA7D668CA69D}" dt="2024-02-20T11:50:46.292" v="167" actId="1076"/>
          <ac:picMkLst>
            <pc:docMk/>
            <pc:sldMk cId="2795598834" sldId="283"/>
            <ac:picMk id="5" creationId="{5ED0571C-083F-2977-421B-8AB1F5E0CC61}"/>
          </ac:picMkLst>
        </pc:picChg>
        <pc:picChg chg="add mod">
          <ac:chgData name="a49512 Phạm Ngọc Anh" userId="cefd2df1-5fa3-4dec-87c8-c5040616a0c8" providerId="ADAL" clId="{2E2A5427-7535-4A57-A7A2-DA7D668CA69D}" dt="2024-02-20T11:50:37.562" v="164" actId="14100"/>
          <ac:picMkLst>
            <pc:docMk/>
            <pc:sldMk cId="2795598834" sldId="283"/>
            <ac:picMk id="6" creationId="{5DB24828-0558-FC7E-1C95-1FF4874615C1}"/>
          </ac:picMkLst>
        </pc:picChg>
        <pc:picChg chg="add mod">
          <ac:chgData name="a49512 Phạm Ngọc Anh" userId="cefd2df1-5fa3-4dec-87c8-c5040616a0c8" providerId="ADAL" clId="{2E2A5427-7535-4A57-A7A2-DA7D668CA69D}" dt="2024-02-20T11:50:48.775" v="168" actId="1076"/>
          <ac:picMkLst>
            <pc:docMk/>
            <pc:sldMk cId="2795598834" sldId="283"/>
            <ac:picMk id="8" creationId="{139E3C36-1D48-BB5B-C261-AB183F0B5775}"/>
          </ac:picMkLst>
        </pc:picChg>
      </pc:sldChg>
      <pc:sldChg chg="addSp modSp add mod modAnim">
        <pc:chgData name="a49512 Phạm Ngọc Anh" userId="cefd2df1-5fa3-4dec-87c8-c5040616a0c8" providerId="ADAL" clId="{2E2A5427-7535-4A57-A7A2-DA7D668CA69D}" dt="2024-02-20T11:51:33.927" v="183" actId="1076"/>
        <pc:sldMkLst>
          <pc:docMk/>
          <pc:sldMk cId="3309711970" sldId="284"/>
        </pc:sldMkLst>
        <pc:spChg chg="add mod">
          <ac:chgData name="a49512 Phạm Ngọc Anh" userId="cefd2df1-5fa3-4dec-87c8-c5040616a0c8" providerId="ADAL" clId="{2E2A5427-7535-4A57-A7A2-DA7D668CA69D}" dt="2024-02-20T11:51:30.400" v="182" actId="1076"/>
          <ac:spMkLst>
            <pc:docMk/>
            <pc:sldMk cId="3309711970" sldId="284"/>
            <ac:spMk id="4" creationId="{4D127BF1-77F5-18EC-F718-38B15ABA9CB5}"/>
          </ac:spMkLst>
        </pc:spChg>
        <pc:spChg chg="add mod">
          <ac:chgData name="a49512 Phạm Ngọc Anh" userId="cefd2df1-5fa3-4dec-87c8-c5040616a0c8" providerId="ADAL" clId="{2E2A5427-7535-4A57-A7A2-DA7D668CA69D}" dt="2024-02-20T11:51:33.927" v="183" actId="1076"/>
          <ac:spMkLst>
            <pc:docMk/>
            <pc:sldMk cId="3309711970" sldId="284"/>
            <ac:spMk id="6" creationId="{41B238DF-BC01-0005-B5FA-F1E6F7E7F065}"/>
          </ac:spMkLst>
        </pc:spChg>
        <pc:picChg chg="add mod">
          <ac:chgData name="a49512 Phạm Ngọc Anh" userId="cefd2df1-5fa3-4dec-87c8-c5040616a0c8" providerId="ADAL" clId="{2E2A5427-7535-4A57-A7A2-DA7D668CA69D}" dt="2024-02-20T11:51:27.119" v="181" actId="1076"/>
          <ac:picMkLst>
            <pc:docMk/>
            <pc:sldMk cId="3309711970" sldId="284"/>
            <ac:picMk id="2" creationId="{39E7EB13-81C2-024F-17C0-F77384AB184E}"/>
          </ac:picMkLst>
        </pc:picChg>
        <pc:picChg chg="add mod">
          <ac:chgData name="a49512 Phạm Ngọc Anh" userId="cefd2df1-5fa3-4dec-87c8-c5040616a0c8" providerId="ADAL" clId="{2E2A5427-7535-4A57-A7A2-DA7D668CA69D}" dt="2024-02-20T11:51:25.511" v="180" actId="1076"/>
          <ac:picMkLst>
            <pc:docMk/>
            <pc:sldMk cId="3309711970" sldId="284"/>
            <ac:picMk id="3" creationId="{82C5E8C7-E953-FDD1-49C1-FB0DEE9A5E1A}"/>
          </ac:picMkLst>
        </pc:picChg>
        <pc:picChg chg="add mod">
          <ac:chgData name="a49512 Phạm Ngọc Anh" userId="cefd2df1-5fa3-4dec-87c8-c5040616a0c8" providerId="ADAL" clId="{2E2A5427-7535-4A57-A7A2-DA7D668CA69D}" dt="2024-02-20T11:51:30.400" v="182" actId="1076"/>
          <ac:picMkLst>
            <pc:docMk/>
            <pc:sldMk cId="3309711970" sldId="284"/>
            <ac:picMk id="5" creationId="{69409354-2584-EDBF-D8EB-923D0B702424}"/>
          </ac:picMkLst>
        </pc:picChg>
        <pc:picChg chg="add mod">
          <ac:chgData name="a49512 Phạm Ngọc Anh" userId="cefd2df1-5fa3-4dec-87c8-c5040616a0c8" providerId="ADAL" clId="{2E2A5427-7535-4A57-A7A2-DA7D668CA69D}" dt="2024-02-20T11:51:33.927" v="183" actId="1076"/>
          <ac:picMkLst>
            <pc:docMk/>
            <pc:sldMk cId="3309711970" sldId="284"/>
            <ac:picMk id="7" creationId="{421041C7-FA41-E035-3702-5FD839E979FE}"/>
          </ac:picMkLst>
        </pc:picChg>
      </pc:sldChg>
      <pc:sldChg chg="addSp modSp add mod modAnim">
        <pc:chgData name="a49512 Phạm Ngọc Anh" userId="cefd2df1-5fa3-4dec-87c8-c5040616a0c8" providerId="ADAL" clId="{2E2A5427-7535-4A57-A7A2-DA7D668CA69D}" dt="2024-02-20T11:52:04.830" v="193" actId="1076"/>
        <pc:sldMkLst>
          <pc:docMk/>
          <pc:sldMk cId="1027019976" sldId="285"/>
        </pc:sldMkLst>
        <pc:spChg chg="add mod">
          <ac:chgData name="a49512 Phạm Ngọc Anh" userId="cefd2df1-5fa3-4dec-87c8-c5040616a0c8" providerId="ADAL" clId="{2E2A5427-7535-4A57-A7A2-DA7D668CA69D}" dt="2024-02-20T11:52:00.435" v="191" actId="1076"/>
          <ac:spMkLst>
            <pc:docMk/>
            <pc:sldMk cId="1027019976" sldId="285"/>
            <ac:spMk id="5" creationId="{FD400890-55B1-22A1-C9CA-1F55BF5BA732}"/>
          </ac:spMkLst>
        </pc:spChg>
        <pc:spChg chg="add mod">
          <ac:chgData name="a49512 Phạm Ngọc Anh" userId="cefd2df1-5fa3-4dec-87c8-c5040616a0c8" providerId="ADAL" clId="{2E2A5427-7535-4A57-A7A2-DA7D668CA69D}" dt="2024-02-20T11:52:04.830" v="193" actId="1076"/>
          <ac:spMkLst>
            <pc:docMk/>
            <pc:sldMk cId="1027019976" sldId="285"/>
            <ac:spMk id="7" creationId="{C608B81F-475E-0E5A-0611-2440CDB29CE2}"/>
          </ac:spMkLst>
        </pc:spChg>
        <pc:picChg chg="add mod">
          <ac:chgData name="a49512 Phạm Ngọc Anh" userId="cefd2df1-5fa3-4dec-87c8-c5040616a0c8" providerId="ADAL" clId="{2E2A5427-7535-4A57-A7A2-DA7D668CA69D}" dt="2024-02-20T11:51:53.739" v="189" actId="1076"/>
          <ac:picMkLst>
            <pc:docMk/>
            <pc:sldMk cId="1027019976" sldId="285"/>
            <ac:picMk id="2" creationId="{C3BB8FC9-DD85-F787-B4D7-8341A20EBF3E}"/>
          </ac:picMkLst>
        </pc:picChg>
        <pc:picChg chg="add mod">
          <ac:chgData name="a49512 Phạm Ngọc Anh" userId="cefd2df1-5fa3-4dec-87c8-c5040616a0c8" providerId="ADAL" clId="{2E2A5427-7535-4A57-A7A2-DA7D668CA69D}" dt="2024-02-20T11:51:57.070" v="190" actId="1076"/>
          <ac:picMkLst>
            <pc:docMk/>
            <pc:sldMk cId="1027019976" sldId="285"/>
            <ac:picMk id="3" creationId="{1B695147-EF2D-FEF2-1956-4C6E11D4BB39}"/>
          </ac:picMkLst>
        </pc:picChg>
        <pc:picChg chg="add mod">
          <ac:chgData name="a49512 Phạm Ngọc Anh" userId="cefd2df1-5fa3-4dec-87c8-c5040616a0c8" providerId="ADAL" clId="{2E2A5427-7535-4A57-A7A2-DA7D668CA69D}" dt="2024-02-20T11:51:52.258" v="188" actId="1076"/>
          <ac:picMkLst>
            <pc:docMk/>
            <pc:sldMk cId="1027019976" sldId="285"/>
            <ac:picMk id="4" creationId="{9C31B327-BF93-E830-2278-C6AB56284DE5}"/>
          </ac:picMkLst>
        </pc:picChg>
        <pc:picChg chg="add mod">
          <ac:chgData name="a49512 Phạm Ngọc Anh" userId="cefd2df1-5fa3-4dec-87c8-c5040616a0c8" providerId="ADAL" clId="{2E2A5427-7535-4A57-A7A2-DA7D668CA69D}" dt="2024-02-20T11:52:00.435" v="191" actId="1076"/>
          <ac:picMkLst>
            <pc:docMk/>
            <pc:sldMk cId="1027019976" sldId="285"/>
            <ac:picMk id="6" creationId="{4FB8A999-455D-27B2-4A62-82E2C2D982B1}"/>
          </ac:picMkLst>
        </pc:picChg>
        <pc:picChg chg="add mod">
          <ac:chgData name="a49512 Phạm Ngọc Anh" userId="cefd2df1-5fa3-4dec-87c8-c5040616a0c8" providerId="ADAL" clId="{2E2A5427-7535-4A57-A7A2-DA7D668CA69D}" dt="2024-02-20T11:52:04.830" v="193" actId="1076"/>
          <ac:picMkLst>
            <pc:docMk/>
            <pc:sldMk cId="1027019976" sldId="285"/>
            <ac:picMk id="8" creationId="{0A332F62-A151-CBC1-982F-02E73E833814}"/>
          </ac:picMkLst>
        </pc:picChg>
      </pc:sldChg>
      <pc:sldChg chg="addSp modSp add del modAnim">
        <pc:chgData name="a49512 Phạm Ngọc Anh" userId="cefd2df1-5fa3-4dec-87c8-c5040616a0c8" providerId="ADAL" clId="{2E2A5427-7535-4A57-A7A2-DA7D668CA69D}" dt="2024-02-20T11:52:32.588" v="199" actId="47"/>
        <pc:sldMkLst>
          <pc:docMk/>
          <pc:sldMk cId="4038659521" sldId="286"/>
        </pc:sldMkLst>
        <pc:spChg chg="add mod">
          <ac:chgData name="a49512 Phạm Ngọc Anh" userId="cefd2df1-5fa3-4dec-87c8-c5040616a0c8" providerId="ADAL" clId="{2E2A5427-7535-4A57-A7A2-DA7D668CA69D}" dt="2024-02-20T11:52:21.552" v="194"/>
          <ac:spMkLst>
            <pc:docMk/>
            <pc:sldMk cId="4038659521" sldId="286"/>
            <ac:spMk id="2" creationId="{731E6266-FFE4-7A09-42A7-E7EB09672A8F}"/>
          </ac:spMkLst>
        </pc:spChg>
        <pc:spChg chg="add mod">
          <ac:chgData name="a49512 Phạm Ngọc Anh" userId="cefd2df1-5fa3-4dec-87c8-c5040616a0c8" providerId="ADAL" clId="{2E2A5427-7535-4A57-A7A2-DA7D668CA69D}" dt="2024-02-20T11:52:21.552" v="194"/>
          <ac:spMkLst>
            <pc:docMk/>
            <pc:sldMk cId="4038659521" sldId="286"/>
            <ac:spMk id="4" creationId="{B7F6884B-216A-BA6E-3C9B-DF33A8E3BBD0}"/>
          </ac:spMkLst>
        </pc:spChg>
        <pc:picChg chg="add mod">
          <ac:chgData name="a49512 Phạm Ngọc Anh" userId="cefd2df1-5fa3-4dec-87c8-c5040616a0c8" providerId="ADAL" clId="{2E2A5427-7535-4A57-A7A2-DA7D668CA69D}" dt="2024-02-20T11:52:21.552" v="194"/>
          <ac:picMkLst>
            <pc:docMk/>
            <pc:sldMk cId="4038659521" sldId="286"/>
            <ac:picMk id="3" creationId="{CAE8FD49-F60D-17DC-2A65-F9F99ACD4931}"/>
          </ac:picMkLst>
        </pc:picChg>
      </pc:sldChg>
      <pc:sldChg chg="add del">
        <pc:chgData name="a49512 Phạm Ngọc Anh" userId="cefd2df1-5fa3-4dec-87c8-c5040616a0c8" providerId="ADAL" clId="{2E2A5427-7535-4A57-A7A2-DA7D668CA69D}" dt="2024-02-20T11:53:14.782" v="214" actId="47"/>
        <pc:sldMkLst>
          <pc:docMk/>
          <pc:sldMk cId="1665149914" sldId="287"/>
        </pc:sldMkLst>
      </pc:sldChg>
      <pc:sldChg chg="addSp delSp modSp add mod ord delAnim modAnim">
        <pc:chgData name="a49512 Phạm Ngọc Anh" userId="cefd2df1-5fa3-4dec-87c8-c5040616a0c8" providerId="ADAL" clId="{2E2A5427-7535-4A57-A7A2-DA7D668CA69D}" dt="2024-02-20T11:53:04.417" v="213" actId="1076"/>
        <pc:sldMkLst>
          <pc:docMk/>
          <pc:sldMk cId="3226685274" sldId="288"/>
        </pc:sldMkLst>
        <pc:spChg chg="del">
          <ac:chgData name="a49512 Phạm Ngọc Anh" userId="cefd2df1-5fa3-4dec-87c8-c5040616a0c8" providerId="ADAL" clId="{2E2A5427-7535-4A57-A7A2-DA7D668CA69D}" dt="2024-02-20T11:52:31.074" v="198" actId="478"/>
          <ac:spMkLst>
            <pc:docMk/>
            <pc:sldMk cId="3226685274" sldId="288"/>
            <ac:spMk id="2" creationId="{B5F8EFCB-83A6-77B2-360B-14E1B3EABE97}"/>
          </ac:spMkLst>
        </pc:spChg>
        <pc:spChg chg="del">
          <ac:chgData name="a49512 Phạm Ngọc Anh" userId="cefd2df1-5fa3-4dec-87c8-c5040616a0c8" providerId="ADAL" clId="{2E2A5427-7535-4A57-A7A2-DA7D668CA69D}" dt="2024-02-20T11:52:31.074" v="198" actId="478"/>
          <ac:spMkLst>
            <pc:docMk/>
            <pc:sldMk cId="3226685274" sldId="288"/>
            <ac:spMk id="3" creationId="{C89DED19-C849-1354-4103-778F6AD764ED}"/>
          </ac:spMkLst>
        </pc:spChg>
        <pc:spChg chg="del">
          <ac:chgData name="a49512 Phạm Ngọc Anh" userId="cefd2df1-5fa3-4dec-87c8-c5040616a0c8" providerId="ADAL" clId="{2E2A5427-7535-4A57-A7A2-DA7D668CA69D}" dt="2024-02-20T11:52:31.074" v="198" actId="478"/>
          <ac:spMkLst>
            <pc:docMk/>
            <pc:sldMk cId="3226685274" sldId="288"/>
            <ac:spMk id="4" creationId="{A0751D6C-58A7-28DF-8671-50460D3D54B3}"/>
          </ac:spMkLst>
        </pc:spChg>
        <pc:spChg chg="add mod">
          <ac:chgData name="a49512 Phạm Ngọc Anh" userId="cefd2df1-5fa3-4dec-87c8-c5040616a0c8" providerId="ADAL" clId="{2E2A5427-7535-4A57-A7A2-DA7D668CA69D}" dt="2024-02-20T11:52:54.551" v="209" actId="1076"/>
          <ac:spMkLst>
            <pc:docMk/>
            <pc:sldMk cId="3226685274" sldId="288"/>
            <ac:spMk id="5" creationId="{ECA6BC88-619A-8472-BD68-87D1DED1D87F}"/>
          </ac:spMkLst>
        </pc:spChg>
        <pc:spChg chg="add mod">
          <ac:chgData name="a49512 Phạm Ngọc Anh" userId="cefd2df1-5fa3-4dec-87c8-c5040616a0c8" providerId="ADAL" clId="{2E2A5427-7535-4A57-A7A2-DA7D668CA69D}" dt="2024-02-20T11:53:04.417" v="213" actId="1076"/>
          <ac:spMkLst>
            <pc:docMk/>
            <pc:sldMk cId="3226685274" sldId="288"/>
            <ac:spMk id="7" creationId="{61620A0F-8E1B-1464-8AB8-7D157CE327ED}"/>
          </ac:spMkLst>
        </pc:spChg>
        <pc:picChg chg="add mod">
          <ac:chgData name="a49512 Phạm Ngọc Anh" userId="cefd2df1-5fa3-4dec-87c8-c5040616a0c8" providerId="ADAL" clId="{2E2A5427-7535-4A57-A7A2-DA7D668CA69D}" dt="2024-02-20T11:52:50.843" v="208" actId="1076"/>
          <ac:picMkLst>
            <pc:docMk/>
            <pc:sldMk cId="3226685274" sldId="288"/>
            <ac:picMk id="6" creationId="{36A918EB-0F45-4063-C3FF-EC8D3F4B1113}"/>
          </ac:picMkLst>
        </pc:picChg>
      </pc:sldChg>
      <pc:sldChg chg="addSp modSp add mod modAnim">
        <pc:chgData name="a49512 Phạm Ngọc Anh" userId="cefd2df1-5fa3-4dec-87c8-c5040616a0c8" providerId="ADAL" clId="{2E2A5427-7535-4A57-A7A2-DA7D668CA69D}" dt="2024-02-20T11:56:18.922" v="269" actId="1076"/>
        <pc:sldMkLst>
          <pc:docMk/>
          <pc:sldMk cId="3822615724" sldId="289"/>
        </pc:sldMkLst>
        <pc:spChg chg="add mod">
          <ac:chgData name="a49512 Phạm Ngọc Anh" userId="cefd2df1-5fa3-4dec-87c8-c5040616a0c8" providerId="ADAL" clId="{2E2A5427-7535-4A57-A7A2-DA7D668CA69D}" dt="2024-02-20T11:56:18.922" v="269" actId="1076"/>
          <ac:spMkLst>
            <pc:docMk/>
            <pc:sldMk cId="3822615724" sldId="289"/>
            <ac:spMk id="2" creationId="{3B564142-6F0D-A6B2-5A92-C0BED9752D64}"/>
          </ac:spMkLst>
        </pc:spChg>
        <pc:spChg chg="add mod">
          <ac:chgData name="a49512 Phạm Ngọc Anh" userId="cefd2df1-5fa3-4dec-87c8-c5040616a0c8" providerId="ADAL" clId="{2E2A5427-7535-4A57-A7A2-DA7D668CA69D}" dt="2024-02-20T11:56:17.160" v="268" actId="1076"/>
          <ac:spMkLst>
            <pc:docMk/>
            <pc:sldMk cId="3822615724" sldId="289"/>
            <ac:spMk id="3" creationId="{4E04EB41-AF6C-A5D6-C851-945EB76C5B2F}"/>
          </ac:spMkLst>
        </pc:spChg>
        <pc:spChg chg="mod">
          <ac:chgData name="a49512 Phạm Ngọc Anh" userId="cefd2df1-5fa3-4dec-87c8-c5040616a0c8" providerId="ADAL" clId="{2E2A5427-7535-4A57-A7A2-DA7D668CA69D}" dt="2024-02-20T11:56:05.218" v="263" actId="207"/>
          <ac:spMkLst>
            <pc:docMk/>
            <pc:sldMk cId="3822615724" sldId="289"/>
            <ac:spMk id="6" creationId="{46308C8B-92DA-CEB5-0BD8-3109AD39F9AA}"/>
          </ac:spMkLst>
        </pc:spChg>
        <pc:spChg chg="mod">
          <ac:chgData name="a49512 Phạm Ngọc Anh" userId="cefd2df1-5fa3-4dec-87c8-c5040616a0c8" providerId="ADAL" clId="{2E2A5427-7535-4A57-A7A2-DA7D668CA69D}" dt="2024-02-20T11:56:05.218" v="263" actId="207"/>
          <ac:spMkLst>
            <pc:docMk/>
            <pc:sldMk cId="3822615724" sldId="289"/>
            <ac:spMk id="9" creationId="{892ADF20-D4BB-5776-2032-9BCCBB812CC8}"/>
          </ac:spMkLst>
        </pc:spChg>
        <pc:grpChg chg="add mod">
          <ac:chgData name="a49512 Phạm Ngọc Anh" userId="cefd2df1-5fa3-4dec-87c8-c5040616a0c8" providerId="ADAL" clId="{2E2A5427-7535-4A57-A7A2-DA7D668CA69D}" dt="2024-02-20T11:56:17.160" v="268" actId="1076"/>
          <ac:grpSpMkLst>
            <pc:docMk/>
            <pc:sldMk cId="3822615724" sldId="289"/>
            <ac:grpSpMk id="4" creationId="{F2C3DDCF-4A91-FEB8-304C-FEC4BED7E569}"/>
          </ac:grpSpMkLst>
        </pc:grpChg>
        <pc:grpChg chg="add mod">
          <ac:chgData name="a49512 Phạm Ngọc Anh" userId="cefd2df1-5fa3-4dec-87c8-c5040616a0c8" providerId="ADAL" clId="{2E2A5427-7535-4A57-A7A2-DA7D668CA69D}" dt="2024-02-20T11:56:17.160" v="268" actId="1076"/>
          <ac:grpSpMkLst>
            <pc:docMk/>
            <pc:sldMk cId="3822615724" sldId="289"/>
            <ac:grpSpMk id="7" creationId="{73BC787A-5977-CF17-52EB-65E4DFBA4F4E}"/>
          </ac:grpSpMkLst>
        </pc:grpChg>
        <pc:picChg chg="mod">
          <ac:chgData name="a49512 Phạm Ngọc Anh" userId="cefd2df1-5fa3-4dec-87c8-c5040616a0c8" providerId="ADAL" clId="{2E2A5427-7535-4A57-A7A2-DA7D668CA69D}" dt="2024-02-20T11:55:59.732" v="260"/>
          <ac:picMkLst>
            <pc:docMk/>
            <pc:sldMk cId="3822615724" sldId="289"/>
            <ac:picMk id="5" creationId="{557E1407-27F6-C1B3-BC3A-6E149C8F02EA}"/>
          </ac:picMkLst>
        </pc:picChg>
        <pc:picChg chg="mod">
          <ac:chgData name="a49512 Phạm Ngọc Anh" userId="cefd2df1-5fa3-4dec-87c8-c5040616a0c8" providerId="ADAL" clId="{2E2A5427-7535-4A57-A7A2-DA7D668CA69D}" dt="2024-02-20T11:55:59.732" v="260"/>
          <ac:picMkLst>
            <pc:docMk/>
            <pc:sldMk cId="3822615724" sldId="289"/>
            <ac:picMk id="8" creationId="{6E2F1A0E-FDA3-6F8A-500E-8C673BCE5F9A}"/>
          </ac:picMkLst>
        </pc:picChg>
      </pc:sldChg>
      <pc:sldChg chg="addSp modSp add mod modAnim">
        <pc:chgData name="a49512 Phạm Ngọc Anh" userId="cefd2df1-5fa3-4dec-87c8-c5040616a0c8" providerId="ADAL" clId="{2E2A5427-7535-4A57-A7A2-DA7D668CA69D}" dt="2024-02-20T11:59:33.491" v="314" actId="1076"/>
        <pc:sldMkLst>
          <pc:docMk/>
          <pc:sldMk cId="2232353337" sldId="290"/>
        </pc:sldMkLst>
        <pc:spChg chg="add mod">
          <ac:chgData name="a49512 Phạm Ngọc Anh" userId="cefd2df1-5fa3-4dec-87c8-c5040616a0c8" providerId="ADAL" clId="{2E2A5427-7535-4A57-A7A2-DA7D668CA69D}" dt="2024-02-20T11:56:48.734" v="278" actId="1076"/>
          <ac:spMkLst>
            <pc:docMk/>
            <pc:sldMk cId="2232353337" sldId="290"/>
            <ac:spMk id="3" creationId="{C4C92DA7-D93C-0666-CE57-E7E23A01ECBF}"/>
          </ac:spMkLst>
        </pc:spChg>
        <pc:spChg chg="mod">
          <ac:chgData name="a49512 Phạm Ngọc Anh" userId="cefd2df1-5fa3-4dec-87c8-c5040616a0c8" providerId="ADAL" clId="{2E2A5427-7535-4A57-A7A2-DA7D668CA69D}" dt="2024-02-20T11:56:31.675" v="273" actId="207"/>
          <ac:spMkLst>
            <pc:docMk/>
            <pc:sldMk cId="2232353337" sldId="290"/>
            <ac:spMk id="6" creationId="{725195F0-CD8E-C1D7-7D29-4039F8C5374A}"/>
          </ac:spMkLst>
        </pc:spChg>
        <pc:spChg chg="mod">
          <ac:chgData name="a49512 Phạm Ngọc Anh" userId="cefd2df1-5fa3-4dec-87c8-c5040616a0c8" providerId="ADAL" clId="{2E2A5427-7535-4A57-A7A2-DA7D668CA69D}" dt="2024-02-20T11:56:51.182" v="279" actId="14100"/>
          <ac:spMkLst>
            <pc:docMk/>
            <pc:sldMk cId="2232353337" sldId="290"/>
            <ac:spMk id="9" creationId="{4638CCE8-8BA0-26E8-4858-A067E4777E57}"/>
          </ac:spMkLst>
        </pc:spChg>
        <pc:spChg chg="mod">
          <ac:chgData name="a49512 Phạm Ngọc Anh" userId="cefd2df1-5fa3-4dec-87c8-c5040616a0c8" providerId="ADAL" clId="{2E2A5427-7535-4A57-A7A2-DA7D668CA69D}" dt="2024-02-20T11:56:31.675" v="273" actId="207"/>
          <ac:spMkLst>
            <pc:docMk/>
            <pc:sldMk cId="2232353337" sldId="290"/>
            <ac:spMk id="12" creationId="{4B39523F-2FE8-5EE5-79BF-EBACE3A19851}"/>
          </ac:spMkLst>
        </pc:spChg>
        <pc:grpChg chg="add mod">
          <ac:chgData name="a49512 Phạm Ngọc Anh" userId="cefd2df1-5fa3-4dec-87c8-c5040616a0c8" providerId="ADAL" clId="{2E2A5427-7535-4A57-A7A2-DA7D668CA69D}" dt="2024-02-20T11:57:03.105" v="280" actId="1076"/>
          <ac:grpSpMkLst>
            <pc:docMk/>
            <pc:sldMk cId="2232353337" sldId="290"/>
            <ac:grpSpMk id="4" creationId="{74213390-8602-2817-BF69-F368CC14978B}"/>
          </ac:grpSpMkLst>
        </pc:grpChg>
        <pc:grpChg chg="add mod">
          <ac:chgData name="a49512 Phạm Ngọc Anh" userId="cefd2df1-5fa3-4dec-87c8-c5040616a0c8" providerId="ADAL" clId="{2E2A5427-7535-4A57-A7A2-DA7D668CA69D}" dt="2024-02-20T11:57:03.105" v="280" actId="1076"/>
          <ac:grpSpMkLst>
            <pc:docMk/>
            <pc:sldMk cId="2232353337" sldId="290"/>
            <ac:grpSpMk id="7" creationId="{1C3A45A9-BD59-DBDE-0FFE-5244D6331976}"/>
          </ac:grpSpMkLst>
        </pc:grpChg>
        <pc:grpChg chg="add mod">
          <ac:chgData name="a49512 Phạm Ngọc Anh" userId="cefd2df1-5fa3-4dec-87c8-c5040616a0c8" providerId="ADAL" clId="{2E2A5427-7535-4A57-A7A2-DA7D668CA69D}" dt="2024-02-20T11:57:03.105" v="280" actId="1076"/>
          <ac:grpSpMkLst>
            <pc:docMk/>
            <pc:sldMk cId="2232353337" sldId="290"/>
            <ac:grpSpMk id="10" creationId="{A85761A8-2107-47F7-5BA0-BF1C51965F55}"/>
          </ac:grpSpMkLst>
        </pc:grpChg>
        <pc:picChg chg="add mod">
          <ac:chgData name="a49512 Phạm Ngọc Anh" userId="cefd2df1-5fa3-4dec-87c8-c5040616a0c8" providerId="ADAL" clId="{2E2A5427-7535-4A57-A7A2-DA7D668CA69D}" dt="2024-02-20T11:59:33.491" v="314" actId="1076"/>
          <ac:picMkLst>
            <pc:docMk/>
            <pc:sldMk cId="2232353337" sldId="290"/>
            <ac:picMk id="2" creationId="{C0871B32-00CC-4700-78E6-A93B34B4BED4}"/>
          </ac:picMkLst>
        </pc:picChg>
        <pc:picChg chg="mod">
          <ac:chgData name="a49512 Phạm Ngọc Anh" userId="cefd2df1-5fa3-4dec-87c8-c5040616a0c8" providerId="ADAL" clId="{2E2A5427-7535-4A57-A7A2-DA7D668CA69D}" dt="2024-02-20T11:56:27.480" v="270"/>
          <ac:picMkLst>
            <pc:docMk/>
            <pc:sldMk cId="2232353337" sldId="290"/>
            <ac:picMk id="5" creationId="{E9C74313-D408-DFE7-8EE7-35768DA18527}"/>
          </ac:picMkLst>
        </pc:picChg>
        <pc:picChg chg="mod">
          <ac:chgData name="a49512 Phạm Ngọc Anh" userId="cefd2df1-5fa3-4dec-87c8-c5040616a0c8" providerId="ADAL" clId="{2E2A5427-7535-4A57-A7A2-DA7D668CA69D}" dt="2024-02-20T11:56:27.480" v="270"/>
          <ac:picMkLst>
            <pc:docMk/>
            <pc:sldMk cId="2232353337" sldId="290"/>
            <ac:picMk id="8" creationId="{325E955C-3E32-67B9-A5C3-016B524F2504}"/>
          </ac:picMkLst>
        </pc:picChg>
        <pc:picChg chg="mod">
          <ac:chgData name="a49512 Phạm Ngọc Anh" userId="cefd2df1-5fa3-4dec-87c8-c5040616a0c8" providerId="ADAL" clId="{2E2A5427-7535-4A57-A7A2-DA7D668CA69D}" dt="2024-02-20T11:56:27.480" v="270"/>
          <ac:picMkLst>
            <pc:docMk/>
            <pc:sldMk cId="2232353337" sldId="290"/>
            <ac:picMk id="11" creationId="{8F3EA27F-FEF6-B7FD-C191-D349E8564CA6}"/>
          </ac:picMkLst>
        </pc:picChg>
      </pc:sldChg>
      <pc:sldChg chg="addSp delSp modSp add mod modAnim">
        <pc:chgData name="a49512 Phạm Ngọc Anh" userId="cefd2df1-5fa3-4dec-87c8-c5040616a0c8" providerId="ADAL" clId="{2E2A5427-7535-4A57-A7A2-DA7D668CA69D}" dt="2024-02-20T11:57:26.898" v="290" actId="1076"/>
        <pc:sldMkLst>
          <pc:docMk/>
          <pc:sldMk cId="3194296602" sldId="291"/>
        </pc:sldMkLst>
        <pc:spChg chg="add del mod">
          <ac:chgData name="a49512 Phạm Ngọc Anh" userId="cefd2df1-5fa3-4dec-87c8-c5040616a0c8" providerId="ADAL" clId="{2E2A5427-7535-4A57-A7A2-DA7D668CA69D}" dt="2024-02-20T11:57:15.813" v="284" actId="478"/>
          <ac:spMkLst>
            <pc:docMk/>
            <pc:sldMk cId="3194296602" sldId="291"/>
            <ac:spMk id="2" creationId="{0852CC43-FF96-3438-1488-F3210254C88C}"/>
          </ac:spMkLst>
        </pc:spChg>
        <pc:spChg chg="add mod">
          <ac:chgData name="a49512 Phạm Ngọc Anh" userId="cefd2df1-5fa3-4dec-87c8-c5040616a0c8" providerId="ADAL" clId="{2E2A5427-7535-4A57-A7A2-DA7D668CA69D}" dt="2024-02-20T11:57:26.898" v="290" actId="1076"/>
          <ac:spMkLst>
            <pc:docMk/>
            <pc:sldMk cId="3194296602" sldId="291"/>
            <ac:spMk id="3" creationId="{9A8137D5-8AAD-E0BC-9531-3427C5B05E07}"/>
          </ac:spMkLst>
        </pc:spChg>
        <pc:spChg chg="mod">
          <ac:chgData name="a49512 Phạm Ngọc Anh" userId="cefd2df1-5fa3-4dec-87c8-c5040616a0c8" providerId="ADAL" clId="{2E2A5427-7535-4A57-A7A2-DA7D668CA69D}" dt="2024-02-20T11:57:18.182" v="285" actId="207"/>
          <ac:spMkLst>
            <pc:docMk/>
            <pc:sldMk cId="3194296602" sldId="291"/>
            <ac:spMk id="6" creationId="{8F7C857F-0969-769A-845C-835F90198724}"/>
          </ac:spMkLst>
        </pc:spChg>
        <pc:spChg chg="mod">
          <ac:chgData name="a49512 Phạm Ngọc Anh" userId="cefd2df1-5fa3-4dec-87c8-c5040616a0c8" providerId="ADAL" clId="{2E2A5427-7535-4A57-A7A2-DA7D668CA69D}" dt="2024-02-20T11:57:18.182" v="285" actId="207"/>
          <ac:spMkLst>
            <pc:docMk/>
            <pc:sldMk cId="3194296602" sldId="291"/>
            <ac:spMk id="9" creationId="{A079F209-E6E8-BB03-0FA6-9B31A539A6E9}"/>
          </ac:spMkLst>
        </pc:spChg>
        <pc:spChg chg="mod">
          <ac:chgData name="a49512 Phạm Ngọc Anh" userId="cefd2df1-5fa3-4dec-87c8-c5040616a0c8" providerId="ADAL" clId="{2E2A5427-7535-4A57-A7A2-DA7D668CA69D}" dt="2024-02-20T11:57:18.182" v="285" actId="207"/>
          <ac:spMkLst>
            <pc:docMk/>
            <pc:sldMk cId="3194296602" sldId="291"/>
            <ac:spMk id="12" creationId="{CFA893ED-BCB2-F5F1-02EE-7B60F10399B1}"/>
          </ac:spMkLst>
        </pc:spChg>
        <pc:grpChg chg="add mod">
          <ac:chgData name="a49512 Phạm Ngọc Anh" userId="cefd2df1-5fa3-4dec-87c8-c5040616a0c8" providerId="ADAL" clId="{2E2A5427-7535-4A57-A7A2-DA7D668CA69D}" dt="2024-02-20T11:57:25.229" v="289" actId="1076"/>
          <ac:grpSpMkLst>
            <pc:docMk/>
            <pc:sldMk cId="3194296602" sldId="291"/>
            <ac:grpSpMk id="4" creationId="{F17AE623-458B-BE4A-9FD5-5FB42E391FD5}"/>
          </ac:grpSpMkLst>
        </pc:grpChg>
        <pc:grpChg chg="add mod">
          <ac:chgData name="a49512 Phạm Ngọc Anh" userId="cefd2df1-5fa3-4dec-87c8-c5040616a0c8" providerId="ADAL" clId="{2E2A5427-7535-4A57-A7A2-DA7D668CA69D}" dt="2024-02-20T11:57:25.229" v="289" actId="1076"/>
          <ac:grpSpMkLst>
            <pc:docMk/>
            <pc:sldMk cId="3194296602" sldId="291"/>
            <ac:grpSpMk id="7" creationId="{7E0B04C9-9162-D773-189D-6EEE302608A2}"/>
          </ac:grpSpMkLst>
        </pc:grpChg>
        <pc:grpChg chg="add mod">
          <ac:chgData name="a49512 Phạm Ngọc Anh" userId="cefd2df1-5fa3-4dec-87c8-c5040616a0c8" providerId="ADAL" clId="{2E2A5427-7535-4A57-A7A2-DA7D668CA69D}" dt="2024-02-20T11:57:25.229" v="289" actId="1076"/>
          <ac:grpSpMkLst>
            <pc:docMk/>
            <pc:sldMk cId="3194296602" sldId="291"/>
            <ac:grpSpMk id="10" creationId="{95F93B98-1B6F-09B6-630E-B1CBD0ED9D28}"/>
          </ac:grpSpMkLst>
        </pc:grpChg>
        <pc:picChg chg="mod">
          <ac:chgData name="a49512 Phạm Ngọc Anh" userId="cefd2df1-5fa3-4dec-87c8-c5040616a0c8" providerId="ADAL" clId="{2E2A5427-7535-4A57-A7A2-DA7D668CA69D}" dt="2024-02-20T11:57:11.727" v="281"/>
          <ac:picMkLst>
            <pc:docMk/>
            <pc:sldMk cId="3194296602" sldId="291"/>
            <ac:picMk id="5" creationId="{FC93D25B-0B9A-0578-64BD-EDA8B567810A}"/>
          </ac:picMkLst>
        </pc:picChg>
        <pc:picChg chg="mod">
          <ac:chgData name="a49512 Phạm Ngọc Anh" userId="cefd2df1-5fa3-4dec-87c8-c5040616a0c8" providerId="ADAL" clId="{2E2A5427-7535-4A57-A7A2-DA7D668CA69D}" dt="2024-02-20T11:57:11.727" v="281"/>
          <ac:picMkLst>
            <pc:docMk/>
            <pc:sldMk cId="3194296602" sldId="291"/>
            <ac:picMk id="8" creationId="{4F683545-CE03-9C37-8ACF-DBFB829151F6}"/>
          </ac:picMkLst>
        </pc:picChg>
        <pc:picChg chg="mod">
          <ac:chgData name="a49512 Phạm Ngọc Anh" userId="cefd2df1-5fa3-4dec-87c8-c5040616a0c8" providerId="ADAL" clId="{2E2A5427-7535-4A57-A7A2-DA7D668CA69D}" dt="2024-02-20T11:57:11.727" v="281"/>
          <ac:picMkLst>
            <pc:docMk/>
            <pc:sldMk cId="3194296602" sldId="291"/>
            <ac:picMk id="11" creationId="{BEA82DF9-CFC1-78C0-9F59-7BAFDFAF6290}"/>
          </ac:picMkLst>
        </pc:picChg>
      </pc:sldChg>
    </pc:docChg>
  </pc:docChgLst>
  <pc:docChgLst>
    <pc:chgData name="a49512 Phạm Ngọc Anh" userId="cefd2df1-5fa3-4dec-87c8-c5040616a0c8" providerId="ADAL" clId="{BAB42B65-9124-41E3-BE4F-A2771373442E}"/>
    <pc:docChg chg="undo custSel modSld">
      <pc:chgData name="a49512 Phạm Ngọc Anh" userId="cefd2df1-5fa3-4dec-87c8-c5040616a0c8" providerId="ADAL" clId="{BAB42B65-9124-41E3-BE4F-A2771373442E}" dt="2024-02-19T15:36:50.517" v="256" actId="20577"/>
      <pc:docMkLst>
        <pc:docMk/>
      </pc:docMkLst>
      <pc:sldChg chg="modSp mod modNotes">
        <pc:chgData name="a49512 Phạm Ngọc Anh" userId="cefd2df1-5fa3-4dec-87c8-c5040616a0c8" providerId="ADAL" clId="{BAB42B65-9124-41E3-BE4F-A2771373442E}" dt="2024-02-19T15:36:50.517" v="256" actId="20577"/>
        <pc:sldMkLst>
          <pc:docMk/>
          <pc:sldMk cId="0" sldId="256"/>
        </pc:sldMkLst>
        <pc:spChg chg="mod">
          <ac:chgData name="a49512 Phạm Ngọc Anh" userId="cefd2df1-5fa3-4dec-87c8-c5040616a0c8" providerId="ADAL" clId="{BAB42B65-9124-41E3-BE4F-A2771373442E}" dt="2023-12-29T15:25:30.851" v="254" actId="20577"/>
          <ac:spMkLst>
            <pc:docMk/>
            <pc:sldMk cId="0" sldId="256"/>
            <ac:spMk id="235" creationId="{00000000-0000-0000-0000-000000000000}"/>
          </ac:spMkLst>
        </pc:spChg>
        <pc:spChg chg="mod">
          <ac:chgData name="a49512 Phạm Ngọc Anh" userId="cefd2df1-5fa3-4dec-87c8-c5040616a0c8" providerId="ADAL" clId="{BAB42B65-9124-41E3-BE4F-A2771373442E}" dt="2024-02-19T15:36:50.517" v="256" actId="20577"/>
          <ac:spMkLst>
            <pc:docMk/>
            <pc:sldMk cId="0" sldId="256"/>
            <ac:spMk id="236" creationId="{00000000-0000-0000-0000-000000000000}"/>
          </ac:spMkLst>
        </pc:spChg>
      </pc:sldChg>
      <pc:sldChg chg="addSp delSp modSp mod setBg">
        <pc:chgData name="a49512 Phạm Ngọc Anh" userId="cefd2df1-5fa3-4dec-87c8-c5040616a0c8" providerId="ADAL" clId="{BAB42B65-9124-41E3-BE4F-A2771373442E}" dt="2023-12-26T02:31:23.422" v="107" actId="1076"/>
        <pc:sldMkLst>
          <pc:docMk/>
          <pc:sldMk cId="0" sldId="257"/>
        </pc:sldMkLst>
        <pc:picChg chg="add mod">
          <ac:chgData name="a49512 Phạm Ngọc Anh" userId="cefd2df1-5fa3-4dec-87c8-c5040616a0c8" providerId="ADAL" clId="{BAB42B65-9124-41E3-BE4F-A2771373442E}" dt="2023-12-26T02:31:23.422" v="107" actId="1076"/>
          <ac:picMkLst>
            <pc:docMk/>
            <pc:sldMk cId="0" sldId="257"/>
            <ac:picMk id="2" creationId="{FD785F84-919B-8B97-D8BA-B88F3891E4AE}"/>
          </ac:picMkLst>
        </pc:picChg>
        <pc:picChg chg="del mod">
          <ac:chgData name="a49512 Phạm Ngọc Anh" userId="cefd2df1-5fa3-4dec-87c8-c5040616a0c8" providerId="ADAL" clId="{BAB42B65-9124-41E3-BE4F-A2771373442E}" dt="2023-12-26T02:22:31.747" v="9" actId="478"/>
          <ac:picMkLst>
            <pc:docMk/>
            <pc:sldMk cId="0" sldId="257"/>
            <ac:picMk id="241" creationId="{00000000-0000-0000-0000-000000000000}"/>
          </ac:picMkLst>
        </pc:picChg>
      </pc:sldChg>
      <pc:sldChg chg="delSp modSp mod setBg">
        <pc:chgData name="a49512 Phạm Ngọc Anh" userId="cefd2df1-5fa3-4dec-87c8-c5040616a0c8" providerId="ADAL" clId="{BAB42B65-9124-41E3-BE4F-A2771373442E}" dt="2023-12-26T02:24:09.414" v="17"/>
        <pc:sldMkLst>
          <pc:docMk/>
          <pc:sldMk cId="0" sldId="258"/>
        </pc:sldMkLst>
        <pc:picChg chg="del mod">
          <ac:chgData name="a49512 Phạm Ngọc Anh" userId="cefd2df1-5fa3-4dec-87c8-c5040616a0c8" providerId="ADAL" clId="{BAB42B65-9124-41E3-BE4F-A2771373442E}" dt="2023-12-26T02:24:04.029" v="14" actId="478"/>
          <ac:picMkLst>
            <pc:docMk/>
            <pc:sldMk cId="0" sldId="258"/>
            <ac:picMk id="246" creationId="{00000000-0000-0000-0000-000000000000}"/>
          </ac:picMkLst>
        </pc:picChg>
      </pc:sldChg>
      <pc:sldChg chg="delSp modSp mod setBg">
        <pc:chgData name="a49512 Phạm Ngọc Anh" userId="cefd2df1-5fa3-4dec-87c8-c5040616a0c8" providerId="ADAL" clId="{BAB42B65-9124-41E3-BE4F-A2771373442E}" dt="2023-12-26T02:24:30.346" v="22"/>
        <pc:sldMkLst>
          <pc:docMk/>
          <pc:sldMk cId="0" sldId="259"/>
        </pc:sldMkLst>
        <pc:picChg chg="del mod">
          <ac:chgData name="a49512 Phạm Ngọc Anh" userId="cefd2df1-5fa3-4dec-87c8-c5040616a0c8" providerId="ADAL" clId="{BAB42B65-9124-41E3-BE4F-A2771373442E}" dt="2023-12-26T02:24:25.291" v="19" actId="478"/>
          <ac:picMkLst>
            <pc:docMk/>
            <pc:sldMk cId="0" sldId="259"/>
            <ac:picMk id="251" creationId="{00000000-0000-0000-0000-000000000000}"/>
          </ac:picMkLst>
        </pc:picChg>
      </pc:sldChg>
      <pc:sldChg chg="addSp delSp modSp mod setBg">
        <pc:chgData name="a49512 Phạm Ngọc Anh" userId="cefd2df1-5fa3-4dec-87c8-c5040616a0c8" providerId="ADAL" clId="{BAB42B65-9124-41E3-BE4F-A2771373442E}" dt="2023-12-26T02:31:41.561" v="108"/>
        <pc:sldMkLst>
          <pc:docMk/>
          <pc:sldMk cId="0" sldId="260"/>
        </pc:sldMkLst>
        <pc:picChg chg="add mod">
          <ac:chgData name="a49512 Phạm Ngọc Anh" userId="cefd2df1-5fa3-4dec-87c8-c5040616a0c8" providerId="ADAL" clId="{BAB42B65-9124-41E3-BE4F-A2771373442E}" dt="2023-12-26T02:31:41.561" v="108"/>
          <ac:picMkLst>
            <pc:docMk/>
            <pc:sldMk cId="0" sldId="260"/>
            <ac:picMk id="2" creationId="{73A54AFB-6534-DFEB-C7EF-27CED7963DB4}"/>
          </ac:picMkLst>
        </pc:picChg>
        <pc:picChg chg="del mod">
          <ac:chgData name="a49512 Phạm Ngọc Anh" userId="cefd2df1-5fa3-4dec-87c8-c5040616a0c8" providerId="ADAL" clId="{BAB42B65-9124-41E3-BE4F-A2771373442E}" dt="2023-12-26T02:24:36.884" v="24" actId="478"/>
          <ac:picMkLst>
            <pc:docMk/>
            <pc:sldMk cId="0" sldId="260"/>
            <ac:picMk id="256" creationId="{00000000-0000-0000-0000-000000000000}"/>
          </ac:picMkLst>
        </pc:picChg>
      </pc:sldChg>
      <pc:sldChg chg="delSp mod setBg">
        <pc:chgData name="a49512 Phạm Ngọc Anh" userId="cefd2df1-5fa3-4dec-87c8-c5040616a0c8" providerId="ADAL" clId="{BAB42B65-9124-41E3-BE4F-A2771373442E}" dt="2023-12-26T02:24:58.088" v="32"/>
        <pc:sldMkLst>
          <pc:docMk/>
          <pc:sldMk cId="0" sldId="261"/>
        </pc:sldMkLst>
        <pc:picChg chg="del">
          <ac:chgData name="a49512 Phạm Ngọc Anh" userId="cefd2df1-5fa3-4dec-87c8-c5040616a0c8" providerId="ADAL" clId="{BAB42B65-9124-41E3-BE4F-A2771373442E}" dt="2023-12-26T02:24:46.351" v="29" actId="478"/>
          <ac:picMkLst>
            <pc:docMk/>
            <pc:sldMk cId="0" sldId="261"/>
            <ac:picMk id="261" creationId="{00000000-0000-0000-0000-000000000000}"/>
          </ac:picMkLst>
        </pc:picChg>
      </pc:sldChg>
      <pc:sldChg chg="delSp modSp mod setBg">
        <pc:chgData name="a49512 Phạm Ngọc Anh" userId="cefd2df1-5fa3-4dec-87c8-c5040616a0c8" providerId="ADAL" clId="{BAB42B65-9124-41E3-BE4F-A2771373442E}" dt="2023-12-26T02:27:01.640" v="53"/>
        <pc:sldMkLst>
          <pc:docMk/>
          <pc:sldMk cId="0" sldId="262"/>
        </pc:sldMkLst>
        <pc:picChg chg="del mod">
          <ac:chgData name="a49512 Phạm Ngọc Anh" userId="cefd2df1-5fa3-4dec-87c8-c5040616a0c8" providerId="ADAL" clId="{BAB42B65-9124-41E3-BE4F-A2771373442E}" dt="2023-12-26T02:25:31.610" v="35" actId="478"/>
          <ac:picMkLst>
            <pc:docMk/>
            <pc:sldMk cId="0" sldId="262"/>
            <ac:picMk id="266" creationId="{00000000-0000-0000-0000-000000000000}"/>
          </ac:picMkLst>
        </pc:picChg>
      </pc:sldChg>
      <pc:sldChg chg="addSp delSp modSp mod setBg">
        <pc:chgData name="a49512 Phạm Ngọc Anh" userId="cefd2df1-5fa3-4dec-87c8-c5040616a0c8" providerId="ADAL" clId="{BAB42B65-9124-41E3-BE4F-A2771373442E}" dt="2023-12-26T02:31:45.076" v="109"/>
        <pc:sldMkLst>
          <pc:docMk/>
          <pc:sldMk cId="0" sldId="263"/>
        </pc:sldMkLst>
        <pc:picChg chg="add mod">
          <ac:chgData name="a49512 Phạm Ngọc Anh" userId="cefd2df1-5fa3-4dec-87c8-c5040616a0c8" providerId="ADAL" clId="{BAB42B65-9124-41E3-BE4F-A2771373442E}" dt="2023-12-26T02:31:45.076" v="109"/>
          <ac:picMkLst>
            <pc:docMk/>
            <pc:sldMk cId="0" sldId="263"/>
            <ac:picMk id="2" creationId="{772D489A-2CCE-3466-4C1D-57DF18F662AE}"/>
          </ac:picMkLst>
        </pc:picChg>
        <pc:picChg chg="del">
          <ac:chgData name="a49512 Phạm Ngọc Anh" userId="cefd2df1-5fa3-4dec-87c8-c5040616a0c8" providerId="ADAL" clId="{BAB42B65-9124-41E3-BE4F-A2771373442E}" dt="2023-12-26T02:25:37.400" v="36" actId="478"/>
          <ac:picMkLst>
            <pc:docMk/>
            <pc:sldMk cId="0" sldId="263"/>
            <ac:picMk id="271" creationId="{00000000-0000-0000-0000-000000000000}"/>
          </ac:picMkLst>
        </pc:picChg>
      </pc:sldChg>
      <pc:sldChg chg="delSp mod setBg">
        <pc:chgData name="a49512 Phạm Ngọc Anh" userId="cefd2df1-5fa3-4dec-87c8-c5040616a0c8" providerId="ADAL" clId="{BAB42B65-9124-41E3-BE4F-A2771373442E}" dt="2023-12-26T02:27:12.892" v="59"/>
        <pc:sldMkLst>
          <pc:docMk/>
          <pc:sldMk cId="0" sldId="264"/>
        </pc:sldMkLst>
        <pc:picChg chg="del">
          <ac:chgData name="a49512 Phạm Ngọc Anh" userId="cefd2df1-5fa3-4dec-87c8-c5040616a0c8" providerId="ADAL" clId="{BAB42B65-9124-41E3-BE4F-A2771373442E}" dt="2023-12-26T02:25:42.437" v="37" actId="478"/>
          <ac:picMkLst>
            <pc:docMk/>
            <pc:sldMk cId="0" sldId="264"/>
            <ac:picMk id="276" creationId="{00000000-0000-0000-0000-000000000000}"/>
          </ac:picMkLst>
        </pc:picChg>
      </pc:sldChg>
      <pc:sldChg chg="delSp mod setBg">
        <pc:chgData name="a49512 Phạm Ngọc Anh" userId="cefd2df1-5fa3-4dec-87c8-c5040616a0c8" providerId="ADAL" clId="{BAB42B65-9124-41E3-BE4F-A2771373442E}" dt="2023-12-26T02:27:20.184" v="62"/>
        <pc:sldMkLst>
          <pc:docMk/>
          <pc:sldMk cId="0" sldId="265"/>
        </pc:sldMkLst>
        <pc:picChg chg="del">
          <ac:chgData name="a49512 Phạm Ngọc Anh" userId="cefd2df1-5fa3-4dec-87c8-c5040616a0c8" providerId="ADAL" clId="{BAB42B65-9124-41E3-BE4F-A2771373442E}" dt="2023-12-26T02:25:47.337" v="38" actId="478"/>
          <ac:picMkLst>
            <pc:docMk/>
            <pc:sldMk cId="0" sldId="265"/>
            <ac:picMk id="281" creationId="{00000000-0000-0000-0000-000000000000}"/>
          </ac:picMkLst>
        </pc:picChg>
      </pc:sldChg>
      <pc:sldChg chg="addSp delSp modSp mod setBg">
        <pc:chgData name="a49512 Phạm Ngọc Anh" userId="cefd2df1-5fa3-4dec-87c8-c5040616a0c8" providerId="ADAL" clId="{BAB42B65-9124-41E3-BE4F-A2771373442E}" dt="2023-12-26T02:31:48.233" v="110"/>
        <pc:sldMkLst>
          <pc:docMk/>
          <pc:sldMk cId="0" sldId="266"/>
        </pc:sldMkLst>
        <pc:picChg chg="add mod">
          <ac:chgData name="a49512 Phạm Ngọc Anh" userId="cefd2df1-5fa3-4dec-87c8-c5040616a0c8" providerId="ADAL" clId="{BAB42B65-9124-41E3-BE4F-A2771373442E}" dt="2023-12-26T02:31:48.233" v="110"/>
          <ac:picMkLst>
            <pc:docMk/>
            <pc:sldMk cId="0" sldId="266"/>
            <ac:picMk id="2" creationId="{42910508-A1B1-CB0D-8449-76315D0561FC}"/>
          </ac:picMkLst>
        </pc:picChg>
        <pc:picChg chg="del">
          <ac:chgData name="a49512 Phạm Ngọc Anh" userId="cefd2df1-5fa3-4dec-87c8-c5040616a0c8" providerId="ADAL" clId="{BAB42B65-9124-41E3-BE4F-A2771373442E}" dt="2023-12-26T02:25:53.221" v="39" actId="478"/>
          <ac:picMkLst>
            <pc:docMk/>
            <pc:sldMk cId="0" sldId="266"/>
            <ac:picMk id="286" creationId="{00000000-0000-0000-0000-000000000000}"/>
          </ac:picMkLst>
        </pc:picChg>
      </pc:sldChg>
      <pc:sldChg chg="delSp mod setBg">
        <pc:chgData name="a49512 Phạm Ngọc Anh" userId="cefd2df1-5fa3-4dec-87c8-c5040616a0c8" providerId="ADAL" clId="{BAB42B65-9124-41E3-BE4F-A2771373442E}" dt="2023-12-26T02:27:34.370" v="68"/>
        <pc:sldMkLst>
          <pc:docMk/>
          <pc:sldMk cId="0" sldId="267"/>
        </pc:sldMkLst>
        <pc:picChg chg="del">
          <ac:chgData name="a49512 Phạm Ngọc Anh" userId="cefd2df1-5fa3-4dec-87c8-c5040616a0c8" providerId="ADAL" clId="{BAB42B65-9124-41E3-BE4F-A2771373442E}" dt="2023-12-26T02:25:58.166" v="40" actId="478"/>
          <ac:picMkLst>
            <pc:docMk/>
            <pc:sldMk cId="0" sldId="267"/>
            <ac:picMk id="291" creationId="{00000000-0000-0000-0000-000000000000}"/>
          </ac:picMkLst>
        </pc:picChg>
      </pc:sldChg>
      <pc:sldChg chg="delSp mod setBg">
        <pc:chgData name="a49512 Phạm Ngọc Anh" userId="cefd2df1-5fa3-4dec-87c8-c5040616a0c8" providerId="ADAL" clId="{BAB42B65-9124-41E3-BE4F-A2771373442E}" dt="2023-12-26T02:27:40.813" v="71"/>
        <pc:sldMkLst>
          <pc:docMk/>
          <pc:sldMk cId="0" sldId="268"/>
        </pc:sldMkLst>
        <pc:picChg chg="del">
          <ac:chgData name="a49512 Phạm Ngọc Anh" userId="cefd2df1-5fa3-4dec-87c8-c5040616a0c8" providerId="ADAL" clId="{BAB42B65-9124-41E3-BE4F-A2771373442E}" dt="2023-12-26T02:26:03.277" v="41" actId="478"/>
          <ac:picMkLst>
            <pc:docMk/>
            <pc:sldMk cId="0" sldId="268"/>
            <ac:picMk id="296" creationId="{00000000-0000-0000-0000-000000000000}"/>
          </ac:picMkLst>
        </pc:picChg>
      </pc:sldChg>
      <pc:sldChg chg="addSp delSp modSp mod setBg">
        <pc:chgData name="a49512 Phạm Ngọc Anh" userId="cefd2df1-5fa3-4dec-87c8-c5040616a0c8" providerId="ADAL" clId="{BAB42B65-9124-41E3-BE4F-A2771373442E}" dt="2023-12-26T02:31:49.588" v="111"/>
        <pc:sldMkLst>
          <pc:docMk/>
          <pc:sldMk cId="0" sldId="269"/>
        </pc:sldMkLst>
        <pc:picChg chg="add mod">
          <ac:chgData name="a49512 Phạm Ngọc Anh" userId="cefd2df1-5fa3-4dec-87c8-c5040616a0c8" providerId="ADAL" clId="{BAB42B65-9124-41E3-BE4F-A2771373442E}" dt="2023-12-26T02:31:49.588" v="111"/>
          <ac:picMkLst>
            <pc:docMk/>
            <pc:sldMk cId="0" sldId="269"/>
            <ac:picMk id="2" creationId="{4B7F9D87-49DF-FAB9-35B3-E7EF5C1FAF96}"/>
          </ac:picMkLst>
        </pc:picChg>
        <pc:picChg chg="del">
          <ac:chgData name="a49512 Phạm Ngọc Anh" userId="cefd2df1-5fa3-4dec-87c8-c5040616a0c8" providerId="ADAL" clId="{BAB42B65-9124-41E3-BE4F-A2771373442E}" dt="2023-12-26T02:26:07.874" v="42" actId="478"/>
          <ac:picMkLst>
            <pc:docMk/>
            <pc:sldMk cId="0" sldId="269"/>
            <ac:picMk id="301" creationId="{00000000-0000-0000-0000-000000000000}"/>
          </ac:picMkLst>
        </pc:picChg>
      </pc:sldChg>
      <pc:sldChg chg="delSp mod setBg">
        <pc:chgData name="a49512 Phạm Ngọc Anh" userId="cefd2df1-5fa3-4dec-87c8-c5040616a0c8" providerId="ADAL" clId="{BAB42B65-9124-41E3-BE4F-A2771373442E}" dt="2023-12-26T02:28:03.560" v="77"/>
        <pc:sldMkLst>
          <pc:docMk/>
          <pc:sldMk cId="0" sldId="270"/>
        </pc:sldMkLst>
        <pc:picChg chg="del">
          <ac:chgData name="a49512 Phạm Ngọc Anh" userId="cefd2df1-5fa3-4dec-87c8-c5040616a0c8" providerId="ADAL" clId="{BAB42B65-9124-41E3-BE4F-A2771373442E}" dt="2023-12-26T02:26:11.933" v="43" actId="478"/>
          <ac:picMkLst>
            <pc:docMk/>
            <pc:sldMk cId="0" sldId="270"/>
            <ac:picMk id="306" creationId="{00000000-0000-0000-0000-000000000000}"/>
          </ac:picMkLst>
        </pc:picChg>
      </pc:sldChg>
      <pc:sldChg chg="delSp mod setBg">
        <pc:chgData name="a49512 Phạm Ngọc Anh" userId="cefd2df1-5fa3-4dec-87c8-c5040616a0c8" providerId="ADAL" clId="{BAB42B65-9124-41E3-BE4F-A2771373442E}" dt="2023-12-26T02:28:09.285" v="80"/>
        <pc:sldMkLst>
          <pc:docMk/>
          <pc:sldMk cId="0" sldId="271"/>
        </pc:sldMkLst>
        <pc:picChg chg="del">
          <ac:chgData name="a49512 Phạm Ngọc Anh" userId="cefd2df1-5fa3-4dec-87c8-c5040616a0c8" providerId="ADAL" clId="{BAB42B65-9124-41E3-BE4F-A2771373442E}" dt="2023-12-26T02:26:16.014" v="44" actId="478"/>
          <ac:picMkLst>
            <pc:docMk/>
            <pc:sldMk cId="0" sldId="271"/>
            <ac:picMk id="311" creationId="{00000000-0000-0000-0000-000000000000}"/>
          </ac:picMkLst>
        </pc:picChg>
      </pc:sldChg>
      <pc:sldChg chg="addSp delSp modSp mod setBg">
        <pc:chgData name="a49512 Phạm Ngọc Anh" userId="cefd2df1-5fa3-4dec-87c8-c5040616a0c8" providerId="ADAL" clId="{BAB42B65-9124-41E3-BE4F-A2771373442E}" dt="2023-12-26T02:31:51.731" v="112"/>
        <pc:sldMkLst>
          <pc:docMk/>
          <pc:sldMk cId="0" sldId="272"/>
        </pc:sldMkLst>
        <pc:picChg chg="add mod">
          <ac:chgData name="a49512 Phạm Ngọc Anh" userId="cefd2df1-5fa3-4dec-87c8-c5040616a0c8" providerId="ADAL" clId="{BAB42B65-9124-41E3-BE4F-A2771373442E}" dt="2023-12-26T02:31:51.731" v="112"/>
          <ac:picMkLst>
            <pc:docMk/>
            <pc:sldMk cId="0" sldId="272"/>
            <ac:picMk id="2" creationId="{EF1C20AB-6247-7D5F-2663-2523A9AAF8AC}"/>
          </ac:picMkLst>
        </pc:picChg>
        <pc:picChg chg="del">
          <ac:chgData name="a49512 Phạm Ngọc Anh" userId="cefd2df1-5fa3-4dec-87c8-c5040616a0c8" providerId="ADAL" clId="{BAB42B65-9124-41E3-BE4F-A2771373442E}" dt="2023-12-26T02:26:20.480" v="45" actId="478"/>
          <ac:picMkLst>
            <pc:docMk/>
            <pc:sldMk cId="0" sldId="272"/>
            <ac:picMk id="316" creationId="{00000000-0000-0000-0000-000000000000}"/>
          </ac:picMkLst>
        </pc:picChg>
      </pc:sldChg>
      <pc:sldChg chg="delSp mod setBg">
        <pc:chgData name="a49512 Phạm Ngọc Anh" userId="cefd2df1-5fa3-4dec-87c8-c5040616a0c8" providerId="ADAL" clId="{BAB42B65-9124-41E3-BE4F-A2771373442E}" dt="2023-12-26T02:28:24.420" v="86"/>
        <pc:sldMkLst>
          <pc:docMk/>
          <pc:sldMk cId="0" sldId="273"/>
        </pc:sldMkLst>
        <pc:picChg chg="del">
          <ac:chgData name="a49512 Phạm Ngọc Anh" userId="cefd2df1-5fa3-4dec-87c8-c5040616a0c8" providerId="ADAL" clId="{BAB42B65-9124-41E3-BE4F-A2771373442E}" dt="2023-12-26T02:26:24.660" v="46" actId="478"/>
          <ac:picMkLst>
            <pc:docMk/>
            <pc:sldMk cId="0" sldId="273"/>
            <ac:picMk id="321" creationId="{00000000-0000-0000-0000-000000000000}"/>
          </ac:picMkLst>
        </pc:picChg>
      </pc:sldChg>
      <pc:sldChg chg="delSp mod setBg">
        <pc:chgData name="a49512 Phạm Ngọc Anh" userId="cefd2df1-5fa3-4dec-87c8-c5040616a0c8" providerId="ADAL" clId="{BAB42B65-9124-41E3-BE4F-A2771373442E}" dt="2023-12-26T02:28:31.600" v="89"/>
        <pc:sldMkLst>
          <pc:docMk/>
          <pc:sldMk cId="0" sldId="274"/>
        </pc:sldMkLst>
        <pc:picChg chg="del">
          <ac:chgData name="a49512 Phạm Ngọc Anh" userId="cefd2df1-5fa3-4dec-87c8-c5040616a0c8" providerId="ADAL" clId="{BAB42B65-9124-41E3-BE4F-A2771373442E}" dt="2023-12-26T02:26:28.860" v="47" actId="478"/>
          <ac:picMkLst>
            <pc:docMk/>
            <pc:sldMk cId="0" sldId="274"/>
            <ac:picMk id="326" creationId="{00000000-0000-0000-0000-000000000000}"/>
          </ac:picMkLst>
        </pc:picChg>
      </pc:sldChg>
      <pc:sldChg chg="addSp delSp modSp mod setBg">
        <pc:chgData name="a49512 Phạm Ngọc Anh" userId="cefd2df1-5fa3-4dec-87c8-c5040616a0c8" providerId="ADAL" clId="{BAB42B65-9124-41E3-BE4F-A2771373442E}" dt="2023-12-26T02:31:54.011" v="113"/>
        <pc:sldMkLst>
          <pc:docMk/>
          <pc:sldMk cId="0" sldId="275"/>
        </pc:sldMkLst>
        <pc:picChg chg="add mod">
          <ac:chgData name="a49512 Phạm Ngọc Anh" userId="cefd2df1-5fa3-4dec-87c8-c5040616a0c8" providerId="ADAL" clId="{BAB42B65-9124-41E3-BE4F-A2771373442E}" dt="2023-12-26T02:31:54.011" v="113"/>
          <ac:picMkLst>
            <pc:docMk/>
            <pc:sldMk cId="0" sldId="275"/>
            <ac:picMk id="2" creationId="{1C98FC0D-FB32-E540-A35B-403AAA40CBE7}"/>
          </ac:picMkLst>
        </pc:picChg>
        <pc:picChg chg="del">
          <ac:chgData name="a49512 Phạm Ngọc Anh" userId="cefd2df1-5fa3-4dec-87c8-c5040616a0c8" providerId="ADAL" clId="{BAB42B65-9124-41E3-BE4F-A2771373442E}" dt="2023-12-26T02:26:33.840" v="48" actId="478"/>
          <ac:picMkLst>
            <pc:docMk/>
            <pc:sldMk cId="0" sldId="275"/>
            <ac:picMk id="331" creationId="{00000000-0000-0000-0000-000000000000}"/>
          </ac:picMkLst>
        </pc:picChg>
      </pc:sldChg>
      <pc:sldChg chg="delSp mod setBg">
        <pc:chgData name="a49512 Phạm Ngọc Anh" userId="cefd2df1-5fa3-4dec-87c8-c5040616a0c8" providerId="ADAL" clId="{BAB42B65-9124-41E3-BE4F-A2771373442E}" dt="2023-12-26T02:28:46.728" v="95"/>
        <pc:sldMkLst>
          <pc:docMk/>
          <pc:sldMk cId="0" sldId="276"/>
        </pc:sldMkLst>
        <pc:picChg chg="del">
          <ac:chgData name="a49512 Phạm Ngọc Anh" userId="cefd2df1-5fa3-4dec-87c8-c5040616a0c8" providerId="ADAL" clId="{BAB42B65-9124-41E3-BE4F-A2771373442E}" dt="2023-12-26T02:26:38.670" v="49" actId="478"/>
          <ac:picMkLst>
            <pc:docMk/>
            <pc:sldMk cId="0" sldId="276"/>
            <ac:picMk id="336" creationId="{00000000-0000-0000-0000-000000000000}"/>
          </ac:picMkLst>
        </pc:picChg>
      </pc:sldChg>
      <pc:sldChg chg="delSp mod setBg">
        <pc:chgData name="a49512 Phạm Ngọc Anh" userId="cefd2df1-5fa3-4dec-87c8-c5040616a0c8" providerId="ADAL" clId="{BAB42B65-9124-41E3-BE4F-A2771373442E}" dt="2023-12-26T02:28:51.815" v="98"/>
        <pc:sldMkLst>
          <pc:docMk/>
          <pc:sldMk cId="0" sldId="277"/>
        </pc:sldMkLst>
        <pc:picChg chg="del">
          <ac:chgData name="a49512 Phạm Ngọc Anh" userId="cefd2df1-5fa3-4dec-87c8-c5040616a0c8" providerId="ADAL" clId="{BAB42B65-9124-41E3-BE4F-A2771373442E}" dt="2023-12-26T02:26:43.330" v="50" actId="478"/>
          <ac:picMkLst>
            <pc:docMk/>
            <pc:sldMk cId="0" sldId="277"/>
            <ac:picMk id="341" creationId="{00000000-0000-0000-0000-000000000000}"/>
          </ac:picMkLst>
        </pc:picChg>
      </pc:sldChg>
      <pc:sldChg chg="modNotes">
        <pc:chgData name="a49512 Phạm Ngọc Anh" userId="cefd2df1-5fa3-4dec-87c8-c5040616a0c8" providerId="ADAL" clId="{BAB42B65-9124-41E3-BE4F-A2771373442E}" dt="2023-12-26T02:21:22.432" v="0" actId="16037"/>
        <pc:sldMkLst>
          <pc:docMk/>
          <pc:sldMk cId="0"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237A19AA-4564-FBA4-7412-D23A9AA9CB9C}"/>
            </a:ext>
          </a:extLst>
        </p:cNvPr>
        <p:cNvGrpSpPr/>
        <p:nvPr/>
      </p:nvGrpSpPr>
      <p:grpSpPr>
        <a:xfrm>
          <a:off x="0" y="0"/>
          <a:ext cx="0" cy="0"/>
          <a:chOff x="0" y="0"/>
          <a:chExt cx="0" cy="0"/>
        </a:xfrm>
      </p:grpSpPr>
      <p:sp>
        <p:nvSpPr>
          <p:cNvPr id="303" name="Google Shape;303;p15:notes">
            <a:extLst>
              <a:ext uri="{FF2B5EF4-FFF2-40B4-BE49-F238E27FC236}">
                <a16:creationId xmlns:a16="http://schemas.microsoft.com/office/drawing/2014/main" id="{85004FFC-6FF9-71B7-91ED-0877FACE06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15:notes">
            <a:extLst>
              <a:ext uri="{FF2B5EF4-FFF2-40B4-BE49-F238E27FC236}">
                <a16:creationId xmlns:a16="http://schemas.microsoft.com/office/drawing/2014/main" id="{CE37F0AD-8F0B-937E-2BE3-119ECA9B8F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140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a:extLst>
            <a:ext uri="{FF2B5EF4-FFF2-40B4-BE49-F238E27FC236}">
              <a16:creationId xmlns:a16="http://schemas.microsoft.com/office/drawing/2014/main" id="{5979CBF1-9A46-07BF-CA36-72A6DD0DB18E}"/>
            </a:ext>
          </a:extLst>
        </p:cNvPr>
        <p:cNvGrpSpPr/>
        <p:nvPr/>
      </p:nvGrpSpPr>
      <p:grpSpPr>
        <a:xfrm>
          <a:off x="0" y="0"/>
          <a:ext cx="0" cy="0"/>
          <a:chOff x="0" y="0"/>
          <a:chExt cx="0" cy="0"/>
        </a:xfrm>
      </p:grpSpPr>
      <p:sp>
        <p:nvSpPr>
          <p:cNvPr id="293" name="Google Shape;293;p13:notes">
            <a:extLst>
              <a:ext uri="{FF2B5EF4-FFF2-40B4-BE49-F238E27FC236}">
                <a16:creationId xmlns:a16="http://schemas.microsoft.com/office/drawing/2014/main" id="{6425CB8F-D18B-BD6E-2A75-0EEBB6DBB8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13:notes">
            <a:extLst>
              <a:ext uri="{FF2B5EF4-FFF2-40B4-BE49-F238E27FC236}">
                <a16:creationId xmlns:a16="http://schemas.microsoft.com/office/drawing/2014/main" id="{BE946966-7C24-ECD1-CB3D-A28FBD754F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9020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a:extLst>
            <a:ext uri="{FF2B5EF4-FFF2-40B4-BE49-F238E27FC236}">
              <a16:creationId xmlns:a16="http://schemas.microsoft.com/office/drawing/2014/main" id="{5CD07F15-25FF-D0FC-6FA1-31F492EAC9F3}"/>
            </a:ext>
          </a:extLst>
        </p:cNvPr>
        <p:cNvGrpSpPr/>
        <p:nvPr/>
      </p:nvGrpSpPr>
      <p:grpSpPr>
        <a:xfrm>
          <a:off x="0" y="0"/>
          <a:ext cx="0" cy="0"/>
          <a:chOff x="0" y="0"/>
          <a:chExt cx="0" cy="0"/>
        </a:xfrm>
      </p:grpSpPr>
      <p:sp>
        <p:nvSpPr>
          <p:cNvPr id="293" name="Google Shape;293;p13:notes">
            <a:extLst>
              <a:ext uri="{FF2B5EF4-FFF2-40B4-BE49-F238E27FC236}">
                <a16:creationId xmlns:a16="http://schemas.microsoft.com/office/drawing/2014/main" id="{20F2B6BB-7126-1373-0AA4-4358342587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13:notes">
            <a:extLst>
              <a:ext uri="{FF2B5EF4-FFF2-40B4-BE49-F238E27FC236}">
                <a16:creationId xmlns:a16="http://schemas.microsoft.com/office/drawing/2014/main" id="{D1E75CDF-4C27-5294-CC09-86510B1FA8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208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a:extLst>
            <a:ext uri="{FF2B5EF4-FFF2-40B4-BE49-F238E27FC236}">
              <a16:creationId xmlns:a16="http://schemas.microsoft.com/office/drawing/2014/main" id="{08B4B6F6-80DD-B974-A1D0-00A4E5855A6F}"/>
            </a:ext>
          </a:extLst>
        </p:cNvPr>
        <p:cNvGrpSpPr/>
        <p:nvPr/>
      </p:nvGrpSpPr>
      <p:grpSpPr>
        <a:xfrm>
          <a:off x="0" y="0"/>
          <a:ext cx="0" cy="0"/>
          <a:chOff x="0" y="0"/>
          <a:chExt cx="0" cy="0"/>
        </a:xfrm>
      </p:grpSpPr>
      <p:sp>
        <p:nvSpPr>
          <p:cNvPr id="293" name="Google Shape;293;p13:notes">
            <a:extLst>
              <a:ext uri="{FF2B5EF4-FFF2-40B4-BE49-F238E27FC236}">
                <a16:creationId xmlns:a16="http://schemas.microsoft.com/office/drawing/2014/main" id="{BD4B7007-D716-6C1C-6333-72C19FE28D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13:notes">
            <a:extLst>
              <a:ext uri="{FF2B5EF4-FFF2-40B4-BE49-F238E27FC236}">
                <a16:creationId xmlns:a16="http://schemas.microsoft.com/office/drawing/2014/main" id="{0D8FC5D3-B29C-6BA2-7238-88E3B5B285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0679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a:extLst>
            <a:ext uri="{FF2B5EF4-FFF2-40B4-BE49-F238E27FC236}">
              <a16:creationId xmlns:a16="http://schemas.microsoft.com/office/drawing/2014/main" id="{62C52836-9122-4248-C478-12527768F1F3}"/>
            </a:ext>
          </a:extLst>
        </p:cNvPr>
        <p:cNvGrpSpPr/>
        <p:nvPr/>
      </p:nvGrpSpPr>
      <p:grpSpPr>
        <a:xfrm>
          <a:off x="0" y="0"/>
          <a:ext cx="0" cy="0"/>
          <a:chOff x="0" y="0"/>
          <a:chExt cx="0" cy="0"/>
        </a:xfrm>
      </p:grpSpPr>
      <p:sp>
        <p:nvSpPr>
          <p:cNvPr id="278" name="Google Shape;278;p10:notes">
            <a:extLst>
              <a:ext uri="{FF2B5EF4-FFF2-40B4-BE49-F238E27FC236}">
                <a16:creationId xmlns:a16="http://schemas.microsoft.com/office/drawing/2014/main" id="{4B9EE29D-356B-D850-8ACA-AB42FB7C64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0:notes">
            <a:extLst>
              <a:ext uri="{FF2B5EF4-FFF2-40B4-BE49-F238E27FC236}">
                <a16:creationId xmlns:a16="http://schemas.microsoft.com/office/drawing/2014/main" id="{23BD20B6-D06F-81CC-3D32-94FDB49BE5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6924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a:extLst>
            <a:ext uri="{FF2B5EF4-FFF2-40B4-BE49-F238E27FC236}">
              <a16:creationId xmlns:a16="http://schemas.microsoft.com/office/drawing/2014/main" id="{806F8D10-52F9-8448-D761-1E846C06C677}"/>
            </a:ext>
          </a:extLst>
        </p:cNvPr>
        <p:cNvGrpSpPr/>
        <p:nvPr/>
      </p:nvGrpSpPr>
      <p:grpSpPr>
        <a:xfrm>
          <a:off x="0" y="0"/>
          <a:ext cx="0" cy="0"/>
          <a:chOff x="0" y="0"/>
          <a:chExt cx="0" cy="0"/>
        </a:xfrm>
      </p:grpSpPr>
      <p:sp>
        <p:nvSpPr>
          <p:cNvPr id="278" name="Google Shape;278;p10:notes">
            <a:extLst>
              <a:ext uri="{FF2B5EF4-FFF2-40B4-BE49-F238E27FC236}">
                <a16:creationId xmlns:a16="http://schemas.microsoft.com/office/drawing/2014/main" id="{EAD3C6A8-D0A5-5374-3F35-9AF37D1636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0:notes">
            <a:extLst>
              <a:ext uri="{FF2B5EF4-FFF2-40B4-BE49-F238E27FC236}">
                <a16:creationId xmlns:a16="http://schemas.microsoft.com/office/drawing/2014/main" id="{CCA10ED4-8BD8-15BE-DE9F-5F8185ED84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488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a:extLst>
            <a:ext uri="{FF2B5EF4-FFF2-40B4-BE49-F238E27FC236}">
              <a16:creationId xmlns:a16="http://schemas.microsoft.com/office/drawing/2014/main" id="{E3157D82-7685-6B34-750F-7CD6BC4581C9}"/>
            </a:ext>
          </a:extLst>
        </p:cNvPr>
        <p:cNvGrpSpPr/>
        <p:nvPr/>
      </p:nvGrpSpPr>
      <p:grpSpPr>
        <a:xfrm>
          <a:off x="0" y="0"/>
          <a:ext cx="0" cy="0"/>
          <a:chOff x="0" y="0"/>
          <a:chExt cx="0" cy="0"/>
        </a:xfrm>
      </p:grpSpPr>
      <p:sp>
        <p:nvSpPr>
          <p:cNvPr id="308" name="Google Shape;308;p16:notes">
            <a:extLst>
              <a:ext uri="{FF2B5EF4-FFF2-40B4-BE49-F238E27FC236}">
                <a16:creationId xmlns:a16="http://schemas.microsoft.com/office/drawing/2014/main" id="{67DE3E7F-996A-5F80-456F-46AB68D244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16:notes">
            <a:extLst>
              <a:ext uri="{FF2B5EF4-FFF2-40B4-BE49-F238E27FC236}">
                <a16:creationId xmlns:a16="http://schemas.microsoft.com/office/drawing/2014/main" id="{350055BD-6DCC-FF46-F547-EA5A87AB24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9042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a:extLst>
            <a:ext uri="{FF2B5EF4-FFF2-40B4-BE49-F238E27FC236}">
              <a16:creationId xmlns:a16="http://schemas.microsoft.com/office/drawing/2014/main" id="{BACD9A64-628B-6E85-5F59-115AC96A119F}"/>
            </a:ext>
          </a:extLst>
        </p:cNvPr>
        <p:cNvGrpSpPr/>
        <p:nvPr/>
      </p:nvGrpSpPr>
      <p:grpSpPr>
        <a:xfrm>
          <a:off x="0" y="0"/>
          <a:ext cx="0" cy="0"/>
          <a:chOff x="0" y="0"/>
          <a:chExt cx="0" cy="0"/>
        </a:xfrm>
      </p:grpSpPr>
      <p:sp>
        <p:nvSpPr>
          <p:cNvPr id="308" name="Google Shape;308;p16:notes">
            <a:extLst>
              <a:ext uri="{FF2B5EF4-FFF2-40B4-BE49-F238E27FC236}">
                <a16:creationId xmlns:a16="http://schemas.microsoft.com/office/drawing/2014/main" id="{68E52A00-775D-3F5F-4E84-7BBB5CC937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16:notes">
            <a:extLst>
              <a:ext uri="{FF2B5EF4-FFF2-40B4-BE49-F238E27FC236}">
                <a16:creationId xmlns:a16="http://schemas.microsoft.com/office/drawing/2014/main" id="{DBA3ADCA-F508-7C2B-703D-77C18DDA63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584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a:extLst>
            <a:ext uri="{FF2B5EF4-FFF2-40B4-BE49-F238E27FC236}">
              <a16:creationId xmlns:a16="http://schemas.microsoft.com/office/drawing/2014/main" id="{4FBB5F77-055C-52E4-0C86-F1D707C39BFF}"/>
            </a:ext>
          </a:extLst>
        </p:cNvPr>
        <p:cNvGrpSpPr/>
        <p:nvPr/>
      </p:nvGrpSpPr>
      <p:grpSpPr>
        <a:xfrm>
          <a:off x="0" y="0"/>
          <a:ext cx="0" cy="0"/>
          <a:chOff x="0" y="0"/>
          <a:chExt cx="0" cy="0"/>
        </a:xfrm>
      </p:grpSpPr>
      <p:sp>
        <p:nvSpPr>
          <p:cNvPr id="308" name="Google Shape;308;p16:notes">
            <a:extLst>
              <a:ext uri="{FF2B5EF4-FFF2-40B4-BE49-F238E27FC236}">
                <a16:creationId xmlns:a16="http://schemas.microsoft.com/office/drawing/2014/main" id="{3FC4662E-69D1-DCA8-AFEA-670AFEE487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16:notes">
            <a:extLst>
              <a:ext uri="{FF2B5EF4-FFF2-40B4-BE49-F238E27FC236}">
                <a16:creationId xmlns:a16="http://schemas.microsoft.com/office/drawing/2014/main" id="{4CE32E8B-4ED1-4AE2-C748-BB544B9718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8413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93" name="Google Shape;9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9" name="Google Shape;9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05" name="Google Shape;10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1" name="Google Shape;111;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2" name="Google Shape;1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8" name="Google Shape;118;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9" name="Google Shape;119;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0" name="Google Shape;120;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1" name="Google Shape;12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132" name="Google Shape;132;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3" name="Google Shape;13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39"/>
          <p:cNvSpPr>
            <a:spLocks noGrp="1"/>
          </p:cNvSpPr>
          <p:nvPr>
            <p:ph type="pic" idx="2"/>
          </p:nvPr>
        </p:nvSpPr>
        <p:spPr>
          <a:xfrm>
            <a:off x="5183188" y="987425"/>
            <a:ext cx="6172200" cy="4873625"/>
          </a:xfrm>
          <a:prstGeom prst="rect">
            <a:avLst/>
          </a:prstGeom>
          <a:noFill/>
          <a:ln>
            <a:noFill/>
          </a:ln>
        </p:spPr>
      </p:sp>
      <p:sp>
        <p:nvSpPr>
          <p:cNvPr id="139" name="Google Shape;139;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0" name="Google Shape;14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46" name="Google Shape;1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2" name="Google Shape;15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8"/>
          <p:cNvSpPr>
            <a:spLocks noGrp="1"/>
          </p:cNvSpPr>
          <p:nvPr>
            <p:ph type="pic" idx="2"/>
          </p:nvPr>
        </p:nvSpPr>
        <p:spPr>
          <a:xfrm>
            <a:off x="5183188" y="987425"/>
            <a:ext cx="6172200" cy="4873625"/>
          </a:xfrm>
          <a:prstGeom prst="rect">
            <a:avLst/>
          </a:prstGeom>
          <a:noFill/>
          <a:ln>
            <a:noFill/>
          </a:ln>
        </p:spPr>
      </p:sp>
      <p:sp>
        <p:nvSpPr>
          <p:cNvPr id="64" name="Google Shape;64;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
        <p:cNvGrpSpPr/>
        <p:nvPr/>
      </p:nvGrpSpPr>
      <p:grpSpPr>
        <a:xfrm>
          <a:off x="0" y="0"/>
          <a:ext cx="0" cy="0"/>
          <a:chOff x="0" y="0"/>
          <a:chExt cx="0" cy="0"/>
        </a:xfrm>
      </p:grpSpPr>
      <p:sp>
        <p:nvSpPr>
          <p:cNvPr id="81" name="Google Shape;8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3" name="Google Shape;8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4" name="Google Shape;8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5" name="Google Shape;8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1"/>
          <p:cNvSpPr txBox="1">
            <a:spLocks noGrp="1"/>
          </p:cNvSpPr>
          <p:nvPr>
            <p:ph type="ctrTitle"/>
          </p:nvPr>
        </p:nvSpPr>
        <p:spPr>
          <a:xfrm>
            <a:off x="9173497" y="0"/>
            <a:ext cx="3018503" cy="1242146"/>
          </a:xfrm>
          <a:prstGeom prst="rect">
            <a:avLst/>
          </a:prstGeom>
          <a:noFill/>
          <a:ln>
            <a:noFill/>
          </a:ln>
        </p:spPr>
        <p:txBody>
          <a:bodyPr spcFirstLastPara="1" wrap="square" lIns="91425" tIns="45700" rIns="91425" bIns="45700" anchor="b" anchorCtr="0">
            <a:normAutofit/>
          </a:bodyPr>
          <a:lstStyle/>
          <a:p>
            <a:pPr marL="0" lvl="0" indent="0" rtl="0">
              <a:lnSpc>
                <a:spcPct val="100000"/>
              </a:lnSpc>
              <a:spcBef>
                <a:spcPts val="0"/>
              </a:spcBef>
              <a:spcAft>
                <a:spcPts val="0"/>
              </a:spcAft>
              <a:buClr>
                <a:schemeClr val="dk1"/>
              </a:buClr>
              <a:buSzPts val="5200"/>
              <a:buFont typeface="Calibri"/>
              <a:buNone/>
            </a:pPr>
            <a:r>
              <a:rPr lang="en-US" sz="3200" dirty="0">
                <a:solidFill>
                  <a:schemeClr val="bg1"/>
                </a:solidFill>
                <a:latin typeface="+mn-lt"/>
                <a:ea typeface="Arial"/>
                <a:cs typeface="Arial"/>
                <a:sym typeface="Arial"/>
              </a:rPr>
              <a:t>TIẾNG VIỆT 4</a:t>
            </a:r>
            <a:br>
              <a:rPr lang="en-US" sz="3200" dirty="0">
                <a:solidFill>
                  <a:schemeClr val="bg1"/>
                </a:solidFill>
                <a:latin typeface="+mn-lt"/>
                <a:ea typeface="Arial"/>
                <a:cs typeface="Arial"/>
                <a:sym typeface="Arial"/>
              </a:rPr>
            </a:br>
            <a:r>
              <a:rPr lang="en-US" sz="3200" dirty="0">
                <a:solidFill>
                  <a:schemeClr val="bg1"/>
                </a:solidFill>
                <a:latin typeface="+mn-lt"/>
                <a:ea typeface="Arial"/>
                <a:cs typeface="Arial"/>
                <a:sym typeface="Arial"/>
              </a:rPr>
              <a:t>          </a:t>
            </a:r>
            <a:r>
              <a:rPr lang="en-US" sz="3200" dirty="0" err="1">
                <a:solidFill>
                  <a:schemeClr val="bg1"/>
                </a:solidFill>
                <a:latin typeface="+mn-lt"/>
                <a:ea typeface="Arial"/>
                <a:cs typeface="Arial"/>
                <a:sym typeface="Arial"/>
              </a:rPr>
              <a:t>Tập</a:t>
            </a:r>
            <a:r>
              <a:rPr lang="en-US" sz="3200" dirty="0">
                <a:solidFill>
                  <a:schemeClr val="bg1"/>
                </a:solidFill>
                <a:latin typeface="+mn-lt"/>
                <a:ea typeface="Arial"/>
                <a:cs typeface="Arial"/>
                <a:sym typeface="Arial"/>
              </a:rPr>
              <a:t> 2</a:t>
            </a:r>
            <a:endParaRPr sz="3200" dirty="0">
              <a:solidFill>
                <a:schemeClr val="bg1"/>
              </a:solidFill>
              <a:latin typeface="+mn-lt"/>
              <a:ea typeface="Arial"/>
              <a:cs typeface="Arial"/>
              <a:sym typeface="Arial"/>
            </a:endParaRPr>
          </a:p>
        </p:txBody>
      </p:sp>
      <p:sp>
        <p:nvSpPr>
          <p:cNvPr id="236" name="Google Shape;236;p1"/>
          <p:cNvSpPr txBox="1">
            <a:spLocks noGrp="1"/>
          </p:cNvSpPr>
          <p:nvPr>
            <p:ph type="subTitle" idx="1"/>
          </p:nvPr>
        </p:nvSpPr>
        <p:spPr>
          <a:xfrm>
            <a:off x="1442362" y="1242146"/>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125000"/>
              </a:lnSpc>
              <a:spcBef>
                <a:spcPts val="0"/>
              </a:spcBef>
              <a:spcAft>
                <a:spcPts val="0"/>
              </a:spcAft>
              <a:buClr>
                <a:schemeClr val="dk1"/>
              </a:buClr>
              <a:buSzPts val="6000"/>
              <a:buNone/>
            </a:pPr>
            <a:r>
              <a:rPr lang="en-US" sz="3600" b="1" dirty="0" err="1" smtClean="0">
                <a:solidFill>
                  <a:srgbClr val="002060"/>
                </a:solidFill>
                <a:latin typeface="Times New Roman" panose="02020603050405020304" pitchFamily="18" charset="0"/>
                <a:ea typeface="Arial"/>
                <a:cs typeface="Times New Roman" panose="02020603050405020304" pitchFamily="18" charset="0"/>
                <a:sym typeface="Arial"/>
              </a:rPr>
              <a:t>Thứ</a:t>
            </a:r>
            <a:r>
              <a:rPr lang="en-US" sz="3600" b="1" dirty="0" smtClean="0">
                <a:solidFill>
                  <a:srgbClr val="002060"/>
                </a:solidFill>
                <a:latin typeface="Times New Roman" panose="02020603050405020304" pitchFamily="18" charset="0"/>
                <a:ea typeface="Arial"/>
                <a:cs typeface="Times New Roman" panose="02020603050405020304" pitchFamily="18" charset="0"/>
                <a:sym typeface="Arial"/>
              </a:rPr>
              <a:t> </a:t>
            </a:r>
            <a:r>
              <a:rPr lang="en-US" sz="3600" b="1" dirty="0" err="1" smtClean="0">
                <a:solidFill>
                  <a:srgbClr val="002060"/>
                </a:solidFill>
                <a:latin typeface="Times New Roman" panose="02020603050405020304" pitchFamily="18" charset="0"/>
                <a:ea typeface="Arial"/>
                <a:cs typeface="Times New Roman" panose="02020603050405020304" pitchFamily="18" charset="0"/>
                <a:sym typeface="Arial"/>
              </a:rPr>
              <a:t>ba</a:t>
            </a:r>
            <a:r>
              <a:rPr lang="en-US" sz="3600" b="1" dirty="0" smtClean="0">
                <a:solidFill>
                  <a:srgbClr val="002060"/>
                </a:solidFill>
                <a:latin typeface="Times New Roman" panose="02020603050405020304" pitchFamily="18" charset="0"/>
                <a:ea typeface="Arial"/>
                <a:cs typeface="Times New Roman" panose="02020603050405020304" pitchFamily="18" charset="0"/>
                <a:sym typeface="Arial"/>
              </a:rPr>
              <a:t> </a:t>
            </a:r>
            <a:r>
              <a:rPr lang="en-US" sz="3600" b="1" dirty="0" err="1" smtClean="0">
                <a:solidFill>
                  <a:srgbClr val="002060"/>
                </a:solidFill>
                <a:latin typeface="Times New Roman" panose="02020603050405020304" pitchFamily="18" charset="0"/>
                <a:ea typeface="Arial"/>
                <a:cs typeface="Times New Roman" panose="02020603050405020304" pitchFamily="18" charset="0"/>
                <a:sym typeface="Arial"/>
              </a:rPr>
              <a:t>ngày</a:t>
            </a:r>
            <a:r>
              <a:rPr lang="en-US" sz="3600" b="1" dirty="0" smtClean="0">
                <a:solidFill>
                  <a:srgbClr val="002060"/>
                </a:solidFill>
                <a:latin typeface="Times New Roman" panose="02020603050405020304" pitchFamily="18" charset="0"/>
                <a:ea typeface="Arial"/>
                <a:cs typeface="Times New Roman" panose="02020603050405020304" pitchFamily="18" charset="0"/>
                <a:sym typeface="Arial"/>
              </a:rPr>
              <a:t> 29 </a:t>
            </a:r>
            <a:r>
              <a:rPr lang="en-US" sz="3600" b="1" dirty="0" err="1" smtClean="0">
                <a:solidFill>
                  <a:srgbClr val="002060"/>
                </a:solidFill>
                <a:latin typeface="Times New Roman" panose="02020603050405020304" pitchFamily="18" charset="0"/>
                <a:ea typeface="Arial"/>
                <a:cs typeface="Times New Roman" panose="02020603050405020304" pitchFamily="18" charset="0"/>
                <a:sym typeface="Arial"/>
              </a:rPr>
              <a:t>tháng</a:t>
            </a:r>
            <a:r>
              <a:rPr lang="en-US" sz="3600" b="1" dirty="0" smtClean="0">
                <a:solidFill>
                  <a:srgbClr val="002060"/>
                </a:solidFill>
                <a:latin typeface="Times New Roman" panose="02020603050405020304" pitchFamily="18" charset="0"/>
                <a:ea typeface="Arial"/>
                <a:cs typeface="Times New Roman" panose="02020603050405020304" pitchFamily="18" charset="0"/>
                <a:sym typeface="Arial"/>
              </a:rPr>
              <a:t> 4 </a:t>
            </a:r>
            <a:r>
              <a:rPr lang="en-US" sz="3600" b="1" dirty="0" err="1" smtClean="0">
                <a:solidFill>
                  <a:srgbClr val="002060"/>
                </a:solidFill>
                <a:latin typeface="Times New Roman" panose="02020603050405020304" pitchFamily="18" charset="0"/>
                <a:ea typeface="Arial"/>
                <a:cs typeface="Times New Roman" panose="02020603050405020304" pitchFamily="18" charset="0"/>
                <a:sym typeface="Arial"/>
              </a:rPr>
              <a:t>năm</a:t>
            </a:r>
            <a:r>
              <a:rPr lang="en-US" sz="3600" b="1" dirty="0" smtClean="0">
                <a:solidFill>
                  <a:srgbClr val="002060"/>
                </a:solidFill>
                <a:latin typeface="Times New Roman" panose="02020603050405020304" pitchFamily="18" charset="0"/>
                <a:ea typeface="Arial"/>
                <a:cs typeface="Times New Roman" panose="02020603050405020304" pitchFamily="18" charset="0"/>
                <a:sym typeface="Arial"/>
              </a:rPr>
              <a:t> 2025</a:t>
            </a:r>
          </a:p>
          <a:p>
            <a:pPr marL="0" lvl="0" indent="0" algn="ctr" rtl="0">
              <a:lnSpc>
                <a:spcPct val="125000"/>
              </a:lnSpc>
              <a:spcBef>
                <a:spcPts val="0"/>
              </a:spcBef>
              <a:spcAft>
                <a:spcPts val="0"/>
              </a:spcAft>
              <a:buClr>
                <a:schemeClr val="dk1"/>
              </a:buClr>
              <a:buSzPts val="6000"/>
              <a:buNone/>
            </a:pPr>
            <a:r>
              <a:rPr lang="en-US" sz="3600" b="1" dirty="0" err="1" smtClean="0">
                <a:solidFill>
                  <a:srgbClr val="002060"/>
                </a:solidFill>
                <a:latin typeface="Times New Roman" panose="02020603050405020304" pitchFamily="18" charset="0"/>
                <a:ea typeface="Arial"/>
                <a:cs typeface="Times New Roman" panose="02020603050405020304" pitchFamily="18" charset="0"/>
                <a:sym typeface="Arial"/>
              </a:rPr>
              <a:t>Tiếng</a:t>
            </a:r>
            <a:r>
              <a:rPr lang="en-US" sz="3600" b="1" dirty="0" smtClean="0">
                <a:solidFill>
                  <a:srgbClr val="002060"/>
                </a:solidFill>
                <a:latin typeface="Times New Roman" panose="02020603050405020304" pitchFamily="18" charset="0"/>
                <a:ea typeface="Arial"/>
                <a:cs typeface="Times New Roman" panose="02020603050405020304" pitchFamily="18" charset="0"/>
                <a:sym typeface="Arial"/>
              </a:rPr>
              <a:t> </a:t>
            </a:r>
            <a:r>
              <a:rPr lang="en-US" sz="3600" b="1" dirty="0" err="1" smtClean="0">
                <a:solidFill>
                  <a:srgbClr val="002060"/>
                </a:solidFill>
                <a:latin typeface="Times New Roman" panose="02020603050405020304" pitchFamily="18" charset="0"/>
                <a:ea typeface="Arial"/>
                <a:cs typeface="Times New Roman" panose="02020603050405020304" pitchFamily="18" charset="0"/>
                <a:sym typeface="Arial"/>
              </a:rPr>
              <a:t>Việt</a:t>
            </a:r>
            <a:endParaRPr lang="en-US" sz="3600" b="1" dirty="0">
              <a:solidFill>
                <a:srgbClr val="002060"/>
              </a:solidFill>
              <a:latin typeface="Times New Roman" panose="02020603050405020304" pitchFamily="18" charset="0"/>
              <a:ea typeface="Arial"/>
              <a:cs typeface="Times New Roman" panose="02020603050405020304" pitchFamily="18" charset="0"/>
              <a:sym typeface="Arial"/>
            </a:endParaRPr>
          </a:p>
          <a:p>
            <a:pPr marL="0" lvl="0" indent="0" algn="ctr" rtl="0">
              <a:lnSpc>
                <a:spcPct val="125000"/>
              </a:lnSpc>
              <a:spcBef>
                <a:spcPts val="0"/>
              </a:spcBef>
              <a:spcAft>
                <a:spcPts val="0"/>
              </a:spcAft>
              <a:buClr>
                <a:schemeClr val="dk1"/>
              </a:buClr>
              <a:buSzPts val="6000"/>
              <a:buNone/>
            </a:pPr>
            <a:r>
              <a:rPr lang="en-US" sz="3600" b="1" dirty="0" err="1" smtClean="0">
                <a:solidFill>
                  <a:srgbClr val="FF0000"/>
                </a:solidFill>
                <a:latin typeface="Times New Roman" panose="02020603050405020304" pitchFamily="18" charset="0"/>
                <a:ea typeface="Arial"/>
                <a:cs typeface="Times New Roman" panose="02020603050405020304" pitchFamily="18" charset="0"/>
                <a:sym typeface="Arial"/>
              </a:rPr>
              <a:t>Nói</a:t>
            </a:r>
            <a:r>
              <a:rPr lang="en-US" sz="3600" b="1" dirty="0" smtClean="0">
                <a:solidFill>
                  <a:srgbClr val="FF0000"/>
                </a:solidFill>
                <a:latin typeface="Times New Roman" panose="02020603050405020304" pitchFamily="18" charset="0"/>
                <a:ea typeface="Arial"/>
                <a:cs typeface="Times New Roman" panose="02020603050405020304" pitchFamily="18" charset="0"/>
                <a:sym typeface="Arial"/>
              </a:rPr>
              <a:t> </a:t>
            </a:r>
            <a:r>
              <a:rPr lang="en-US" sz="3600" b="1" dirty="0" err="1" smtClean="0">
                <a:solidFill>
                  <a:srgbClr val="FF0000"/>
                </a:solidFill>
                <a:latin typeface="Times New Roman" panose="02020603050405020304" pitchFamily="18" charset="0"/>
                <a:ea typeface="Arial"/>
                <a:cs typeface="Times New Roman" panose="02020603050405020304" pitchFamily="18" charset="0"/>
                <a:sym typeface="Arial"/>
              </a:rPr>
              <a:t>và</a:t>
            </a:r>
            <a:r>
              <a:rPr lang="en-US" sz="3600" b="1" dirty="0" smtClean="0">
                <a:solidFill>
                  <a:srgbClr val="FF0000"/>
                </a:solidFill>
                <a:latin typeface="Times New Roman" panose="02020603050405020304" pitchFamily="18" charset="0"/>
                <a:ea typeface="Arial"/>
                <a:cs typeface="Times New Roman" panose="02020603050405020304" pitchFamily="18" charset="0"/>
                <a:sym typeface="Arial"/>
              </a:rPr>
              <a:t> </a:t>
            </a:r>
            <a:r>
              <a:rPr lang="en-US" sz="3600" b="1" dirty="0" err="1" smtClean="0">
                <a:solidFill>
                  <a:srgbClr val="FF0000"/>
                </a:solidFill>
                <a:latin typeface="Times New Roman" panose="02020603050405020304" pitchFamily="18" charset="0"/>
                <a:ea typeface="Arial"/>
                <a:cs typeface="Times New Roman" panose="02020603050405020304" pitchFamily="18" charset="0"/>
                <a:sym typeface="Arial"/>
              </a:rPr>
              <a:t>nghe</a:t>
            </a:r>
            <a:r>
              <a:rPr lang="en-US" sz="3600" b="1" dirty="0" smtClean="0">
                <a:solidFill>
                  <a:srgbClr val="FF0000"/>
                </a:solidFill>
                <a:latin typeface="Times New Roman" panose="02020603050405020304" pitchFamily="18" charset="0"/>
                <a:ea typeface="Arial"/>
                <a:cs typeface="Times New Roman" panose="02020603050405020304" pitchFamily="18" charset="0"/>
                <a:sym typeface="Arial"/>
              </a:rPr>
              <a:t>. </a:t>
            </a:r>
            <a:r>
              <a:rPr lang="en-US" sz="3600" b="1" dirty="0" err="1" smtClean="0">
                <a:solidFill>
                  <a:srgbClr val="FF0000"/>
                </a:solidFill>
                <a:latin typeface="Times New Roman" panose="02020603050405020304" pitchFamily="18" charset="0"/>
                <a:ea typeface="Arial"/>
                <a:cs typeface="Times New Roman" panose="02020603050405020304" pitchFamily="18" charset="0"/>
                <a:sym typeface="Arial"/>
              </a:rPr>
              <a:t>Kể</a:t>
            </a:r>
            <a:r>
              <a:rPr lang="en-US" sz="3600" b="1" dirty="0" smtClean="0">
                <a:solidFill>
                  <a:srgbClr val="FF0000"/>
                </a:solidFill>
                <a:latin typeface="Times New Roman" panose="02020603050405020304" pitchFamily="18" charset="0"/>
                <a:ea typeface="Arial"/>
                <a:cs typeface="Times New Roman" panose="02020603050405020304" pitchFamily="18" charset="0"/>
                <a:sym typeface="Arial"/>
              </a:rPr>
              <a:t> </a:t>
            </a:r>
            <a:r>
              <a:rPr lang="en-US" sz="3600" b="1" dirty="0" err="1">
                <a:solidFill>
                  <a:srgbClr val="FF0000"/>
                </a:solidFill>
                <a:latin typeface="Times New Roman" panose="02020603050405020304" pitchFamily="18" charset="0"/>
                <a:ea typeface="Arial"/>
                <a:cs typeface="Times New Roman" panose="02020603050405020304" pitchFamily="18" charset="0"/>
                <a:sym typeface="Arial"/>
              </a:rPr>
              <a:t>chuyện</a:t>
            </a:r>
            <a:r>
              <a:rPr lang="en-US" sz="3600" b="1" dirty="0">
                <a:solidFill>
                  <a:srgbClr val="FF0000"/>
                </a:solidFill>
                <a:latin typeface="Times New Roman" panose="02020603050405020304" pitchFamily="18" charset="0"/>
                <a:ea typeface="Arial"/>
                <a:cs typeface="Times New Roman" panose="02020603050405020304" pitchFamily="18" charset="0"/>
                <a:sym typeface="Arial"/>
              </a:rPr>
              <a:t>: </a:t>
            </a:r>
            <a:r>
              <a:rPr lang="en-US" sz="3600" b="1" dirty="0" err="1">
                <a:solidFill>
                  <a:srgbClr val="FF0000"/>
                </a:solidFill>
                <a:latin typeface="Times New Roman" panose="02020603050405020304" pitchFamily="18" charset="0"/>
                <a:ea typeface="Arial"/>
                <a:cs typeface="Times New Roman" panose="02020603050405020304" pitchFamily="18" charset="0"/>
                <a:sym typeface="Arial"/>
              </a:rPr>
              <a:t>Lửa</a:t>
            </a:r>
            <a:r>
              <a:rPr lang="en-US" sz="3600" b="1" dirty="0">
                <a:solidFill>
                  <a:srgbClr val="FF0000"/>
                </a:solidFill>
                <a:latin typeface="Times New Roman" panose="02020603050405020304" pitchFamily="18" charset="0"/>
                <a:ea typeface="Arial"/>
                <a:cs typeface="Times New Roman" panose="02020603050405020304" pitchFamily="18" charset="0"/>
                <a:sym typeface="Arial"/>
              </a:rPr>
              <a:t> </a:t>
            </a:r>
            <a:r>
              <a:rPr lang="en-US" sz="3600" b="1" dirty="0" err="1">
                <a:solidFill>
                  <a:srgbClr val="FF0000"/>
                </a:solidFill>
                <a:latin typeface="Times New Roman" panose="02020603050405020304" pitchFamily="18" charset="0"/>
                <a:ea typeface="Arial"/>
                <a:cs typeface="Times New Roman" panose="02020603050405020304" pitchFamily="18" charset="0"/>
                <a:sym typeface="Arial"/>
              </a:rPr>
              <a:t>thần</a:t>
            </a:r>
            <a:r>
              <a:rPr lang="en-US" sz="3600" b="1" dirty="0">
                <a:solidFill>
                  <a:srgbClr val="FF0000"/>
                </a:solidFill>
                <a:latin typeface="Times New Roman" panose="02020603050405020304" pitchFamily="18" charset="0"/>
                <a:ea typeface="Arial"/>
                <a:cs typeface="Times New Roman" panose="02020603050405020304" pitchFamily="18" charset="0"/>
                <a:sym typeface="Arial"/>
              </a:rPr>
              <a:t> </a:t>
            </a:r>
            <a:endParaRPr sz="3600" b="1" dirty="0">
              <a:solidFill>
                <a:srgbClr val="FF0000"/>
              </a:solidFill>
              <a:latin typeface="Times New Roman" panose="02020603050405020304" pitchFamily="18" charset="0"/>
              <a:ea typeface="Arial"/>
              <a:cs typeface="Times New Roman" panose="02020603050405020304" pitchFamily="18" charset="0"/>
              <a:sym typeface="Arial"/>
            </a:endParaRPr>
          </a:p>
        </p:txBody>
      </p:sp>
      <p:sp>
        <p:nvSpPr>
          <p:cNvPr id="4" name="Google Shape;236;p1"/>
          <p:cNvSpPr txBox="1">
            <a:spLocks/>
          </p:cNvSpPr>
          <p:nvPr/>
        </p:nvSpPr>
        <p:spPr>
          <a:xfrm>
            <a:off x="1631707" y="5018271"/>
            <a:ext cx="9144000" cy="7452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nSpc>
                <a:spcPct val="125000"/>
              </a:lnSpc>
              <a:spcBef>
                <a:spcPts val="0"/>
              </a:spcBef>
              <a:buSzPts val="6000"/>
            </a:pPr>
            <a:r>
              <a:rPr lang="en-US" sz="3600" b="1" dirty="0" err="1" smtClean="0">
                <a:solidFill>
                  <a:srgbClr val="002060"/>
                </a:solidFill>
                <a:latin typeface="Times New Roman" panose="02020603050405020304" pitchFamily="18" charset="0"/>
                <a:ea typeface="Arial"/>
                <a:cs typeface="Times New Roman" panose="02020603050405020304" pitchFamily="18" charset="0"/>
                <a:sym typeface="Arial"/>
              </a:rPr>
              <a:t>Giáo</a:t>
            </a:r>
            <a:r>
              <a:rPr lang="en-US" sz="3600" b="1" dirty="0" smtClean="0">
                <a:solidFill>
                  <a:srgbClr val="002060"/>
                </a:solidFill>
                <a:latin typeface="Times New Roman" panose="02020603050405020304" pitchFamily="18" charset="0"/>
                <a:ea typeface="Arial"/>
                <a:cs typeface="Times New Roman" panose="02020603050405020304" pitchFamily="18" charset="0"/>
                <a:sym typeface="Arial"/>
              </a:rPr>
              <a:t> </a:t>
            </a:r>
            <a:r>
              <a:rPr lang="en-US" sz="3600" b="1" dirty="0" err="1" smtClean="0">
                <a:solidFill>
                  <a:srgbClr val="002060"/>
                </a:solidFill>
                <a:latin typeface="Times New Roman" panose="02020603050405020304" pitchFamily="18" charset="0"/>
                <a:ea typeface="Arial"/>
                <a:cs typeface="Times New Roman" panose="02020603050405020304" pitchFamily="18" charset="0"/>
                <a:sym typeface="Arial"/>
              </a:rPr>
              <a:t>viên</a:t>
            </a:r>
            <a:r>
              <a:rPr lang="en-US" sz="3600" b="1" dirty="0" smtClean="0">
                <a:solidFill>
                  <a:srgbClr val="002060"/>
                </a:solidFill>
                <a:latin typeface="Times New Roman" panose="02020603050405020304" pitchFamily="18" charset="0"/>
                <a:ea typeface="Arial"/>
                <a:cs typeface="Times New Roman" panose="02020603050405020304" pitchFamily="18" charset="0"/>
                <a:sym typeface="Arial"/>
              </a:rPr>
              <a:t>: </a:t>
            </a:r>
            <a:r>
              <a:rPr lang="en-US" sz="3600" b="1" dirty="0" err="1" smtClean="0">
                <a:solidFill>
                  <a:srgbClr val="002060"/>
                </a:solidFill>
                <a:latin typeface="Times New Roman" panose="02020603050405020304" pitchFamily="18" charset="0"/>
                <a:ea typeface="Arial"/>
                <a:cs typeface="Times New Roman" panose="02020603050405020304" pitchFamily="18" charset="0"/>
                <a:sym typeface="Arial"/>
              </a:rPr>
              <a:t>Nguyễn</a:t>
            </a:r>
            <a:r>
              <a:rPr lang="en-US" sz="3600" b="1" dirty="0" smtClean="0">
                <a:solidFill>
                  <a:srgbClr val="002060"/>
                </a:solidFill>
                <a:latin typeface="Times New Roman" panose="02020603050405020304" pitchFamily="18" charset="0"/>
                <a:ea typeface="Arial"/>
                <a:cs typeface="Times New Roman" panose="02020603050405020304" pitchFamily="18" charset="0"/>
                <a:sym typeface="Arial"/>
              </a:rPr>
              <a:t> </a:t>
            </a:r>
            <a:r>
              <a:rPr lang="en-US" sz="3600" b="1" dirty="0" err="1" smtClean="0">
                <a:solidFill>
                  <a:srgbClr val="002060"/>
                </a:solidFill>
                <a:latin typeface="Times New Roman" panose="02020603050405020304" pitchFamily="18" charset="0"/>
                <a:ea typeface="Arial"/>
                <a:cs typeface="Times New Roman" panose="02020603050405020304" pitchFamily="18" charset="0"/>
                <a:sym typeface="Arial"/>
              </a:rPr>
              <a:t>Thị</a:t>
            </a:r>
            <a:r>
              <a:rPr lang="en-US" sz="3600" b="1" dirty="0" smtClean="0">
                <a:solidFill>
                  <a:srgbClr val="002060"/>
                </a:solidFill>
                <a:latin typeface="Times New Roman" panose="02020603050405020304" pitchFamily="18" charset="0"/>
                <a:ea typeface="Arial"/>
                <a:cs typeface="Times New Roman" panose="02020603050405020304" pitchFamily="18" charset="0"/>
                <a:sym typeface="Arial"/>
              </a:rPr>
              <a:t> Sim</a:t>
            </a:r>
            <a:endParaRPr lang="en-US" sz="3600" b="1" dirty="0">
              <a:solidFill>
                <a:srgbClr val="FF0000"/>
              </a:solidFill>
              <a:latin typeface="Times New Roman" panose="02020603050405020304" pitchFamily="18" charset="0"/>
              <a:ea typeface="Arial"/>
              <a:cs typeface="Times New Roman" panose="02020603050405020304" pitchFamily="18" charset="0"/>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5">
          <a:extLst>
            <a:ext uri="{FF2B5EF4-FFF2-40B4-BE49-F238E27FC236}">
              <a16:creationId xmlns:a16="http://schemas.microsoft.com/office/drawing/2014/main" id="{D82046BA-CDAC-3C49-F22A-C41D94A67D79}"/>
            </a:ext>
          </a:extLst>
        </p:cNvPr>
        <p:cNvGrpSpPr/>
        <p:nvPr/>
      </p:nvGrpSpPr>
      <p:grpSpPr>
        <a:xfrm>
          <a:off x="0" y="0"/>
          <a:ext cx="0" cy="0"/>
          <a:chOff x="0" y="0"/>
          <a:chExt cx="0" cy="0"/>
        </a:xfrm>
      </p:grpSpPr>
      <p:sp>
        <p:nvSpPr>
          <p:cNvPr id="5" name="Google Shape;242;p13">
            <a:extLst>
              <a:ext uri="{FF2B5EF4-FFF2-40B4-BE49-F238E27FC236}">
                <a16:creationId xmlns:a16="http://schemas.microsoft.com/office/drawing/2014/main" id="{ECA6BC88-619A-8472-BD68-87D1DED1D87F}"/>
              </a:ext>
            </a:extLst>
          </p:cNvPr>
          <p:cNvSpPr txBox="1"/>
          <p:nvPr/>
        </p:nvSpPr>
        <p:spPr>
          <a:xfrm>
            <a:off x="3019067" y="1798603"/>
            <a:ext cx="6513003" cy="553972"/>
          </a:xfrm>
          <a:prstGeom prst="rect">
            <a:avLst/>
          </a:prstGeom>
          <a:noFill/>
          <a:ln>
            <a:noFill/>
          </a:ln>
        </p:spPr>
        <p:txBody>
          <a:bodyPr spcFirstLastPara="1" wrap="square" lIns="60950" tIns="30467" rIns="60950" bIns="30467" anchor="t" anchorCtr="0">
            <a:spAutoFit/>
          </a:bodyPr>
          <a:lstStyle/>
          <a:p>
            <a:pPr algn="ctr"/>
            <a:r>
              <a:rPr lang="vi-VN" sz="3200" b="1" dirty="0">
                <a:solidFill>
                  <a:schemeClr val="tx1"/>
                </a:solidFill>
                <a:latin typeface="Times New Roman" panose="02020603050405020304" pitchFamily="18" charset="0"/>
                <a:ea typeface="Calibri"/>
                <a:cs typeface="Times New Roman" panose="02020603050405020304" pitchFamily="18" charset="0"/>
                <a:sym typeface="Calibri"/>
              </a:rPr>
              <a:t>Nhiệm vụ 2: Kể chuyện trước lớp</a:t>
            </a:r>
            <a:endParaRPr sz="3200" b="1" dirty="0">
              <a:solidFill>
                <a:schemeClr val="tx1"/>
              </a:solidFill>
              <a:latin typeface="Times New Roman" panose="02020603050405020304" pitchFamily="18" charset="0"/>
              <a:ea typeface="Calibri"/>
              <a:cs typeface="Times New Roman" panose="02020603050405020304" pitchFamily="18" charset="0"/>
              <a:sym typeface="Calibri"/>
            </a:endParaRPr>
          </a:p>
        </p:txBody>
      </p:sp>
      <p:pic>
        <p:nvPicPr>
          <p:cNvPr id="6" name="Google Shape;243;p13">
            <a:extLst>
              <a:ext uri="{FF2B5EF4-FFF2-40B4-BE49-F238E27FC236}">
                <a16:creationId xmlns:a16="http://schemas.microsoft.com/office/drawing/2014/main" id="{36A918EB-0F45-4063-C3FF-EC8D3F4B1113}"/>
              </a:ext>
            </a:extLst>
          </p:cNvPr>
          <p:cNvPicPr preferRelativeResize="0"/>
          <p:nvPr/>
        </p:nvPicPr>
        <p:blipFill rotWithShape="1">
          <a:blip r:embed="rId4">
            <a:alphaModFix/>
          </a:blip>
          <a:srcRect/>
          <a:stretch/>
        </p:blipFill>
        <p:spPr>
          <a:xfrm>
            <a:off x="6756400" y="2229464"/>
            <a:ext cx="4506436" cy="4506436"/>
          </a:xfrm>
          <a:prstGeom prst="rect">
            <a:avLst/>
          </a:prstGeom>
          <a:noFill/>
          <a:ln>
            <a:noFill/>
          </a:ln>
          <a:effectLst>
            <a:outerShdw blurRad="190500" algn="tl" rotWithShape="0">
              <a:srgbClr val="000000">
                <a:alpha val="69803"/>
              </a:srgbClr>
            </a:outerShdw>
          </a:effectLst>
        </p:spPr>
      </p:pic>
      <p:sp>
        <p:nvSpPr>
          <p:cNvPr id="7" name="Google Shape;244;p13">
            <a:extLst>
              <a:ext uri="{FF2B5EF4-FFF2-40B4-BE49-F238E27FC236}">
                <a16:creationId xmlns:a16="http://schemas.microsoft.com/office/drawing/2014/main" id="{61620A0F-8E1B-1464-8AB8-7D157CE327ED}"/>
              </a:ext>
            </a:extLst>
          </p:cNvPr>
          <p:cNvSpPr txBox="1"/>
          <p:nvPr/>
        </p:nvSpPr>
        <p:spPr>
          <a:xfrm>
            <a:off x="267856" y="2970207"/>
            <a:ext cx="8488218" cy="892526"/>
          </a:xfrm>
          <a:prstGeom prst="rect">
            <a:avLst/>
          </a:prstGeom>
          <a:noFill/>
          <a:ln>
            <a:noFill/>
          </a:ln>
        </p:spPr>
        <p:txBody>
          <a:bodyPr spcFirstLastPara="1" wrap="square" lIns="60950" tIns="30467" rIns="60950" bIns="30467" anchor="t" anchorCtr="0">
            <a:spAutoFit/>
          </a:bodyPr>
          <a:lstStyle/>
          <a:p>
            <a:pPr>
              <a:lnSpc>
                <a:spcPct val="150000"/>
              </a:lnSpc>
            </a:pPr>
            <a:r>
              <a:rPr lang="vi-VN" sz="3600" dirty="0">
                <a:solidFill>
                  <a:schemeClr val="tx1"/>
                </a:solidFill>
                <a:latin typeface="Times New Roman" panose="02020603050405020304" pitchFamily="18" charset="0"/>
                <a:ea typeface="Calibri"/>
                <a:cs typeface="Times New Roman" panose="02020603050405020304" pitchFamily="18" charset="0"/>
                <a:sym typeface="Calibri"/>
              </a:rPr>
              <a:t>Em hãy kể lại toàn bộ câu chuyện </a:t>
            </a:r>
            <a:r>
              <a:rPr lang="en-US" sz="3600" b="1" dirty="0" smtClean="0">
                <a:solidFill>
                  <a:schemeClr val="tx1"/>
                </a:solidFill>
                <a:latin typeface="Times New Roman" panose="02020603050405020304" pitchFamily="18" charset="0"/>
                <a:ea typeface="Calibri"/>
                <a:cs typeface="Times New Roman" panose="02020603050405020304" pitchFamily="18" charset="0"/>
                <a:sym typeface="Calibri"/>
              </a:rPr>
              <a:t>L</a:t>
            </a:r>
            <a:r>
              <a:rPr lang="vi-VN" sz="3600" b="1" dirty="0" smtClean="0">
                <a:solidFill>
                  <a:schemeClr val="tx1"/>
                </a:solidFill>
                <a:latin typeface="Times New Roman" panose="02020603050405020304" pitchFamily="18" charset="0"/>
                <a:ea typeface="Calibri"/>
                <a:cs typeface="Times New Roman" panose="02020603050405020304" pitchFamily="18" charset="0"/>
                <a:sym typeface="Calibri"/>
              </a:rPr>
              <a:t>ửa</a:t>
            </a:r>
            <a:r>
              <a:rPr lang="en-US" sz="3600" b="1" dirty="0" smtClean="0">
                <a:solidFill>
                  <a:schemeClr val="tx1"/>
                </a:solidFill>
                <a:latin typeface="Times New Roman" panose="02020603050405020304" pitchFamily="18" charset="0"/>
                <a:ea typeface="Calibri"/>
                <a:cs typeface="Times New Roman" panose="02020603050405020304" pitchFamily="18" charset="0"/>
                <a:sym typeface="Calibri"/>
              </a:rPr>
              <a:t> </a:t>
            </a:r>
            <a:r>
              <a:rPr lang="en-US" sz="3600" b="1" dirty="0" smtClean="0">
                <a:solidFill>
                  <a:schemeClr val="tx1"/>
                </a:solidFill>
                <a:latin typeface="Times New Roman" panose="02020603050405020304" pitchFamily="18" charset="0"/>
                <a:ea typeface="Calibri"/>
                <a:cs typeface="Times New Roman" panose="02020603050405020304" pitchFamily="18" charset="0"/>
                <a:sym typeface="Calibri"/>
              </a:rPr>
              <a:t>t</a:t>
            </a:r>
            <a:r>
              <a:rPr lang="vi-VN" sz="3600" b="1" dirty="0" smtClean="0">
                <a:solidFill>
                  <a:schemeClr val="tx1"/>
                </a:solidFill>
                <a:latin typeface="Times New Roman" panose="02020603050405020304" pitchFamily="18" charset="0"/>
                <a:ea typeface="Calibri"/>
                <a:cs typeface="Times New Roman" panose="02020603050405020304" pitchFamily="18" charset="0"/>
                <a:sym typeface="Calibri"/>
              </a:rPr>
              <a:t>hần</a:t>
            </a:r>
            <a:endParaRPr sz="3600" b="1" dirty="0">
              <a:solidFill>
                <a:schemeClr val="tx1"/>
              </a:solidFill>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322668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5"/>
        <p:cNvGrpSpPr/>
        <p:nvPr/>
      </p:nvGrpSpPr>
      <p:grpSpPr>
        <a:xfrm>
          <a:off x="0" y="0"/>
          <a:ext cx="0" cy="0"/>
          <a:chOff x="0" y="0"/>
          <a:chExt cx="0" cy="0"/>
        </a:xfrm>
      </p:grpSpPr>
      <p:sp>
        <p:nvSpPr>
          <p:cNvPr id="3" name="Google Shape;259;p15">
            <a:extLst>
              <a:ext uri="{FF2B5EF4-FFF2-40B4-BE49-F238E27FC236}">
                <a16:creationId xmlns:a16="http://schemas.microsoft.com/office/drawing/2014/main" id="{5073D5DE-8956-C2E7-C5CD-7E2861D2CEA5}"/>
              </a:ext>
            </a:extLst>
          </p:cNvPr>
          <p:cNvSpPr/>
          <p:nvPr/>
        </p:nvSpPr>
        <p:spPr>
          <a:xfrm>
            <a:off x="563418" y="3537526"/>
            <a:ext cx="11305309" cy="3060147"/>
          </a:xfrm>
          <a:prstGeom prst="roundRect">
            <a:avLst>
              <a:gd name="adj" fmla="val 9865"/>
            </a:avLst>
          </a:prstGeom>
          <a:solidFill>
            <a:srgbClr val="FFFFFF"/>
          </a:solidFill>
          <a:ln w="38100" cap="flat" cmpd="sng">
            <a:solidFill>
              <a:srgbClr val="89543D"/>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vi-VN"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Dựa vào câu chuyện em vừa nghe, hãy trả lời các câu hỏi sau: </a:t>
            </a:r>
            <a:endParaRPr kumimoji="0"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eaLnBrk="1" fontAlgn="auto" latinLnBrk="0" hangingPunct="1">
              <a:spcBef>
                <a:spcPts val="0"/>
              </a:spcBef>
              <a:spcAft>
                <a:spcPts val="0"/>
              </a:spcAft>
              <a:buClrTx/>
              <a:buSzPct val="100000"/>
              <a:buFont typeface="Arial" panose="020B0604020202020204" pitchFamily="34" charset="0"/>
              <a:buChar char="•"/>
              <a:tabLst/>
              <a:defRPr/>
            </a:pPr>
            <a:r>
              <a:rPr kumimoji="0" lang="vi-VN"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Qua câu chuyện trên, em hình dung người xưa lấy lửa từ đâu? </a:t>
            </a:r>
            <a:endParaRPr kumimoji="0"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eaLnBrk="1" fontAlgn="auto" latinLnBrk="0" hangingPunct="1">
              <a:spcBef>
                <a:spcPts val="0"/>
              </a:spcBef>
              <a:spcAft>
                <a:spcPts val="0"/>
              </a:spcAft>
              <a:buClrTx/>
              <a:buSzPct val="100000"/>
              <a:buFont typeface="Arial" panose="020B0604020202020204" pitchFamily="34" charset="0"/>
              <a:buChar char="•"/>
              <a:tabLst/>
              <a:defRPr/>
            </a:pPr>
            <a:r>
              <a:rPr kumimoji="0" lang="vi-VN"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Theo em, khi không lấy được lửa từ thiên nhiên, người ta làm cách nào để có lửa? </a:t>
            </a:r>
            <a:endParaRPr kumimoji="0"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eaLnBrk="1" fontAlgn="auto" latinLnBrk="0" hangingPunct="1">
              <a:spcBef>
                <a:spcPts val="0"/>
              </a:spcBef>
              <a:spcAft>
                <a:spcPts val="0"/>
              </a:spcAft>
              <a:buClrTx/>
              <a:buSzPct val="100000"/>
              <a:buFont typeface="Arial" panose="020B0604020202020204" pitchFamily="34" charset="0"/>
              <a:buChar char="•"/>
              <a:tabLst/>
              <a:defRPr/>
            </a:pPr>
            <a:r>
              <a:rPr kumimoji="0" lang="vi-VN"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Lửa thay đổi cuộc sống của con người thế nào?</a:t>
            </a:r>
            <a:endParaRPr kumimoji="0"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 name="Google Shape;260;p15">
            <a:extLst>
              <a:ext uri="{FF2B5EF4-FFF2-40B4-BE49-F238E27FC236}">
                <a16:creationId xmlns:a16="http://schemas.microsoft.com/office/drawing/2014/main" id="{1BB5FA3B-CB67-4E9B-FB71-1F99E2F66CA4}"/>
              </a:ext>
            </a:extLst>
          </p:cNvPr>
          <p:cNvSpPr/>
          <p:nvPr/>
        </p:nvSpPr>
        <p:spPr>
          <a:xfrm>
            <a:off x="3757710" y="2308317"/>
            <a:ext cx="5130800" cy="862279"/>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HOẠT ĐỘNG CẶP ĐÔI</a:t>
            </a:r>
            <a:endParaRPr kumimoji="0"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Google Shape;261;p15">
            <a:extLst>
              <a:ext uri="{FF2B5EF4-FFF2-40B4-BE49-F238E27FC236}">
                <a16:creationId xmlns:a16="http://schemas.microsoft.com/office/drawing/2014/main" id="{30481A28-D3AE-EE89-1060-FBE7EA00DB28}"/>
              </a:ext>
            </a:extLst>
          </p:cNvPr>
          <p:cNvPicPr preferRelativeResize="0"/>
          <p:nvPr/>
        </p:nvPicPr>
        <p:blipFill rotWithShape="1">
          <a:blip r:embed="rId4">
            <a:alphaModFix/>
          </a:blip>
          <a:srcRect/>
          <a:stretch/>
        </p:blipFill>
        <p:spPr>
          <a:xfrm>
            <a:off x="3526206" y="2308704"/>
            <a:ext cx="770194" cy="624577"/>
          </a:xfrm>
          <a:prstGeom prst="rect">
            <a:avLst/>
          </a:prstGeom>
          <a:noFill/>
          <a:ln>
            <a:noFill/>
          </a:ln>
        </p:spPr>
      </p:pic>
      <p:sp>
        <p:nvSpPr>
          <p:cNvPr id="6" name="Google Shape;251;p14">
            <a:extLst>
              <a:ext uri="{FF2B5EF4-FFF2-40B4-BE49-F238E27FC236}">
                <a16:creationId xmlns:a16="http://schemas.microsoft.com/office/drawing/2014/main" id="{D201F20D-4C1D-9D9D-323A-5B6A289550FD}"/>
              </a:ext>
            </a:extLst>
          </p:cNvPr>
          <p:cNvSpPr/>
          <p:nvPr/>
        </p:nvSpPr>
        <p:spPr>
          <a:xfrm>
            <a:off x="3066473" y="1180582"/>
            <a:ext cx="6741952" cy="890420"/>
          </a:xfrm>
          <a:prstGeom prst="roundRect">
            <a:avLst>
              <a:gd name="adj" fmla="val 25741"/>
            </a:avLst>
          </a:prstGeom>
          <a:solidFill>
            <a:srgbClr val="FFFFFF"/>
          </a:solidFill>
          <a:ln w="38100" cap="flat" cmpd="sng">
            <a:solidFill>
              <a:srgbClr val="89543D"/>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TRAO ĐỔI VỀ CÂU CHUYỆN</a:t>
            </a:r>
            <a:endParaRPr kumimoji="0"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5">
          <a:extLst>
            <a:ext uri="{FF2B5EF4-FFF2-40B4-BE49-F238E27FC236}">
              <a16:creationId xmlns:a16="http://schemas.microsoft.com/office/drawing/2014/main" id="{36D56FF4-3E98-5F77-8A97-03659976B626}"/>
            </a:ext>
          </a:extLst>
        </p:cNvPr>
        <p:cNvGrpSpPr/>
        <p:nvPr/>
      </p:nvGrpSpPr>
      <p:grpSpPr>
        <a:xfrm>
          <a:off x="0" y="0"/>
          <a:ext cx="0" cy="0"/>
          <a:chOff x="0" y="0"/>
          <a:chExt cx="0" cy="0"/>
        </a:xfrm>
      </p:grpSpPr>
      <p:sp>
        <p:nvSpPr>
          <p:cNvPr id="3" name="Google Shape;267;p16">
            <a:extLst>
              <a:ext uri="{FF2B5EF4-FFF2-40B4-BE49-F238E27FC236}">
                <a16:creationId xmlns:a16="http://schemas.microsoft.com/office/drawing/2014/main" id="{4E04EB41-AF6C-A5D6-C851-945EB76C5B2F}"/>
              </a:ext>
            </a:extLst>
          </p:cNvPr>
          <p:cNvSpPr/>
          <p:nvPr/>
        </p:nvSpPr>
        <p:spPr>
          <a:xfrm>
            <a:off x="296178" y="842416"/>
            <a:ext cx="11683386" cy="951808"/>
          </a:xfrm>
          <a:prstGeom prst="roundRect">
            <a:avLst>
              <a:gd name="adj" fmla="val 9865"/>
            </a:avLst>
          </a:prstGeom>
          <a:solidFill>
            <a:srgbClr val="D1A997"/>
          </a:solidFill>
          <a:ln w="38100" cap="flat" cmpd="sng">
            <a:no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Qua câu chuyện trên, em hình dung người xưa lấy lửa từ đâu? </a:t>
            </a:r>
            <a:endParaRPr kumimoji="0"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4" name="Google Shape;268;p16">
            <a:extLst>
              <a:ext uri="{FF2B5EF4-FFF2-40B4-BE49-F238E27FC236}">
                <a16:creationId xmlns:a16="http://schemas.microsoft.com/office/drawing/2014/main" id="{F2C3DDCF-4A91-FEB8-304C-FEC4BED7E569}"/>
              </a:ext>
            </a:extLst>
          </p:cNvPr>
          <p:cNvGrpSpPr/>
          <p:nvPr/>
        </p:nvGrpSpPr>
        <p:grpSpPr>
          <a:xfrm>
            <a:off x="212436" y="2076890"/>
            <a:ext cx="5620942" cy="4711837"/>
            <a:chOff x="1933170" y="3698471"/>
            <a:chExt cx="7543800" cy="5360240"/>
          </a:xfrm>
        </p:grpSpPr>
        <p:pic>
          <p:nvPicPr>
            <p:cNvPr id="5" name="Google Shape;269;p16">
              <a:extLst>
                <a:ext uri="{FF2B5EF4-FFF2-40B4-BE49-F238E27FC236}">
                  <a16:creationId xmlns:a16="http://schemas.microsoft.com/office/drawing/2014/main" id="{557E1407-27F6-C1B3-BC3A-6E149C8F02EA}"/>
                </a:ext>
              </a:extLst>
            </p:cNvPr>
            <p:cNvPicPr preferRelativeResize="0"/>
            <p:nvPr/>
          </p:nvPicPr>
          <p:blipFill rotWithShape="1">
            <a:blip r:embed="rId4">
              <a:alphaModFix/>
            </a:blip>
            <a:srcRect/>
            <a:stretch/>
          </p:blipFill>
          <p:spPr>
            <a:xfrm>
              <a:off x="1933170" y="3698471"/>
              <a:ext cx="7543800" cy="4589145"/>
            </a:xfrm>
            <a:prstGeom prst="rect">
              <a:avLst/>
            </a:prstGeom>
            <a:noFill/>
            <a:ln>
              <a:noFill/>
            </a:ln>
            <a:effectLst>
              <a:outerShdw blurRad="190500" algn="tl" rotWithShape="0">
                <a:srgbClr val="000000">
                  <a:alpha val="69803"/>
                </a:srgbClr>
              </a:outerShdw>
            </a:effectLst>
          </p:spPr>
        </p:pic>
        <p:sp>
          <p:nvSpPr>
            <p:cNvPr id="6" name="Google Shape;270;p16">
              <a:extLst>
                <a:ext uri="{FF2B5EF4-FFF2-40B4-BE49-F238E27FC236}">
                  <a16:creationId xmlns:a16="http://schemas.microsoft.com/office/drawing/2014/main" id="{46308C8B-92DA-CEB5-0BD8-3109AD39F9AA}"/>
                </a:ext>
              </a:extLst>
            </p:cNvPr>
            <p:cNvSpPr/>
            <p:nvPr/>
          </p:nvSpPr>
          <p:spPr>
            <a:xfrm>
              <a:off x="2431050" y="7962900"/>
              <a:ext cx="6548040" cy="109581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chemeClr val="tx1"/>
                  </a:solidFill>
                  <a:effectLst/>
                  <a:uLnTx/>
                  <a:uFillTx/>
                  <a:latin typeface="+mn-lt"/>
                  <a:ea typeface="Calibri"/>
                  <a:cs typeface="Calibri"/>
                  <a:sym typeface="Calibri"/>
                </a:rPr>
                <a:t>Các đám cháy rừng</a:t>
              </a:r>
              <a:endParaRPr kumimoji="0" sz="2400" b="0" i="0" u="none" strike="noStrike" kern="0" cap="none" spc="0" normalizeH="0" baseline="0" noProof="0">
                <a:ln>
                  <a:noFill/>
                </a:ln>
                <a:solidFill>
                  <a:schemeClr val="tx1"/>
                </a:solidFill>
                <a:effectLst/>
                <a:uLnTx/>
                <a:uFillTx/>
                <a:latin typeface="+mn-lt"/>
              </a:endParaRPr>
            </a:p>
          </p:txBody>
        </p:sp>
      </p:grpSp>
      <p:grpSp>
        <p:nvGrpSpPr>
          <p:cNvPr id="7" name="Google Shape;271;p16">
            <a:extLst>
              <a:ext uri="{FF2B5EF4-FFF2-40B4-BE49-F238E27FC236}">
                <a16:creationId xmlns:a16="http://schemas.microsoft.com/office/drawing/2014/main" id="{73BC787A-5977-CF17-52EB-65E4DFBA4F4E}"/>
              </a:ext>
            </a:extLst>
          </p:cNvPr>
          <p:cNvGrpSpPr/>
          <p:nvPr/>
        </p:nvGrpSpPr>
        <p:grpSpPr>
          <a:xfrm>
            <a:off x="6595378" y="2076890"/>
            <a:ext cx="5384186" cy="4711837"/>
            <a:chOff x="9857970" y="3667992"/>
            <a:chExt cx="6096000" cy="5390719"/>
          </a:xfrm>
        </p:grpSpPr>
        <p:pic>
          <p:nvPicPr>
            <p:cNvPr id="8" name="Google Shape;272;p16">
              <a:extLst>
                <a:ext uri="{FF2B5EF4-FFF2-40B4-BE49-F238E27FC236}">
                  <a16:creationId xmlns:a16="http://schemas.microsoft.com/office/drawing/2014/main" id="{6E2F1A0E-FDA3-6F8A-500E-8C673BCE5F9A}"/>
                </a:ext>
              </a:extLst>
            </p:cNvPr>
            <p:cNvPicPr preferRelativeResize="0"/>
            <p:nvPr/>
          </p:nvPicPr>
          <p:blipFill rotWithShape="1">
            <a:blip r:embed="rId5">
              <a:alphaModFix/>
            </a:blip>
            <a:srcRect/>
            <a:stretch/>
          </p:blipFill>
          <p:spPr>
            <a:xfrm>
              <a:off x="9857970" y="3667992"/>
              <a:ext cx="6096000" cy="4619625"/>
            </a:xfrm>
            <a:prstGeom prst="rect">
              <a:avLst/>
            </a:prstGeom>
            <a:noFill/>
            <a:ln>
              <a:noFill/>
            </a:ln>
            <a:effectLst>
              <a:outerShdw blurRad="190500" algn="tl" rotWithShape="0">
                <a:srgbClr val="000000">
                  <a:alpha val="69803"/>
                </a:srgbClr>
              </a:outerShdw>
            </a:effectLst>
          </p:spPr>
        </p:pic>
        <p:sp>
          <p:nvSpPr>
            <p:cNvPr id="9" name="Google Shape;273;p16">
              <a:extLst>
                <a:ext uri="{FF2B5EF4-FFF2-40B4-BE49-F238E27FC236}">
                  <a16:creationId xmlns:a16="http://schemas.microsoft.com/office/drawing/2014/main" id="{892ADF20-D4BB-5776-2032-9BCCBB812CC8}"/>
                </a:ext>
              </a:extLst>
            </p:cNvPr>
            <p:cNvSpPr/>
            <p:nvPr/>
          </p:nvSpPr>
          <p:spPr>
            <a:xfrm>
              <a:off x="10149975" y="7962900"/>
              <a:ext cx="5511990" cy="109581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chemeClr val="tx1"/>
                  </a:solidFill>
                  <a:effectLst/>
                  <a:uLnTx/>
                  <a:uFillTx/>
                  <a:latin typeface="+mn-lt"/>
                  <a:ea typeface="Calibri"/>
                  <a:cs typeface="Calibri"/>
                  <a:sym typeface="Calibri"/>
                </a:rPr>
                <a:t>Các đám cháy do sét</a:t>
              </a:r>
              <a:endParaRPr kumimoji="0" sz="2400" b="0" i="0" u="none" strike="noStrike" kern="0" cap="none" spc="0" normalizeH="0" baseline="0" noProof="0">
                <a:ln>
                  <a:noFill/>
                </a:ln>
                <a:solidFill>
                  <a:schemeClr val="tx1"/>
                </a:solidFill>
                <a:effectLst/>
                <a:uLnTx/>
                <a:uFillTx/>
                <a:latin typeface="+mn-lt"/>
              </a:endParaRPr>
            </a:p>
          </p:txBody>
        </p:sp>
      </p:grpSp>
    </p:spTree>
    <p:extLst>
      <p:ext uri="{BB962C8B-B14F-4D97-AF65-F5344CB8AC3E}">
        <p14:creationId xmlns:p14="http://schemas.microsoft.com/office/powerpoint/2010/main" val="382261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5">
          <a:extLst>
            <a:ext uri="{FF2B5EF4-FFF2-40B4-BE49-F238E27FC236}">
              <a16:creationId xmlns:a16="http://schemas.microsoft.com/office/drawing/2014/main" id="{6936C965-164A-58DC-344A-12C5F1D6505F}"/>
            </a:ext>
          </a:extLst>
        </p:cNvPr>
        <p:cNvGrpSpPr/>
        <p:nvPr/>
      </p:nvGrpSpPr>
      <p:grpSpPr>
        <a:xfrm>
          <a:off x="0" y="0"/>
          <a:ext cx="0" cy="0"/>
          <a:chOff x="0" y="0"/>
          <a:chExt cx="0" cy="0"/>
        </a:xfrm>
      </p:grpSpPr>
      <p:pic>
        <p:nvPicPr>
          <p:cNvPr id="2" name="Google Shape;279;p17">
            <a:extLst>
              <a:ext uri="{FF2B5EF4-FFF2-40B4-BE49-F238E27FC236}">
                <a16:creationId xmlns:a16="http://schemas.microsoft.com/office/drawing/2014/main" id="{C0871B32-00CC-4700-78E6-A93B34B4BED4}"/>
              </a:ext>
            </a:extLst>
          </p:cNvPr>
          <p:cNvPicPr preferRelativeResize="0"/>
          <p:nvPr/>
        </p:nvPicPr>
        <p:blipFill rotWithShape="1">
          <a:blip r:embed="rId4">
            <a:alphaModFix/>
          </a:blip>
          <a:srcRect l="22818" b="35190"/>
          <a:stretch/>
        </p:blipFill>
        <p:spPr>
          <a:xfrm>
            <a:off x="0" y="5173569"/>
            <a:ext cx="3093051" cy="1778000"/>
          </a:xfrm>
          <a:prstGeom prst="rect">
            <a:avLst/>
          </a:prstGeom>
          <a:noFill/>
          <a:ln>
            <a:noFill/>
          </a:ln>
        </p:spPr>
      </p:pic>
      <p:sp>
        <p:nvSpPr>
          <p:cNvPr id="3" name="Google Shape;280;p17">
            <a:extLst>
              <a:ext uri="{FF2B5EF4-FFF2-40B4-BE49-F238E27FC236}">
                <a16:creationId xmlns:a16="http://schemas.microsoft.com/office/drawing/2014/main" id="{C4C92DA7-D93C-0666-CE57-E7E23A01ECBF}"/>
              </a:ext>
            </a:extLst>
          </p:cNvPr>
          <p:cNvSpPr/>
          <p:nvPr/>
        </p:nvSpPr>
        <p:spPr>
          <a:xfrm>
            <a:off x="82461" y="719027"/>
            <a:ext cx="11970994" cy="1168400"/>
          </a:xfrm>
          <a:prstGeom prst="roundRect">
            <a:avLst>
              <a:gd name="adj" fmla="val 9865"/>
            </a:avLst>
          </a:prstGeom>
          <a:solidFill>
            <a:srgbClr val="D1A997"/>
          </a:solidFill>
          <a:ln w="38100" cap="flat" cmpd="sng">
            <a:no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vi-VN"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Theo em, khi không lấy được lửa từ thiên nhiên, người ta làm cách nào để có lửa? </a:t>
            </a:r>
            <a:endParaRPr kumimoji="0"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4" name="Google Shape;281;p17">
            <a:extLst>
              <a:ext uri="{FF2B5EF4-FFF2-40B4-BE49-F238E27FC236}">
                <a16:creationId xmlns:a16="http://schemas.microsoft.com/office/drawing/2014/main" id="{74213390-8602-2817-BF69-F368CC14978B}"/>
              </a:ext>
            </a:extLst>
          </p:cNvPr>
          <p:cNvGrpSpPr/>
          <p:nvPr/>
        </p:nvGrpSpPr>
        <p:grpSpPr>
          <a:xfrm>
            <a:off x="0" y="2036126"/>
            <a:ext cx="4666313" cy="4821873"/>
            <a:chOff x="685800" y="4305300"/>
            <a:chExt cx="6999469" cy="5328705"/>
          </a:xfrm>
        </p:grpSpPr>
        <p:pic>
          <p:nvPicPr>
            <p:cNvPr id="5" name="Google Shape;282;p17">
              <a:extLst>
                <a:ext uri="{FF2B5EF4-FFF2-40B4-BE49-F238E27FC236}">
                  <a16:creationId xmlns:a16="http://schemas.microsoft.com/office/drawing/2014/main" id="{E9C74313-D408-DFE7-8EE7-35768DA18527}"/>
                </a:ext>
              </a:extLst>
            </p:cNvPr>
            <p:cNvPicPr preferRelativeResize="0"/>
            <p:nvPr/>
          </p:nvPicPr>
          <p:blipFill rotWithShape="1">
            <a:blip r:embed="rId5">
              <a:alphaModFix/>
            </a:blip>
            <a:srcRect/>
            <a:stretch/>
          </p:blipFill>
          <p:spPr>
            <a:xfrm>
              <a:off x="685800" y="4305300"/>
              <a:ext cx="6999469" cy="4737717"/>
            </a:xfrm>
            <a:prstGeom prst="rect">
              <a:avLst/>
            </a:prstGeom>
            <a:noFill/>
            <a:ln>
              <a:noFill/>
            </a:ln>
            <a:effectLst>
              <a:outerShdw blurRad="190500" algn="tl" rotWithShape="0">
                <a:srgbClr val="000000">
                  <a:alpha val="69803"/>
                </a:srgbClr>
              </a:outerShdw>
            </a:effectLst>
          </p:spPr>
        </p:pic>
        <p:sp>
          <p:nvSpPr>
            <p:cNvPr id="6" name="Google Shape;283;p17">
              <a:extLst>
                <a:ext uri="{FF2B5EF4-FFF2-40B4-BE49-F238E27FC236}">
                  <a16:creationId xmlns:a16="http://schemas.microsoft.com/office/drawing/2014/main" id="{725195F0-CD8E-C1D7-7D29-4039F8C5374A}"/>
                </a:ext>
              </a:extLst>
            </p:cNvPr>
            <p:cNvSpPr/>
            <p:nvPr/>
          </p:nvSpPr>
          <p:spPr>
            <a:xfrm>
              <a:off x="911514" y="8945019"/>
              <a:ext cx="6548040" cy="688986"/>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mn-lt"/>
                </a:rPr>
                <a:t>Tìm các đám cháy rừng</a:t>
              </a:r>
              <a:endParaRPr kumimoji="0" sz="2400" b="0" i="0" u="none" strike="noStrike" kern="0" cap="none" spc="0" normalizeH="0" baseline="0" noProof="0" dirty="0">
                <a:ln>
                  <a:noFill/>
                </a:ln>
                <a:solidFill>
                  <a:schemeClr val="tx1"/>
                </a:solidFill>
                <a:effectLst/>
                <a:uLnTx/>
                <a:uFillTx/>
                <a:latin typeface="+mn-lt"/>
              </a:endParaRPr>
            </a:p>
          </p:txBody>
        </p:sp>
      </p:grpSp>
      <p:grpSp>
        <p:nvGrpSpPr>
          <p:cNvPr id="7" name="Google Shape;284;p17">
            <a:extLst>
              <a:ext uri="{FF2B5EF4-FFF2-40B4-BE49-F238E27FC236}">
                <a16:creationId xmlns:a16="http://schemas.microsoft.com/office/drawing/2014/main" id="{1C3A45A9-BD59-DBDE-0FFE-5244D6331976}"/>
              </a:ext>
            </a:extLst>
          </p:cNvPr>
          <p:cNvGrpSpPr/>
          <p:nvPr/>
        </p:nvGrpSpPr>
        <p:grpSpPr>
          <a:xfrm>
            <a:off x="4958021" y="2036125"/>
            <a:ext cx="3338728" cy="4821874"/>
            <a:chOff x="8229600" y="4305299"/>
            <a:chExt cx="4212825" cy="5328706"/>
          </a:xfrm>
        </p:grpSpPr>
        <p:pic>
          <p:nvPicPr>
            <p:cNvPr id="8" name="Google Shape;285;p17">
              <a:extLst>
                <a:ext uri="{FF2B5EF4-FFF2-40B4-BE49-F238E27FC236}">
                  <a16:creationId xmlns:a16="http://schemas.microsoft.com/office/drawing/2014/main" id="{325E955C-3E32-67B9-A5C3-016B524F2504}"/>
                </a:ext>
              </a:extLst>
            </p:cNvPr>
            <p:cNvPicPr preferRelativeResize="0"/>
            <p:nvPr/>
          </p:nvPicPr>
          <p:blipFill rotWithShape="1">
            <a:blip r:embed="rId6">
              <a:alphaModFix/>
            </a:blip>
            <a:srcRect/>
            <a:stretch/>
          </p:blipFill>
          <p:spPr>
            <a:xfrm>
              <a:off x="8229600" y="4305299"/>
              <a:ext cx="4212825" cy="4737718"/>
            </a:xfrm>
            <a:prstGeom prst="rect">
              <a:avLst/>
            </a:prstGeom>
            <a:noFill/>
            <a:ln>
              <a:noFill/>
            </a:ln>
            <a:effectLst>
              <a:outerShdw blurRad="190500" algn="tl" rotWithShape="0">
                <a:srgbClr val="000000">
                  <a:alpha val="69803"/>
                </a:srgbClr>
              </a:outerShdw>
            </a:effectLst>
          </p:spPr>
        </p:pic>
        <p:sp>
          <p:nvSpPr>
            <p:cNvPr id="9" name="Google Shape;286;p17">
              <a:extLst>
                <a:ext uri="{FF2B5EF4-FFF2-40B4-BE49-F238E27FC236}">
                  <a16:creationId xmlns:a16="http://schemas.microsoft.com/office/drawing/2014/main" id="{4638CCE8-8BA0-26E8-4858-A067E4777E57}"/>
                </a:ext>
              </a:extLst>
            </p:cNvPr>
            <p:cNvSpPr/>
            <p:nvPr/>
          </p:nvSpPr>
          <p:spPr>
            <a:xfrm>
              <a:off x="8229600" y="8945019"/>
              <a:ext cx="4212825" cy="688986"/>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mn-lt"/>
                </a:rPr>
                <a:t>Sử dụng đá đánh lửa</a:t>
              </a:r>
              <a:endParaRPr kumimoji="0" sz="2400" b="0" i="0" u="none" strike="noStrike" kern="0" cap="none" spc="0" normalizeH="0" baseline="0" noProof="0" dirty="0">
                <a:ln>
                  <a:noFill/>
                </a:ln>
                <a:solidFill>
                  <a:schemeClr val="tx1"/>
                </a:solidFill>
                <a:effectLst/>
                <a:uLnTx/>
                <a:uFillTx/>
                <a:latin typeface="+mn-lt"/>
              </a:endParaRPr>
            </a:p>
          </p:txBody>
        </p:sp>
      </p:grpSp>
      <p:grpSp>
        <p:nvGrpSpPr>
          <p:cNvPr id="10" name="Google Shape;287;p17">
            <a:extLst>
              <a:ext uri="{FF2B5EF4-FFF2-40B4-BE49-F238E27FC236}">
                <a16:creationId xmlns:a16="http://schemas.microsoft.com/office/drawing/2014/main" id="{A85761A8-2107-47F7-5BA0-BF1C51965F55}"/>
              </a:ext>
            </a:extLst>
          </p:cNvPr>
          <p:cNvGrpSpPr/>
          <p:nvPr/>
        </p:nvGrpSpPr>
        <p:grpSpPr>
          <a:xfrm>
            <a:off x="8738935" y="2036127"/>
            <a:ext cx="3453066" cy="4821872"/>
            <a:chOff x="12712064" y="4302760"/>
            <a:chExt cx="4371976" cy="4917340"/>
          </a:xfrm>
        </p:grpSpPr>
        <p:pic>
          <p:nvPicPr>
            <p:cNvPr id="11" name="Google Shape;288;p17">
              <a:extLst>
                <a:ext uri="{FF2B5EF4-FFF2-40B4-BE49-F238E27FC236}">
                  <a16:creationId xmlns:a16="http://schemas.microsoft.com/office/drawing/2014/main" id="{8F3EA27F-FEF6-B7FD-C191-D349E8564CA6}"/>
                </a:ext>
              </a:extLst>
            </p:cNvPr>
            <p:cNvPicPr preferRelativeResize="0"/>
            <p:nvPr/>
          </p:nvPicPr>
          <p:blipFill rotWithShape="1">
            <a:blip r:embed="rId7">
              <a:alphaModFix/>
            </a:blip>
            <a:srcRect/>
            <a:stretch/>
          </p:blipFill>
          <p:spPr>
            <a:xfrm>
              <a:off x="12712064" y="4302760"/>
              <a:ext cx="4371976" cy="4371976"/>
            </a:xfrm>
            <a:prstGeom prst="rect">
              <a:avLst/>
            </a:prstGeom>
            <a:noFill/>
            <a:ln>
              <a:noFill/>
            </a:ln>
            <a:effectLst>
              <a:outerShdw blurRad="190500" algn="tl" rotWithShape="0">
                <a:srgbClr val="000000">
                  <a:alpha val="69803"/>
                </a:srgbClr>
              </a:outerShdw>
            </a:effectLst>
          </p:spPr>
        </p:pic>
        <p:sp>
          <p:nvSpPr>
            <p:cNvPr id="12" name="Google Shape;289;p17">
              <a:extLst>
                <a:ext uri="{FF2B5EF4-FFF2-40B4-BE49-F238E27FC236}">
                  <a16:creationId xmlns:a16="http://schemas.microsoft.com/office/drawing/2014/main" id="{4B39523F-2FE8-5EE5-79BF-EBACE3A19851}"/>
                </a:ext>
              </a:extLst>
            </p:cNvPr>
            <p:cNvSpPr/>
            <p:nvPr/>
          </p:nvSpPr>
          <p:spPr>
            <a:xfrm>
              <a:off x="13375342" y="8584302"/>
              <a:ext cx="3045420" cy="635798"/>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chemeClr val="tx1"/>
                  </a:solidFill>
                  <a:effectLst/>
                  <a:uLnTx/>
                  <a:uFillTx/>
                  <a:latin typeface="+mn-lt"/>
                </a:rPr>
                <a:t>Bật lửa</a:t>
              </a:r>
              <a:endParaRPr kumimoji="0" sz="2400" b="0" i="0" u="none" strike="noStrike" kern="0" cap="none" spc="0" normalizeH="0" baseline="0" noProof="0">
                <a:ln>
                  <a:noFill/>
                </a:ln>
                <a:solidFill>
                  <a:schemeClr val="tx1"/>
                </a:solidFill>
                <a:effectLst/>
                <a:uLnTx/>
                <a:uFillTx/>
                <a:latin typeface="+mn-lt"/>
              </a:endParaRPr>
            </a:p>
          </p:txBody>
        </p:sp>
      </p:grpSp>
    </p:spTree>
    <p:extLst>
      <p:ext uri="{BB962C8B-B14F-4D97-AF65-F5344CB8AC3E}">
        <p14:creationId xmlns:p14="http://schemas.microsoft.com/office/powerpoint/2010/main" val="223235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5">
          <a:extLst>
            <a:ext uri="{FF2B5EF4-FFF2-40B4-BE49-F238E27FC236}">
              <a16:creationId xmlns:a16="http://schemas.microsoft.com/office/drawing/2014/main" id="{C7FF3FF3-9C29-F9FB-83F7-84D7CB6CB69D}"/>
            </a:ext>
          </a:extLst>
        </p:cNvPr>
        <p:cNvGrpSpPr/>
        <p:nvPr/>
      </p:nvGrpSpPr>
      <p:grpSpPr>
        <a:xfrm>
          <a:off x="0" y="0"/>
          <a:ext cx="0" cy="0"/>
          <a:chOff x="0" y="0"/>
          <a:chExt cx="0" cy="0"/>
        </a:xfrm>
      </p:grpSpPr>
      <p:sp>
        <p:nvSpPr>
          <p:cNvPr id="3" name="Google Shape;297;p18">
            <a:extLst>
              <a:ext uri="{FF2B5EF4-FFF2-40B4-BE49-F238E27FC236}">
                <a16:creationId xmlns:a16="http://schemas.microsoft.com/office/drawing/2014/main" id="{9A8137D5-8AAD-E0BC-9531-3427C5B05E07}"/>
              </a:ext>
            </a:extLst>
          </p:cNvPr>
          <p:cNvSpPr/>
          <p:nvPr/>
        </p:nvSpPr>
        <p:spPr>
          <a:xfrm>
            <a:off x="443958" y="864025"/>
            <a:ext cx="11361994" cy="716221"/>
          </a:xfrm>
          <a:prstGeom prst="roundRect">
            <a:avLst>
              <a:gd name="adj" fmla="val 9865"/>
            </a:avLst>
          </a:prstGeom>
          <a:solidFill>
            <a:srgbClr val="D1A997"/>
          </a:solidFill>
          <a:ln w="38100" cap="flat" cmpd="sng">
            <a:no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chemeClr val="tx1"/>
                </a:solidFill>
                <a:effectLst/>
                <a:uLnTx/>
                <a:uFillTx/>
                <a:latin typeface="Times New Roman" panose="02020603050405020304" pitchFamily="18" charset="0"/>
                <a:ea typeface="Calibri"/>
                <a:cs typeface="Times New Roman" panose="02020603050405020304" pitchFamily="18" charset="0"/>
                <a:sym typeface="Calibri"/>
              </a:rPr>
              <a:t>Lửa thay đổi cuộc sống của con người thế nào?</a:t>
            </a:r>
            <a:endParaRPr kumimoji="0"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4" name="Google Shape;298;p18">
            <a:extLst>
              <a:ext uri="{FF2B5EF4-FFF2-40B4-BE49-F238E27FC236}">
                <a16:creationId xmlns:a16="http://schemas.microsoft.com/office/drawing/2014/main" id="{F17AE623-458B-BE4A-9FD5-5FB42E391FD5}"/>
              </a:ext>
            </a:extLst>
          </p:cNvPr>
          <p:cNvGrpSpPr/>
          <p:nvPr/>
        </p:nvGrpSpPr>
        <p:grpSpPr>
          <a:xfrm>
            <a:off x="1" y="1780043"/>
            <a:ext cx="3637684" cy="5077955"/>
            <a:chOff x="401268" y="4077417"/>
            <a:chExt cx="5096822" cy="7616931"/>
          </a:xfrm>
        </p:grpSpPr>
        <p:pic>
          <p:nvPicPr>
            <p:cNvPr id="5" name="Google Shape;299;p18">
              <a:extLst>
                <a:ext uri="{FF2B5EF4-FFF2-40B4-BE49-F238E27FC236}">
                  <a16:creationId xmlns:a16="http://schemas.microsoft.com/office/drawing/2014/main" id="{FC93D25B-0B9A-0578-64BD-EDA8B567810A}"/>
                </a:ext>
              </a:extLst>
            </p:cNvPr>
            <p:cNvPicPr preferRelativeResize="0"/>
            <p:nvPr/>
          </p:nvPicPr>
          <p:blipFill rotWithShape="1">
            <a:blip r:embed="rId4">
              <a:alphaModFix/>
            </a:blip>
            <a:srcRect/>
            <a:stretch/>
          </p:blipFill>
          <p:spPr>
            <a:xfrm>
              <a:off x="401268" y="4077417"/>
              <a:ext cx="5096822" cy="6584771"/>
            </a:xfrm>
            <a:prstGeom prst="rect">
              <a:avLst/>
            </a:prstGeom>
            <a:noFill/>
            <a:ln>
              <a:noFill/>
            </a:ln>
            <a:effectLst>
              <a:outerShdw blurRad="190500" algn="tl" rotWithShape="0">
                <a:srgbClr val="000000">
                  <a:alpha val="69803"/>
                </a:srgbClr>
              </a:outerShdw>
            </a:effectLst>
          </p:spPr>
        </p:pic>
        <p:sp>
          <p:nvSpPr>
            <p:cNvPr id="6" name="Google Shape;300;p18">
              <a:extLst>
                <a:ext uri="{FF2B5EF4-FFF2-40B4-BE49-F238E27FC236}">
                  <a16:creationId xmlns:a16="http://schemas.microsoft.com/office/drawing/2014/main" id="{8F7C857F-0969-769A-845C-835F90198724}"/>
                </a:ext>
              </a:extLst>
            </p:cNvPr>
            <p:cNvSpPr/>
            <p:nvPr/>
          </p:nvSpPr>
          <p:spPr>
            <a:xfrm>
              <a:off x="753342" y="10598537"/>
              <a:ext cx="4520381" cy="109581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mn-lt"/>
                </a:rPr>
                <a:t>Làm chín thức ăn</a:t>
              </a:r>
              <a:endParaRPr kumimoji="0" sz="2400" b="0" i="0" u="none" strike="noStrike" kern="0" cap="none" spc="0" normalizeH="0" baseline="0" noProof="0" dirty="0">
                <a:ln>
                  <a:noFill/>
                </a:ln>
                <a:solidFill>
                  <a:schemeClr val="tx1"/>
                </a:solidFill>
                <a:effectLst/>
                <a:uLnTx/>
                <a:uFillTx/>
                <a:latin typeface="+mn-lt"/>
              </a:endParaRPr>
            </a:p>
          </p:txBody>
        </p:sp>
      </p:grpSp>
      <p:grpSp>
        <p:nvGrpSpPr>
          <p:cNvPr id="7" name="Google Shape;301;p18">
            <a:extLst>
              <a:ext uri="{FF2B5EF4-FFF2-40B4-BE49-F238E27FC236}">
                <a16:creationId xmlns:a16="http://schemas.microsoft.com/office/drawing/2014/main" id="{7E0B04C9-9162-D773-189D-6EEE302608A2}"/>
              </a:ext>
            </a:extLst>
          </p:cNvPr>
          <p:cNvGrpSpPr/>
          <p:nvPr/>
        </p:nvGrpSpPr>
        <p:grpSpPr>
          <a:xfrm>
            <a:off x="3827373" y="1801670"/>
            <a:ext cx="4309255" cy="5056329"/>
            <a:chOff x="5782622" y="4109858"/>
            <a:chExt cx="6463883" cy="4644051"/>
          </a:xfrm>
        </p:grpSpPr>
        <p:pic>
          <p:nvPicPr>
            <p:cNvPr id="8" name="Google Shape;302;p18">
              <a:extLst>
                <a:ext uri="{FF2B5EF4-FFF2-40B4-BE49-F238E27FC236}">
                  <a16:creationId xmlns:a16="http://schemas.microsoft.com/office/drawing/2014/main" id="{4F683545-CE03-9C37-8ACF-DBFB829151F6}"/>
                </a:ext>
              </a:extLst>
            </p:cNvPr>
            <p:cNvPicPr preferRelativeResize="0"/>
            <p:nvPr/>
          </p:nvPicPr>
          <p:blipFill rotWithShape="1">
            <a:blip r:embed="rId5">
              <a:alphaModFix/>
            </a:blip>
            <a:srcRect t="11337"/>
            <a:stretch/>
          </p:blipFill>
          <p:spPr>
            <a:xfrm>
              <a:off x="5782622" y="4109858"/>
              <a:ext cx="6463883" cy="4012049"/>
            </a:xfrm>
            <a:prstGeom prst="rect">
              <a:avLst/>
            </a:prstGeom>
            <a:noFill/>
            <a:ln>
              <a:noFill/>
            </a:ln>
            <a:effectLst>
              <a:outerShdw blurRad="190500" algn="tl" rotWithShape="0">
                <a:srgbClr val="000000">
                  <a:alpha val="69803"/>
                </a:srgbClr>
              </a:outerShdw>
            </a:effectLst>
          </p:spPr>
        </p:pic>
        <p:sp>
          <p:nvSpPr>
            <p:cNvPr id="9" name="Google Shape;303;p18">
              <a:extLst>
                <a:ext uri="{FF2B5EF4-FFF2-40B4-BE49-F238E27FC236}">
                  <a16:creationId xmlns:a16="http://schemas.microsoft.com/office/drawing/2014/main" id="{A079F209-E6E8-BB03-0FA6-9B31A539A6E9}"/>
                </a:ext>
              </a:extLst>
            </p:cNvPr>
            <p:cNvSpPr/>
            <p:nvPr/>
          </p:nvSpPr>
          <p:spPr>
            <a:xfrm>
              <a:off x="6832088" y="8082934"/>
              <a:ext cx="4520381" cy="670975"/>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chemeClr val="tx1"/>
                  </a:solidFill>
                  <a:effectLst/>
                  <a:uLnTx/>
                  <a:uFillTx/>
                  <a:latin typeface="+mn-lt"/>
                </a:rPr>
                <a:t>Giữ ấm</a:t>
              </a:r>
              <a:endParaRPr kumimoji="0" sz="2400" b="0" i="0" u="none" strike="noStrike" kern="0" cap="none" spc="0" normalizeH="0" baseline="0" noProof="0">
                <a:ln>
                  <a:noFill/>
                </a:ln>
                <a:solidFill>
                  <a:schemeClr val="tx1"/>
                </a:solidFill>
                <a:effectLst/>
                <a:uLnTx/>
                <a:uFillTx/>
                <a:latin typeface="+mn-lt"/>
              </a:endParaRPr>
            </a:p>
          </p:txBody>
        </p:sp>
      </p:grpSp>
      <p:grpSp>
        <p:nvGrpSpPr>
          <p:cNvPr id="10" name="Google Shape;304;p18">
            <a:extLst>
              <a:ext uri="{FF2B5EF4-FFF2-40B4-BE49-F238E27FC236}">
                <a16:creationId xmlns:a16="http://schemas.microsoft.com/office/drawing/2014/main" id="{95F93B98-1B6F-09B6-630E-B1CBD0ED9D28}"/>
              </a:ext>
            </a:extLst>
          </p:cNvPr>
          <p:cNvGrpSpPr/>
          <p:nvPr/>
        </p:nvGrpSpPr>
        <p:grpSpPr>
          <a:xfrm>
            <a:off x="8405091" y="1781736"/>
            <a:ext cx="3786909" cy="5076264"/>
            <a:chOff x="12649200" y="4079957"/>
            <a:chExt cx="5239052" cy="7614397"/>
          </a:xfrm>
        </p:grpSpPr>
        <p:pic>
          <p:nvPicPr>
            <p:cNvPr id="11" name="Google Shape;305;p18">
              <a:extLst>
                <a:ext uri="{FF2B5EF4-FFF2-40B4-BE49-F238E27FC236}">
                  <a16:creationId xmlns:a16="http://schemas.microsoft.com/office/drawing/2014/main" id="{BEA82DF9-CFC1-78C0-9F59-7BAFDFAF6290}"/>
                </a:ext>
              </a:extLst>
            </p:cNvPr>
            <p:cNvPicPr preferRelativeResize="0"/>
            <p:nvPr/>
          </p:nvPicPr>
          <p:blipFill rotWithShape="1">
            <a:blip r:embed="rId6">
              <a:alphaModFix/>
            </a:blip>
            <a:srcRect/>
            <a:stretch/>
          </p:blipFill>
          <p:spPr>
            <a:xfrm>
              <a:off x="12649200" y="4079957"/>
              <a:ext cx="5239052" cy="6582233"/>
            </a:xfrm>
            <a:prstGeom prst="rect">
              <a:avLst/>
            </a:prstGeom>
            <a:noFill/>
            <a:ln>
              <a:noFill/>
            </a:ln>
            <a:effectLst>
              <a:outerShdw blurRad="190500" algn="tl" rotWithShape="0">
                <a:srgbClr val="000000">
                  <a:alpha val="69803"/>
                </a:srgbClr>
              </a:outerShdw>
            </a:effectLst>
          </p:spPr>
        </p:pic>
        <p:sp>
          <p:nvSpPr>
            <p:cNvPr id="12" name="Google Shape;306;p18">
              <a:extLst>
                <a:ext uri="{FF2B5EF4-FFF2-40B4-BE49-F238E27FC236}">
                  <a16:creationId xmlns:a16="http://schemas.microsoft.com/office/drawing/2014/main" id="{CFA893ED-BCB2-F5F1-02EE-7B60F10399B1}"/>
                </a:ext>
              </a:extLst>
            </p:cNvPr>
            <p:cNvSpPr/>
            <p:nvPr/>
          </p:nvSpPr>
          <p:spPr>
            <a:xfrm>
              <a:off x="13137435" y="10598542"/>
              <a:ext cx="4520381" cy="1095812"/>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chemeClr val="tx1"/>
                  </a:solidFill>
                  <a:effectLst/>
                  <a:uLnTx/>
                  <a:uFillTx/>
                  <a:latin typeface="+mn-lt"/>
                </a:rPr>
                <a:t>Soi sáng</a:t>
              </a:r>
              <a:endParaRPr kumimoji="0" sz="2400" b="0" i="0" u="none" strike="noStrike" kern="0" cap="none" spc="0" normalizeH="0" baseline="0" noProof="0">
                <a:ln>
                  <a:noFill/>
                </a:ln>
                <a:solidFill>
                  <a:schemeClr val="tx1"/>
                </a:solidFill>
                <a:effectLst/>
                <a:uLnTx/>
                <a:uFillTx/>
                <a:latin typeface="+mn-lt"/>
              </a:endParaRPr>
            </a:p>
          </p:txBody>
        </p:sp>
      </p:grpSp>
    </p:spTree>
    <p:extLst>
      <p:ext uri="{BB962C8B-B14F-4D97-AF65-F5344CB8AC3E}">
        <p14:creationId xmlns:p14="http://schemas.microsoft.com/office/powerpoint/2010/main" val="319429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35"/>
        <p:cNvGrpSpPr/>
        <p:nvPr/>
      </p:nvGrpSpPr>
      <p:grpSpPr>
        <a:xfrm>
          <a:off x="0" y="0"/>
          <a:ext cx="0" cy="0"/>
          <a:chOff x="0" y="0"/>
          <a:chExt cx="0" cy="0"/>
        </a:xfrm>
      </p:grpSpPr>
      <p:sp>
        <p:nvSpPr>
          <p:cNvPr id="3" name="Google Shape;314;p21">
            <a:extLst>
              <a:ext uri="{FF2B5EF4-FFF2-40B4-BE49-F238E27FC236}">
                <a16:creationId xmlns:a16="http://schemas.microsoft.com/office/drawing/2014/main" id="{5F3AFEBE-2B85-FB46-A6B4-8FD40F753D13}"/>
              </a:ext>
            </a:extLst>
          </p:cNvPr>
          <p:cNvSpPr/>
          <p:nvPr/>
        </p:nvSpPr>
        <p:spPr>
          <a:xfrm>
            <a:off x="6096000" y="4355271"/>
            <a:ext cx="4922000" cy="1500000"/>
          </a:xfrm>
          <a:prstGeom prst="roundRect">
            <a:avLst>
              <a:gd name="adj" fmla="val 16667"/>
            </a:avLst>
          </a:prstGeom>
          <a:solidFill>
            <a:srgbClr val="D1A997"/>
          </a:solidFill>
          <a:ln w="25400" cap="flat" cmpd="sng">
            <a:no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mn-lt"/>
              </a:rPr>
              <a:t>Chuẩn bị</a:t>
            </a:r>
            <a:r>
              <a:rPr kumimoji="0" lang="vi-VN" sz="2400" b="1" i="0" u="none" strike="noStrike" kern="0" cap="none" spc="0" normalizeH="0" baseline="0" noProof="0" dirty="0">
                <a:ln>
                  <a:noFill/>
                </a:ln>
                <a:solidFill>
                  <a:schemeClr val="tx1"/>
                </a:solidFill>
                <a:effectLst/>
                <a:uLnTx/>
                <a:uFillTx/>
                <a:latin typeface="+mn-lt"/>
              </a:rPr>
              <a:t> </a:t>
            </a:r>
            <a:r>
              <a:rPr kumimoji="0" lang="vi-VN" sz="2400" i="0" u="none" strike="noStrike" kern="0" cap="none" spc="0" normalizeH="0" baseline="0" noProof="0" dirty="0">
                <a:ln>
                  <a:noFill/>
                </a:ln>
                <a:solidFill>
                  <a:schemeClr val="tx1"/>
                </a:solidFill>
                <a:effectLst/>
                <a:uLnTx/>
                <a:uFillTx/>
                <a:latin typeface="+mn-lt"/>
              </a:rPr>
              <a:t>Bài đọc 2:</a:t>
            </a:r>
            <a:endParaRPr kumimoji="0" sz="2400" i="0" u="none" strike="noStrike" kern="0" cap="none" spc="0" normalizeH="0" baseline="0" noProof="0" dirty="0">
              <a:ln>
                <a:noFill/>
              </a:ln>
              <a:solidFill>
                <a:schemeClr val="tx1"/>
              </a:solidFill>
              <a:effectLst/>
              <a:uLnTx/>
              <a:uFillTx/>
              <a:latin typeface="+mn-lt"/>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tx1"/>
                </a:solidFill>
                <a:effectLst/>
                <a:uLnTx/>
                <a:uFillTx/>
                <a:latin typeface="+mn-lt"/>
              </a:rPr>
              <a:t> Sáng tạo vì cuộc sống</a:t>
            </a:r>
            <a:endParaRPr kumimoji="0" sz="2400" b="1" i="0" u="none" strike="noStrike" kern="0" cap="none" spc="0" normalizeH="0" baseline="0" noProof="0" dirty="0">
              <a:ln>
                <a:noFill/>
              </a:ln>
              <a:solidFill>
                <a:schemeClr val="tx1"/>
              </a:solidFill>
              <a:effectLst/>
              <a:uLnTx/>
              <a:uFillTx/>
              <a:latin typeface="+mn-lt"/>
            </a:endParaRPr>
          </a:p>
        </p:txBody>
      </p:sp>
      <p:pic>
        <p:nvPicPr>
          <p:cNvPr id="4" name="Google Shape;315;p21">
            <a:extLst>
              <a:ext uri="{FF2B5EF4-FFF2-40B4-BE49-F238E27FC236}">
                <a16:creationId xmlns:a16="http://schemas.microsoft.com/office/drawing/2014/main" id="{DE187EC6-D539-62D1-FA85-E6802478E9E6}"/>
              </a:ext>
            </a:extLst>
          </p:cNvPr>
          <p:cNvPicPr preferRelativeResize="0"/>
          <p:nvPr/>
        </p:nvPicPr>
        <p:blipFill rotWithShape="1">
          <a:blip r:embed="rId4">
            <a:alphaModFix/>
          </a:blip>
          <a:srcRect/>
          <a:stretch/>
        </p:blipFill>
        <p:spPr>
          <a:xfrm>
            <a:off x="-170078" y="2512946"/>
            <a:ext cx="6132577" cy="4345054"/>
          </a:xfrm>
          <a:prstGeom prst="rect">
            <a:avLst/>
          </a:prstGeom>
          <a:noFill/>
          <a:ln>
            <a:noFill/>
          </a:ln>
          <a:effectLst>
            <a:outerShdw blurRad="190500" algn="tl" rotWithShape="0">
              <a:srgbClr val="000000">
                <a:alpha val="69803"/>
              </a:srgbClr>
            </a:outerShdw>
          </a:effectLst>
        </p:spPr>
      </p:pic>
      <p:sp>
        <p:nvSpPr>
          <p:cNvPr id="5" name="Google Shape;316;p21">
            <a:extLst>
              <a:ext uri="{FF2B5EF4-FFF2-40B4-BE49-F238E27FC236}">
                <a16:creationId xmlns:a16="http://schemas.microsoft.com/office/drawing/2014/main" id="{3CB2902C-19A9-FC1F-F739-93CD046F4E4D}"/>
              </a:ext>
            </a:extLst>
          </p:cNvPr>
          <p:cNvSpPr/>
          <p:nvPr/>
        </p:nvSpPr>
        <p:spPr>
          <a:xfrm>
            <a:off x="6096000" y="2077949"/>
            <a:ext cx="4922000" cy="1500000"/>
          </a:xfrm>
          <a:prstGeom prst="roundRect">
            <a:avLst>
              <a:gd name="adj" fmla="val 16667"/>
            </a:avLst>
          </a:prstGeom>
          <a:solidFill>
            <a:srgbClr val="D1A997"/>
          </a:solidFill>
          <a:ln w="25400" cap="flat" cmpd="sng">
            <a:no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mn-lt"/>
              </a:rPr>
              <a:t>Luyện tập kể chuyện cho người thân cùng nghe</a:t>
            </a:r>
            <a:endParaRPr kumimoji="0" sz="2400" b="1" i="0" u="none" strike="noStrike" kern="0" cap="none" spc="0" normalizeH="0" baseline="0" noProof="0" dirty="0">
              <a:ln>
                <a:noFill/>
              </a:ln>
              <a:solidFill>
                <a:schemeClr val="tx1"/>
              </a:solidFill>
              <a:effectLst/>
              <a:uLnTx/>
              <a:uFillTx/>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0"/>
        <p:cNvGrpSpPr/>
        <p:nvPr/>
      </p:nvGrpSpPr>
      <p:grpSpPr>
        <a:xfrm>
          <a:off x="0" y="0"/>
          <a:ext cx="0" cy="0"/>
          <a:chOff x="0" y="0"/>
          <a:chExt cx="0" cy="0"/>
        </a:xfrm>
      </p:grpSpPr>
      <p:sp>
        <p:nvSpPr>
          <p:cNvPr id="2" name="Google Shape;97;p2">
            <a:extLst>
              <a:ext uri="{FF2B5EF4-FFF2-40B4-BE49-F238E27FC236}">
                <a16:creationId xmlns:a16="http://schemas.microsoft.com/office/drawing/2014/main" id="{BF020A27-C98A-2076-7E99-2937CC62B98F}"/>
              </a:ext>
            </a:extLst>
          </p:cNvPr>
          <p:cNvSpPr/>
          <p:nvPr/>
        </p:nvSpPr>
        <p:spPr>
          <a:xfrm>
            <a:off x="203199" y="4714265"/>
            <a:ext cx="1631495" cy="2058079"/>
          </a:xfrm>
          <a:custGeom>
            <a:avLst/>
            <a:gdLst/>
            <a:ahLst/>
            <a:cxnLst/>
            <a:rect l="l" t="t" r="r" b="b"/>
            <a:pathLst>
              <a:path w="2447242" h="3087118" extrusionOk="0">
                <a:moveTo>
                  <a:pt x="0" y="0"/>
                </a:moveTo>
                <a:lnTo>
                  <a:pt x="2447243" y="0"/>
                </a:lnTo>
                <a:lnTo>
                  <a:pt x="2447243" y="3087118"/>
                </a:lnTo>
                <a:lnTo>
                  <a:pt x="0" y="3087118"/>
                </a:lnTo>
                <a:lnTo>
                  <a:pt x="0" y="0"/>
                </a:lnTo>
                <a:close/>
              </a:path>
            </a:pathLst>
          </a:custGeom>
          <a:blipFill rotWithShape="1">
            <a:blip r:embed="rId4">
              <a:alphaModFix/>
            </a:blip>
            <a:stretch>
              <a:fillRect/>
            </a:stretch>
          </a:bli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mn-lt"/>
            </a:endParaRPr>
          </a:p>
        </p:txBody>
      </p:sp>
      <p:sp>
        <p:nvSpPr>
          <p:cNvPr id="4" name="Google Shape;101;p2">
            <a:extLst>
              <a:ext uri="{FF2B5EF4-FFF2-40B4-BE49-F238E27FC236}">
                <a16:creationId xmlns:a16="http://schemas.microsoft.com/office/drawing/2014/main" id="{71D84078-5890-9233-EFED-9B970565144F}"/>
              </a:ext>
            </a:extLst>
          </p:cNvPr>
          <p:cNvSpPr/>
          <p:nvPr/>
        </p:nvSpPr>
        <p:spPr>
          <a:xfrm>
            <a:off x="286328" y="2082094"/>
            <a:ext cx="4802908" cy="2632171"/>
          </a:xfrm>
          <a:prstGeom prst="roundRect">
            <a:avLst>
              <a:gd name="adj" fmla="val 9865"/>
            </a:avLst>
          </a:prstGeom>
          <a:solidFill>
            <a:srgbClr val="FFFFFF"/>
          </a:solidFill>
          <a:ln w="38100" cap="flat" cmpd="sng">
            <a:solidFill>
              <a:srgbClr val="F2866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spcBef>
                <a:spcPts val="0"/>
              </a:spcBef>
              <a:spcAft>
                <a:spcPts val="0"/>
              </a:spcAft>
              <a:buClrTx/>
              <a:buSzTx/>
              <a:buFontTx/>
              <a:buNone/>
              <a:tabLst/>
              <a:defRPr/>
            </a:pPr>
            <a:r>
              <a:rPr kumimoji="0" lang="vi-VN" sz="32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Em hãy trả lời câu hỏi sau: </a:t>
            </a:r>
            <a:endParaRPr kumimoji="0" sz="32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spcBef>
                <a:spcPts val="0"/>
              </a:spcBef>
              <a:spcAft>
                <a:spcPts val="0"/>
              </a:spcAft>
              <a:buClrTx/>
              <a:buSzTx/>
              <a:buFontTx/>
              <a:buNone/>
              <a:tabLst/>
              <a:defRPr/>
            </a:pPr>
            <a:r>
              <a:rPr kumimoji="0" lang="vi-VN" sz="3200" i="0" u="none" strike="noStrike" kern="0" cap="none" spc="0" normalizeH="0" baseline="0" noProof="0" dirty="0">
                <a:ln>
                  <a:noFill/>
                </a:ln>
                <a:solidFill>
                  <a:schemeClr val="tx1"/>
                </a:solidFill>
                <a:effectLst/>
                <a:uLnTx/>
                <a:uFillTx/>
                <a:latin typeface="Times New Roman" panose="02020603050405020304" pitchFamily="18" charset="0"/>
                <a:ea typeface="Calibri"/>
                <a:cs typeface="Times New Roman" panose="02020603050405020304" pitchFamily="18" charset="0"/>
                <a:sym typeface="Calibri"/>
              </a:rPr>
              <a:t>Trong các câu chuyện dân gian em đã được đọc, nghe em ấn tượng với vị thần nào nhất?</a:t>
            </a:r>
            <a:endParaRPr kumimoji="0" sz="32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Google Shape;102;p2">
            <a:extLst>
              <a:ext uri="{FF2B5EF4-FFF2-40B4-BE49-F238E27FC236}">
                <a16:creationId xmlns:a16="http://schemas.microsoft.com/office/drawing/2014/main" id="{CA656D2E-E6BC-1D36-C311-710E5DE534A8}"/>
              </a:ext>
            </a:extLst>
          </p:cNvPr>
          <p:cNvPicPr preferRelativeResize="0"/>
          <p:nvPr/>
        </p:nvPicPr>
        <p:blipFill rotWithShape="1">
          <a:blip r:embed="rId5">
            <a:alphaModFix/>
          </a:blip>
          <a:srcRect/>
          <a:stretch/>
        </p:blipFill>
        <p:spPr>
          <a:xfrm>
            <a:off x="5227783" y="1815094"/>
            <a:ext cx="6964218" cy="5042906"/>
          </a:xfrm>
          <a:prstGeom prst="rect">
            <a:avLst/>
          </a:prstGeom>
          <a:noFill/>
          <a:ln>
            <a:noFill/>
          </a:ln>
          <a:effectLst>
            <a:outerShdw blurRad="190500" algn="tl" rotWithShape="0">
              <a:srgbClr val="000000">
                <a:alpha val="69803"/>
              </a:srgbClr>
            </a:outerShdw>
          </a:effectLst>
        </p:spPr>
      </p:pic>
      <p:pic>
        <p:nvPicPr>
          <p:cNvPr id="6" name="Google Shape;103;p2">
            <a:extLst>
              <a:ext uri="{FF2B5EF4-FFF2-40B4-BE49-F238E27FC236}">
                <a16:creationId xmlns:a16="http://schemas.microsoft.com/office/drawing/2014/main" id="{AE3BBBAA-41A2-3082-244E-80C3800B431D}"/>
              </a:ext>
            </a:extLst>
          </p:cNvPr>
          <p:cNvPicPr preferRelativeResize="0"/>
          <p:nvPr/>
        </p:nvPicPr>
        <p:blipFill rotWithShape="1">
          <a:blip r:embed="rId6">
            <a:alphaModFix/>
          </a:blip>
          <a:srcRect/>
          <a:stretch/>
        </p:blipFill>
        <p:spPr>
          <a:xfrm>
            <a:off x="5416680" y="662262"/>
            <a:ext cx="1612490" cy="11528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0"/>
        <p:cNvGrpSpPr/>
        <p:nvPr/>
      </p:nvGrpSpPr>
      <p:grpSpPr>
        <a:xfrm>
          <a:off x="0" y="0"/>
          <a:ext cx="0" cy="0"/>
          <a:chOff x="0" y="0"/>
          <a:chExt cx="0" cy="0"/>
        </a:xfrm>
      </p:grpSpPr>
      <p:pic>
        <p:nvPicPr>
          <p:cNvPr id="3" name="Google Shape;148;p6">
            <a:extLst>
              <a:ext uri="{FF2B5EF4-FFF2-40B4-BE49-F238E27FC236}">
                <a16:creationId xmlns:a16="http://schemas.microsoft.com/office/drawing/2014/main" id="{34961420-AFBC-A097-4DBE-EFBE0B222C99}"/>
              </a:ext>
            </a:extLst>
          </p:cNvPr>
          <p:cNvPicPr preferRelativeResize="0"/>
          <p:nvPr/>
        </p:nvPicPr>
        <p:blipFill rotWithShape="1">
          <a:blip r:embed="rId4">
            <a:alphaModFix/>
          </a:blip>
          <a:srcRect l="22818" b="35190"/>
          <a:stretch/>
        </p:blipFill>
        <p:spPr>
          <a:xfrm>
            <a:off x="0" y="5080000"/>
            <a:ext cx="3093051" cy="1778000"/>
          </a:xfrm>
          <a:prstGeom prst="rect">
            <a:avLst/>
          </a:prstGeom>
          <a:noFill/>
          <a:ln>
            <a:noFill/>
          </a:ln>
        </p:spPr>
      </p:pic>
      <p:sp>
        <p:nvSpPr>
          <p:cNvPr id="4" name="Google Shape;149;p6">
            <a:extLst>
              <a:ext uri="{FF2B5EF4-FFF2-40B4-BE49-F238E27FC236}">
                <a16:creationId xmlns:a16="http://schemas.microsoft.com/office/drawing/2014/main" id="{D1995040-66AB-49B8-9213-ADE106628258}"/>
              </a:ext>
            </a:extLst>
          </p:cNvPr>
          <p:cNvSpPr/>
          <p:nvPr/>
        </p:nvSpPr>
        <p:spPr>
          <a:xfrm>
            <a:off x="717373" y="1683148"/>
            <a:ext cx="10566400" cy="581401"/>
          </a:xfrm>
          <a:prstGeom prst="roundRect">
            <a:avLst>
              <a:gd name="adj" fmla="val 9865"/>
            </a:avLst>
          </a:prstGeom>
          <a:solidFill>
            <a:srgbClr val="FFFFFF"/>
          </a:solidFill>
          <a:ln w="38100" cap="flat" cmpd="sng">
            <a:solidFill>
              <a:srgbClr val="89543D"/>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a:ln>
                  <a:noFill/>
                </a:ln>
                <a:solidFill>
                  <a:schemeClr val="tx1"/>
                </a:solidFill>
                <a:effectLst/>
                <a:uLnTx/>
                <a:uFillTx/>
                <a:latin typeface="+mn-lt"/>
              </a:rPr>
              <a:t>Em hãy theo dõi câu chuyện “Thần lửa” qua tranh: </a:t>
            </a:r>
            <a:endParaRPr kumimoji="0" sz="2400" b="0" i="0" u="none" strike="noStrike" kern="0" cap="none" spc="0" normalizeH="0" baseline="0" noProof="0">
              <a:ln>
                <a:noFill/>
              </a:ln>
              <a:solidFill>
                <a:schemeClr val="tx1"/>
              </a:solidFill>
              <a:effectLst/>
              <a:uLnTx/>
              <a:uFillTx/>
              <a:latin typeface="+mn-lt"/>
            </a:endParaRPr>
          </a:p>
        </p:txBody>
      </p:sp>
      <p:pic>
        <p:nvPicPr>
          <p:cNvPr id="5" name="Google Shape;150;p6">
            <a:extLst>
              <a:ext uri="{FF2B5EF4-FFF2-40B4-BE49-F238E27FC236}">
                <a16:creationId xmlns:a16="http://schemas.microsoft.com/office/drawing/2014/main" id="{4E88C215-2743-7308-D3ED-EDC61834115A}"/>
              </a:ext>
            </a:extLst>
          </p:cNvPr>
          <p:cNvPicPr preferRelativeResize="0"/>
          <p:nvPr/>
        </p:nvPicPr>
        <p:blipFill rotWithShape="1">
          <a:blip r:embed="rId5">
            <a:alphaModFix/>
          </a:blip>
          <a:srcRect r="50760"/>
          <a:stretch/>
        </p:blipFill>
        <p:spPr>
          <a:xfrm>
            <a:off x="8008519" y="2551902"/>
            <a:ext cx="3160093" cy="1939417"/>
          </a:xfrm>
          <a:prstGeom prst="rect">
            <a:avLst/>
          </a:prstGeom>
          <a:noFill/>
          <a:ln>
            <a:noFill/>
          </a:ln>
          <a:effectLst>
            <a:outerShdw blurRad="190500" algn="tl" rotWithShape="0">
              <a:srgbClr val="000000">
                <a:alpha val="69803"/>
              </a:srgbClr>
            </a:outerShdw>
          </a:effectLst>
        </p:spPr>
      </p:pic>
      <p:pic>
        <p:nvPicPr>
          <p:cNvPr id="6" name="Google Shape;151;p6">
            <a:extLst>
              <a:ext uri="{FF2B5EF4-FFF2-40B4-BE49-F238E27FC236}">
                <a16:creationId xmlns:a16="http://schemas.microsoft.com/office/drawing/2014/main" id="{6414FCA5-A64D-E103-3F8A-0B992B8C265F}"/>
              </a:ext>
            </a:extLst>
          </p:cNvPr>
          <p:cNvPicPr preferRelativeResize="0"/>
          <p:nvPr/>
        </p:nvPicPr>
        <p:blipFill rotWithShape="1">
          <a:blip r:embed="rId5">
            <a:alphaModFix/>
          </a:blip>
          <a:srcRect l="49240"/>
          <a:stretch/>
        </p:blipFill>
        <p:spPr>
          <a:xfrm>
            <a:off x="861961" y="4591702"/>
            <a:ext cx="3257593" cy="2029360"/>
          </a:xfrm>
          <a:prstGeom prst="rect">
            <a:avLst/>
          </a:prstGeom>
          <a:noFill/>
          <a:ln>
            <a:noFill/>
          </a:ln>
          <a:effectLst>
            <a:outerShdw blurRad="190500" algn="tl" rotWithShape="0">
              <a:srgbClr val="000000">
                <a:alpha val="69803"/>
              </a:srgbClr>
            </a:outerShdw>
          </a:effectLst>
        </p:spPr>
      </p:pic>
      <p:pic>
        <p:nvPicPr>
          <p:cNvPr id="7" name="Google Shape;152;p6">
            <a:extLst>
              <a:ext uri="{FF2B5EF4-FFF2-40B4-BE49-F238E27FC236}">
                <a16:creationId xmlns:a16="http://schemas.microsoft.com/office/drawing/2014/main" id="{3DCA2B39-745F-D821-0419-FEF2AEC4A6FE}"/>
              </a:ext>
            </a:extLst>
          </p:cNvPr>
          <p:cNvPicPr preferRelativeResize="0"/>
          <p:nvPr/>
        </p:nvPicPr>
        <p:blipFill rotWithShape="1">
          <a:blip r:embed="rId6">
            <a:alphaModFix/>
          </a:blip>
          <a:srcRect r="49223"/>
          <a:stretch/>
        </p:blipFill>
        <p:spPr>
          <a:xfrm>
            <a:off x="4503691" y="4593452"/>
            <a:ext cx="3190552" cy="2042850"/>
          </a:xfrm>
          <a:prstGeom prst="rect">
            <a:avLst/>
          </a:prstGeom>
          <a:noFill/>
          <a:ln>
            <a:noFill/>
          </a:ln>
          <a:effectLst>
            <a:outerShdw blurRad="190500" algn="tl" rotWithShape="0">
              <a:srgbClr val="000000">
                <a:alpha val="69803"/>
              </a:srgbClr>
            </a:outerShdw>
          </a:effectLst>
        </p:spPr>
      </p:pic>
      <p:pic>
        <p:nvPicPr>
          <p:cNvPr id="8" name="Google Shape;153;p6">
            <a:extLst>
              <a:ext uri="{FF2B5EF4-FFF2-40B4-BE49-F238E27FC236}">
                <a16:creationId xmlns:a16="http://schemas.microsoft.com/office/drawing/2014/main" id="{E7E28BFF-70DE-616D-2E03-63F71212839D}"/>
              </a:ext>
            </a:extLst>
          </p:cNvPr>
          <p:cNvPicPr preferRelativeResize="0"/>
          <p:nvPr/>
        </p:nvPicPr>
        <p:blipFill rotWithShape="1">
          <a:blip r:embed="rId6">
            <a:alphaModFix/>
          </a:blip>
          <a:srcRect l="50776"/>
          <a:stretch/>
        </p:blipFill>
        <p:spPr>
          <a:xfrm>
            <a:off x="8075561" y="4593452"/>
            <a:ext cx="3093051" cy="2042850"/>
          </a:xfrm>
          <a:prstGeom prst="rect">
            <a:avLst/>
          </a:prstGeom>
          <a:noFill/>
          <a:ln>
            <a:noFill/>
          </a:ln>
          <a:effectLst>
            <a:outerShdw blurRad="190500" algn="tl" rotWithShape="0">
              <a:srgbClr val="000000">
                <a:alpha val="69803"/>
              </a:srgbClr>
            </a:outerShdw>
          </a:effectLst>
        </p:spPr>
      </p:pic>
      <p:pic>
        <p:nvPicPr>
          <p:cNvPr id="9" name="Google Shape;154;p6">
            <a:extLst>
              <a:ext uri="{FF2B5EF4-FFF2-40B4-BE49-F238E27FC236}">
                <a16:creationId xmlns:a16="http://schemas.microsoft.com/office/drawing/2014/main" id="{68A2393B-E8BB-708E-586C-0F7F68468F1B}"/>
              </a:ext>
            </a:extLst>
          </p:cNvPr>
          <p:cNvPicPr preferRelativeResize="0"/>
          <p:nvPr/>
        </p:nvPicPr>
        <p:blipFill rotWithShape="1">
          <a:blip r:embed="rId7">
            <a:alphaModFix/>
          </a:blip>
          <a:srcRect r="48437"/>
          <a:stretch/>
        </p:blipFill>
        <p:spPr>
          <a:xfrm>
            <a:off x="864779" y="2551902"/>
            <a:ext cx="3217971" cy="1939417"/>
          </a:xfrm>
          <a:prstGeom prst="rect">
            <a:avLst/>
          </a:prstGeom>
          <a:noFill/>
          <a:ln>
            <a:noFill/>
          </a:ln>
          <a:effectLst>
            <a:outerShdw blurRad="190500" algn="tl" rotWithShape="0">
              <a:srgbClr val="000000">
                <a:alpha val="69803"/>
              </a:srgbClr>
            </a:outerShdw>
          </a:effectLst>
        </p:spPr>
      </p:pic>
      <p:pic>
        <p:nvPicPr>
          <p:cNvPr id="10" name="Google Shape;155;p6">
            <a:extLst>
              <a:ext uri="{FF2B5EF4-FFF2-40B4-BE49-F238E27FC236}">
                <a16:creationId xmlns:a16="http://schemas.microsoft.com/office/drawing/2014/main" id="{39A2EAF0-76AD-F6DB-CC1F-1EDF5D9ED83E}"/>
              </a:ext>
            </a:extLst>
          </p:cNvPr>
          <p:cNvPicPr preferRelativeResize="0"/>
          <p:nvPr/>
        </p:nvPicPr>
        <p:blipFill rotWithShape="1">
          <a:blip r:embed="rId7">
            <a:alphaModFix/>
          </a:blip>
          <a:srcRect l="51562"/>
          <a:stretch/>
        </p:blipFill>
        <p:spPr>
          <a:xfrm>
            <a:off x="4538250" y="2546822"/>
            <a:ext cx="3022968" cy="1939417"/>
          </a:xfrm>
          <a:prstGeom prst="rect">
            <a:avLst/>
          </a:prstGeom>
          <a:noFill/>
          <a:ln>
            <a:noFill/>
          </a:ln>
          <a:effectLst>
            <a:outerShdw blurRad="190500" algn="tl" rotWithShape="0">
              <a:srgbClr val="000000">
                <a:alpha val="6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280">
          <a:extLst>
            <a:ext uri="{FF2B5EF4-FFF2-40B4-BE49-F238E27FC236}">
              <a16:creationId xmlns:a16="http://schemas.microsoft.com/office/drawing/2014/main" id="{8724777C-EB8E-0F4E-A170-B4B2BC1FBE1C}"/>
            </a:ext>
          </a:extLst>
        </p:cNvPr>
        <p:cNvGrpSpPr/>
        <p:nvPr/>
      </p:nvGrpSpPr>
      <p:grpSpPr>
        <a:xfrm>
          <a:off x="0" y="0"/>
          <a:ext cx="0" cy="0"/>
          <a:chOff x="0" y="0"/>
          <a:chExt cx="0" cy="0"/>
        </a:xfrm>
      </p:grpSpPr>
      <p:sp>
        <p:nvSpPr>
          <p:cNvPr id="2" name="Google Shape;161;p7">
            <a:extLst>
              <a:ext uri="{FF2B5EF4-FFF2-40B4-BE49-F238E27FC236}">
                <a16:creationId xmlns:a16="http://schemas.microsoft.com/office/drawing/2014/main" id="{60EB30A7-90FA-52BA-4425-32AEDD73300C}"/>
              </a:ext>
            </a:extLst>
          </p:cNvPr>
          <p:cNvSpPr/>
          <p:nvPr/>
        </p:nvSpPr>
        <p:spPr>
          <a:xfrm rot="-5400000" flipH="1">
            <a:off x="8901680" y="3596717"/>
            <a:ext cx="884269" cy="5682827"/>
          </a:xfrm>
          <a:custGeom>
            <a:avLst/>
            <a:gdLst/>
            <a:ahLst/>
            <a:cxnLst/>
            <a:rect l="l" t="t" r="r" b="b"/>
            <a:pathLst>
              <a:path w="7299575" h="10774229" extrusionOk="0">
                <a:moveTo>
                  <a:pt x="0" y="0"/>
                </a:moveTo>
                <a:lnTo>
                  <a:pt x="7299576" y="0"/>
                </a:lnTo>
                <a:lnTo>
                  <a:pt x="7299576" y="10774229"/>
                </a:lnTo>
                <a:lnTo>
                  <a:pt x="0" y="10774229"/>
                </a:lnTo>
                <a:lnTo>
                  <a:pt x="0" y="0"/>
                </a:lnTo>
                <a:close/>
              </a:path>
            </a:pathLst>
          </a:custGeom>
          <a:blipFill rotWithShape="1">
            <a:blip r:embed="rId6">
              <a:alphaModFix amt="43000"/>
            </a:blip>
            <a:stretch>
              <a:fillRect r="-20837" b="-16331"/>
            </a:stretch>
          </a:bli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mn-lt"/>
            </a:endParaRPr>
          </a:p>
        </p:txBody>
      </p:sp>
      <p:sp>
        <p:nvSpPr>
          <p:cNvPr id="3" name="Google Shape;162;p7">
            <a:extLst>
              <a:ext uri="{FF2B5EF4-FFF2-40B4-BE49-F238E27FC236}">
                <a16:creationId xmlns:a16="http://schemas.microsoft.com/office/drawing/2014/main" id="{74C2BF24-AA11-27C6-7FA9-35BD3B8345DC}"/>
              </a:ext>
            </a:extLst>
          </p:cNvPr>
          <p:cNvSpPr txBox="1"/>
          <p:nvPr/>
        </p:nvSpPr>
        <p:spPr>
          <a:xfrm>
            <a:off x="1465238" y="626466"/>
            <a:ext cx="9055479" cy="615527"/>
          </a:xfrm>
          <a:prstGeom prst="rect">
            <a:avLst/>
          </a:prstGeom>
          <a:noFill/>
          <a:ln>
            <a:noFill/>
          </a:ln>
        </p:spPr>
        <p:txBody>
          <a:bodyPr spcFirstLastPara="1" wrap="square" lIns="60950" tIns="30467" rIns="60950" bIns="30467" anchor="t" anchorCtr="0">
            <a:spAutoFit/>
          </a:bodyPr>
          <a:lstStyle/>
          <a:p>
            <a:pPr algn="ctr"/>
            <a:r>
              <a:rPr lang="vi-VN" sz="3600" b="1" dirty="0">
                <a:solidFill>
                  <a:schemeClr val="tx1"/>
                </a:solidFill>
                <a:latin typeface="Times New Roman" panose="02020603050405020304" pitchFamily="18" charset="0"/>
                <a:ea typeface="Calibri"/>
                <a:cs typeface="Times New Roman" panose="02020603050405020304" pitchFamily="18" charset="0"/>
                <a:sym typeface="Calibri"/>
              </a:rPr>
              <a:t>Em hãy lắng nghe câu chuyện “Thần lửa”</a:t>
            </a:r>
            <a:endParaRPr sz="3600" b="1" dirty="0">
              <a:solidFill>
                <a:schemeClr val="tx1"/>
              </a:solidFill>
              <a:latin typeface="Times New Roman" panose="02020603050405020304" pitchFamily="18" charset="0"/>
              <a:ea typeface="Calibri"/>
              <a:cs typeface="Times New Roman" panose="02020603050405020304" pitchFamily="18" charset="0"/>
              <a:sym typeface="Calibri"/>
            </a:endParaRPr>
          </a:p>
        </p:txBody>
      </p:sp>
      <p:pic>
        <p:nvPicPr>
          <p:cNvPr id="5" name="NGỌN LỬA THẦN - PHIM HOẠT HÌNH - KHOẢNH KHẮC KỲ DIỆU - TRUYỆN CỔ TÍCH - TỔNG HỢP PHIM HAY (online-video-cutter.com)">
            <a:hlinkClick r:id="" action="ppaction://media"/>
            <a:extLst>
              <a:ext uri="{FF2B5EF4-FFF2-40B4-BE49-F238E27FC236}">
                <a16:creationId xmlns:a16="http://schemas.microsoft.com/office/drawing/2014/main" id="{0DB8949E-F074-14ED-6642-2903FEB793A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6638" y="1715222"/>
            <a:ext cx="10974998" cy="4630159"/>
          </a:xfrm>
          <a:prstGeom prst="rect">
            <a:avLst/>
          </a:prstGeom>
        </p:spPr>
      </p:pic>
    </p:spTree>
    <p:extLst>
      <p:ext uri="{BB962C8B-B14F-4D97-AF65-F5344CB8AC3E}">
        <p14:creationId xmlns:p14="http://schemas.microsoft.com/office/powerpoint/2010/main" val="10353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0">
          <a:extLst>
            <a:ext uri="{FF2B5EF4-FFF2-40B4-BE49-F238E27FC236}">
              <a16:creationId xmlns:a16="http://schemas.microsoft.com/office/drawing/2014/main" id="{EC0A8E5B-8252-4756-83DB-A01C1CA66B98}"/>
            </a:ext>
          </a:extLst>
        </p:cNvPr>
        <p:cNvGrpSpPr/>
        <p:nvPr/>
      </p:nvGrpSpPr>
      <p:grpSpPr>
        <a:xfrm>
          <a:off x="0" y="0"/>
          <a:ext cx="0" cy="0"/>
          <a:chOff x="0" y="0"/>
          <a:chExt cx="0" cy="0"/>
        </a:xfrm>
      </p:grpSpPr>
      <p:sp>
        <p:nvSpPr>
          <p:cNvPr id="2" name="Google Shape;168;p19">
            <a:extLst>
              <a:ext uri="{FF2B5EF4-FFF2-40B4-BE49-F238E27FC236}">
                <a16:creationId xmlns:a16="http://schemas.microsoft.com/office/drawing/2014/main" id="{D9B1123E-224D-EE9B-6154-B4C91191D865}"/>
              </a:ext>
            </a:extLst>
          </p:cNvPr>
          <p:cNvSpPr/>
          <p:nvPr/>
        </p:nvSpPr>
        <p:spPr>
          <a:xfrm>
            <a:off x="10068867" y="795867"/>
            <a:ext cx="2123133" cy="984362"/>
          </a:xfrm>
          <a:custGeom>
            <a:avLst/>
            <a:gdLst/>
            <a:ahLst/>
            <a:cxnLst/>
            <a:rect l="l" t="t" r="r" b="b"/>
            <a:pathLst>
              <a:path w="3184700" h="1476543" extrusionOk="0">
                <a:moveTo>
                  <a:pt x="0" y="0"/>
                </a:moveTo>
                <a:lnTo>
                  <a:pt x="3184700" y="0"/>
                </a:lnTo>
                <a:lnTo>
                  <a:pt x="3184700" y="1476543"/>
                </a:lnTo>
                <a:lnTo>
                  <a:pt x="0" y="1476543"/>
                </a:lnTo>
                <a:lnTo>
                  <a:pt x="0" y="0"/>
                </a:lnTo>
                <a:close/>
              </a:path>
            </a:pathLst>
          </a:custGeom>
          <a:blipFill rotWithShape="1">
            <a:blip r:embed="rId4">
              <a:alphaModFix/>
            </a:blip>
            <a:stretch>
              <a:fillRect/>
            </a:stretch>
          </a:blip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mn-lt"/>
            </a:endParaRPr>
          </a:p>
        </p:txBody>
      </p:sp>
      <p:sp>
        <p:nvSpPr>
          <p:cNvPr id="3" name="Google Shape;169;p19">
            <a:extLst>
              <a:ext uri="{FF2B5EF4-FFF2-40B4-BE49-F238E27FC236}">
                <a16:creationId xmlns:a16="http://schemas.microsoft.com/office/drawing/2014/main" id="{7B26601C-6C3A-C44C-F3BD-380A8E54A64E}"/>
              </a:ext>
            </a:extLst>
          </p:cNvPr>
          <p:cNvSpPr/>
          <p:nvPr/>
        </p:nvSpPr>
        <p:spPr>
          <a:xfrm>
            <a:off x="4156365" y="0"/>
            <a:ext cx="4738254" cy="628073"/>
          </a:xfrm>
          <a:prstGeom prst="roundRect">
            <a:avLst>
              <a:gd name="adj" fmla="val 9865"/>
            </a:avLst>
          </a:prstGeom>
          <a:solidFill>
            <a:srgbClr val="D1A997"/>
          </a:solidFill>
          <a:ln w="38100" cap="flat" cmpd="sng">
            <a:noFill/>
            <a:prstDash val="solid"/>
            <a:round/>
            <a:headEnd type="none" w="sm" len="sm"/>
            <a:tailEnd type="none" w="sm" len="sm"/>
          </a:ln>
        </p:spPr>
        <p:txBody>
          <a:bodyPr spcFirstLastPara="1" wrap="square" lIns="60950" tIns="30467" rIns="60950" bIns="30467" anchor="ctr" anchorCtr="0">
            <a:noAutofit/>
          </a:bodyPr>
          <a:lstStyle/>
          <a:p>
            <a:pPr algn="ctr"/>
            <a:r>
              <a:rPr lang="vi-VN" sz="3600" b="1" dirty="0">
                <a:solidFill>
                  <a:schemeClr val="tx1"/>
                </a:solidFill>
                <a:latin typeface="Times New Roman" panose="02020603050405020304" pitchFamily="18" charset="0"/>
                <a:ea typeface="Calibri"/>
                <a:cs typeface="Times New Roman" panose="02020603050405020304" pitchFamily="18" charset="0"/>
                <a:sym typeface="Calibri"/>
              </a:rPr>
              <a:t>Truyện </a:t>
            </a:r>
            <a:r>
              <a:rPr lang="vi-VN" sz="3600" b="1" dirty="0" smtClean="0">
                <a:solidFill>
                  <a:schemeClr val="tx1"/>
                </a:solidFill>
                <a:latin typeface="Times New Roman" panose="02020603050405020304" pitchFamily="18" charset="0"/>
                <a:ea typeface="Calibri"/>
                <a:cs typeface="Times New Roman" panose="02020603050405020304" pitchFamily="18" charset="0"/>
                <a:sym typeface="Calibri"/>
              </a:rPr>
              <a:t>“</a:t>
            </a:r>
            <a:r>
              <a:rPr lang="en-US" sz="3600" b="1" dirty="0" err="1" smtClean="0">
                <a:solidFill>
                  <a:schemeClr val="tx1"/>
                </a:solidFill>
                <a:latin typeface="Times New Roman" panose="02020603050405020304" pitchFamily="18" charset="0"/>
                <a:ea typeface="Calibri"/>
                <a:cs typeface="Times New Roman" panose="02020603050405020304" pitchFamily="18" charset="0"/>
                <a:sym typeface="Calibri"/>
              </a:rPr>
              <a:t>Lửa</a:t>
            </a:r>
            <a:r>
              <a:rPr lang="en-US" sz="3600" b="1" dirty="0" smtClean="0">
                <a:solidFill>
                  <a:schemeClr val="tx1"/>
                </a:solidFill>
                <a:latin typeface="Times New Roman" panose="02020603050405020304" pitchFamily="18" charset="0"/>
                <a:ea typeface="Calibri"/>
                <a:cs typeface="Times New Roman" panose="02020603050405020304" pitchFamily="18" charset="0"/>
                <a:sym typeface="Calibri"/>
              </a:rPr>
              <a:t> </a:t>
            </a:r>
            <a:r>
              <a:rPr lang="en-US" sz="3600" b="1" dirty="0" err="1" smtClean="0">
                <a:solidFill>
                  <a:schemeClr val="tx1"/>
                </a:solidFill>
                <a:latin typeface="Times New Roman" panose="02020603050405020304" pitchFamily="18" charset="0"/>
                <a:ea typeface="Calibri"/>
                <a:cs typeface="Times New Roman" panose="02020603050405020304" pitchFamily="18" charset="0"/>
                <a:sym typeface="Calibri"/>
              </a:rPr>
              <a:t>thần</a:t>
            </a:r>
            <a:r>
              <a:rPr lang="vi-VN" sz="3600" b="1" dirty="0" smtClean="0">
                <a:solidFill>
                  <a:schemeClr val="tx1"/>
                </a:solidFill>
                <a:latin typeface="Times New Roman" panose="02020603050405020304" pitchFamily="18" charset="0"/>
                <a:ea typeface="Calibri"/>
                <a:cs typeface="Times New Roman" panose="02020603050405020304" pitchFamily="18" charset="0"/>
                <a:sym typeface="Calibri"/>
              </a:rPr>
              <a:t>” </a:t>
            </a:r>
            <a:endParaRPr sz="3600" b="1" dirty="0">
              <a:solidFill>
                <a:schemeClr val="tx1"/>
              </a:solidFill>
              <a:latin typeface="Times New Roman" panose="02020603050405020304" pitchFamily="18" charset="0"/>
              <a:ea typeface="Calibri"/>
              <a:cs typeface="Times New Roman" panose="02020603050405020304" pitchFamily="18" charset="0"/>
              <a:sym typeface="Calibri"/>
            </a:endParaRPr>
          </a:p>
        </p:txBody>
      </p:sp>
      <p:sp>
        <p:nvSpPr>
          <p:cNvPr id="4" name="Google Shape;170;p19">
            <a:extLst>
              <a:ext uri="{FF2B5EF4-FFF2-40B4-BE49-F238E27FC236}">
                <a16:creationId xmlns:a16="http://schemas.microsoft.com/office/drawing/2014/main" id="{73EB03AE-B3C9-A2CF-857B-A291D3BBC3A2}"/>
              </a:ext>
            </a:extLst>
          </p:cNvPr>
          <p:cNvSpPr/>
          <p:nvPr/>
        </p:nvSpPr>
        <p:spPr>
          <a:xfrm>
            <a:off x="1" y="701965"/>
            <a:ext cx="12127344" cy="6156036"/>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just" defTabSz="914400" eaLnBrk="1" fontAlgn="auto" latinLnBrk="0" hangingPunct="1">
              <a:spcBef>
                <a:spcPts val="0"/>
              </a:spcBef>
              <a:spcAft>
                <a:spcPts val="0"/>
              </a:spcAft>
              <a:buClrTx/>
              <a:buSzTx/>
              <a:buFontTx/>
              <a:buNone/>
              <a:tabLst/>
              <a:defRPr/>
            </a:pPr>
            <a:endParaRPr kumimoji="0" lang="en-US" sz="2800" b="0" i="0" u="none" strike="noStrike" kern="0" cap="none" spc="0" normalizeH="0" baseline="0" noProof="0" dirty="0" smtClean="0">
              <a:ln>
                <a:noFill/>
              </a:ln>
              <a:solidFill>
                <a:schemeClr val="tx1"/>
              </a:solidFill>
              <a:effectLst/>
              <a:uLnTx/>
              <a:uFillTx/>
              <a:latin typeface="Times New Roman" panose="02020603050405020304" pitchFamily="18" charset="0"/>
              <a:ea typeface="Calibri"/>
              <a:cs typeface="Times New Roman" panose="02020603050405020304" pitchFamily="18" charset="0"/>
              <a:sym typeface="Calibri"/>
            </a:endParaRPr>
          </a:p>
          <a:p>
            <a:pPr marL="0" marR="0" lvl="0" indent="0" algn="just" defTabSz="914400" eaLnBrk="1" fontAlgn="auto" latinLnBrk="0" hangingPunct="1">
              <a:spcBef>
                <a:spcPts val="0"/>
              </a:spcBef>
              <a:spcAft>
                <a:spcPts val="0"/>
              </a:spcAft>
              <a:buClrTx/>
              <a:buSzTx/>
              <a:buFontTx/>
              <a:buNone/>
              <a:tabLst/>
              <a:defRPr/>
            </a:pPr>
            <a:r>
              <a:rPr kumimoji="0" lang="vi-VN" sz="2800" b="0" i="0" u="none" strike="noStrike" kern="0" cap="none" spc="0" normalizeH="0" baseline="0" noProof="0" dirty="0" smtClean="0">
                <a:ln>
                  <a:noFill/>
                </a:ln>
                <a:solidFill>
                  <a:schemeClr val="tx1"/>
                </a:solidFill>
                <a:effectLst/>
                <a:uLnTx/>
                <a:uFillTx/>
                <a:latin typeface="Times New Roman" panose="02020603050405020304" pitchFamily="18" charset="0"/>
                <a:ea typeface="Calibri"/>
                <a:cs typeface="Times New Roman" panose="02020603050405020304" pitchFamily="18" charset="0"/>
                <a:sym typeface="Calibri"/>
              </a:rPr>
              <a:t>1. Ngày </a:t>
            </a:r>
            <a:r>
              <a:rPr kumimoji="0" lang="vi-VN" sz="2800" b="0" i="0" u="none" strike="noStrike" kern="0" cap="none" spc="0" normalizeH="0" baseline="0" noProof="0" dirty="0">
                <a:ln>
                  <a:noFill/>
                </a:ln>
                <a:solidFill>
                  <a:schemeClr val="tx1"/>
                </a:solidFill>
                <a:effectLst/>
                <a:uLnTx/>
                <a:uFillTx/>
                <a:latin typeface="Times New Roman" panose="02020603050405020304" pitchFamily="18" charset="0"/>
                <a:ea typeface="Calibri"/>
                <a:cs typeface="Times New Roman" panose="02020603050405020304" pitchFamily="18" charset="0"/>
                <a:sym typeface="Calibri"/>
              </a:rPr>
              <a:t>xửa ngày xưa, có vị Thần Lửa tên là Bà H</a:t>
            </a:r>
            <a:r>
              <a:rPr lang="en-US" sz="2800" dirty="0" err="1">
                <a:solidFill>
                  <a:schemeClr val="tx1"/>
                </a:solidFill>
                <a:latin typeface="Times New Roman" panose="02020603050405020304" pitchFamily="18" charset="0"/>
                <a:ea typeface="Calibri"/>
                <a:cs typeface="Times New Roman" panose="02020603050405020304" pitchFamily="18" charset="0"/>
                <a:sym typeface="Calibri"/>
              </a:rPr>
              <a:t>ỏa</a:t>
            </a:r>
            <a:r>
              <a:rPr kumimoji="0" lang="vi-VN" sz="2800" b="0" i="0" u="none" strike="noStrike" kern="0" cap="none" spc="0" normalizeH="0" baseline="0" noProof="0" dirty="0">
                <a:ln>
                  <a:noFill/>
                </a:ln>
                <a:solidFill>
                  <a:schemeClr val="tx1"/>
                </a:solidFill>
                <a:effectLst/>
                <a:uLnTx/>
                <a:uFillTx/>
                <a:latin typeface="Times New Roman" panose="02020603050405020304" pitchFamily="18" charset="0"/>
                <a:ea typeface="Calibri"/>
                <a:cs typeface="Times New Roman" panose="02020603050405020304" pitchFamily="18" charset="0"/>
                <a:sym typeface="Calibri"/>
              </a:rPr>
              <a:t>. Thần được giao giữ ngọn lửa thiêng. Ngọn lửa ấy rất mầu nhiệm. Nhưng Thần Lửa sợ người trần có lửa sẽ gây tai h</a:t>
            </a:r>
            <a:r>
              <a:rPr lang="en-US" sz="2800" dirty="0" err="1">
                <a:solidFill>
                  <a:schemeClr val="tx1"/>
                </a:solidFill>
                <a:latin typeface="Times New Roman" panose="02020603050405020304" pitchFamily="18" charset="0"/>
                <a:ea typeface="Calibri"/>
                <a:cs typeface="Times New Roman" panose="02020603050405020304" pitchFamily="18" charset="0"/>
                <a:sym typeface="Calibri"/>
              </a:rPr>
              <a:t>ọa</a:t>
            </a:r>
            <a:r>
              <a:rPr kumimoji="0" lang="vi-VN" sz="2800" b="0" i="0" u="none" strike="noStrike" kern="0" cap="none" spc="0" normalizeH="0" baseline="0" noProof="0" dirty="0">
                <a:ln>
                  <a:noFill/>
                </a:ln>
                <a:solidFill>
                  <a:schemeClr val="tx1"/>
                </a:solidFill>
                <a:effectLst/>
                <a:uLnTx/>
                <a:uFillTx/>
                <a:latin typeface="Times New Roman" panose="02020603050405020304" pitchFamily="18" charset="0"/>
                <a:ea typeface="Calibri"/>
                <a:cs typeface="Times New Roman" panose="02020603050405020304" pitchFamily="18" charset="0"/>
                <a:sym typeface="Calibri"/>
              </a:rPr>
              <a:t> nên không cho dùng</a:t>
            </a:r>
            <a:r>
              <a:rPr kumimoji="0" lang="vi-VN" sz="2800" b="0" i="0" u="none" strike="noStrike" kern="0" cap="none" spc="0" normalizeH="0" baseline="0" noProof="0" dirty="0" smtClean="0">
                <a:ln>
                  <a:noFill/>
                </a:ln>
                <a:solidFill>
                  <a:schemeClr val="tx1"/>
                </a:solidFill>
                <a:effectLst/>
                <a:uLnTx/>
                <a:uFillTx/>
                <a:latin typeface="Times New Roman" panose="02020603050405020304" pitchFamily="18" charset="0"/>
                <a:ea typeface="Calibri"/>
                <a:cs typeface="Times New Roman" panose="02020603050405020304" pitchFamily="18" charset="0"/>
                <a:sym typeface="Calibri"/>
              </a:rPr>
              <a:t>.</a:t>
            </a:r>
            <a:endParaRPr kumimoji="0" lang="en-US" sz="2800" b="0" i="0" u="none" strike="noStrike" kern="0" cap="none" spc="0" normalizeH="0" baseline="0" noProof="0" dirty="0" smtClean="0">
              <a:ln>
                <a:noFill/>
              </a:ln>
              <a:solidFill>
                <a:schemeClr val="tx1"/>
              </a:solidFill>
              <a:effectLst/>
              <a:uLnTx/>
              <a:uFillTx/>
              <a:latin typeface="Times New Roman" panose="02020603050405020304" pitchFamily="18" charset="0"/>
              <a:ea typeface="Calibri"/>
              <a:cs typeface="Times New Roman" panose="02020603050405020304" pitchFamily="18" charset="0"/>
              <a:sym typeface="Calibri"/>
            </a:endParaRPr>
          </a:p>
          <a:p>
            <a:pPr algn="just">
              <a:buClrTx/>
              <a:defRPr/>
            </a:pPr>
            <a:r>
              <a:rPr lang="vi-VN" sz="2800" dirty="0">
                <a:solidFill>
                  <a:schemeClr val="tx1"/>
                </a:solidFill>
                <a:latin typeface="Times New Roman" panose="02020603050405020304" pitchFamily="18" charset="0"/>
                <a:ea typeface="Calibri"/>
                <a:cs typeface="Times New Roman" panose="02020603050405020304" pitchFamily="18" charset="0"/>
                <a:sym typeface="Calibri"/>
              </a:rPr>
              <a:t>2. Một hôm, có một người đàn ông đi mãi vào rừng sâu, bất ngờ thấy bếp của Thần Lửa. Lúc đó, Thần đi vắng.</a:t>
            </a:r>
            <a:endParaRPr lang="vi-VN" sz="2800" dirty="0">
              <a:solidFill>
                <a:schemeClr val="tx1"/>
              </a:solidFill>
              <a:latin typeface="Times New Roman" panose="02020603050405020304" pitchFamily="18" charset="0"/>
              <a:cs typeface="Times New Roman" panose="02020603050405020304" pitchFamily="18" charset="0"/>
            </a:endParaRPr>
          </a:p>
          <a:p>
            <a:pPr algn="just">
              <a:buClrTx/>
              <a:defRPr/>
            </a:pPr>
            <a:r>
              <a:rPr lang="vi-VN" sz="2800" dirty="0">
                <a:solidFill>
                  <a:sysClr val="windowText" lastClr="000000"/>
                </a:solidFill>
                <a:latin typeface="Times New Roman" panose="02020603050405020304" pitchFamily="18" charset="0"/>
                <a:ea typeface="Calibri"/>
                <a:cs typeface="Times New Roman" panose="02020603050405020304" pitchFamily="18" charset="0"/>
                <a:sym typeface="Calibri"/>
              </a:rPr>
              <a:t>3. Người đàn ông bèn chặt mấy ống nứa, đặt lên bếp. Chỉ trong chốc lát, mấy ống nứa đã đầy cơm và thịt nướng. Ông ăn no rồi ngủ thiếp đi.</a:t>
            </a:r>
            <a:endParaRPr lang="vi-VN" sz="2800" dirty="0">
              <a:solidFill>
                <a:sysClr val="windowText" lastClr="000000"/>
              </a:solidFill>
              <a:latin typeface="Times New Roman" panose="02020603050405020304" pitchFamily="18" charset="0"/>
              <a:cs typeface="Times New Roman" panose="02020603050405020304" pitchFamily="18" charset="0"/>
            </a:endParaRPr>
          </a:p>
          <a:p>
            <a:pPr algn="just">
              <a:buClrTx/>
              <a:defRPr/>
            </a:pPr>
            <a:r>
              <a:rPr lang="vi-VN" sz="2800" dirty="0">
                <a:solidFill>
                  <a:sysClr val="windowText" lastClr="000000"/>
                </a:solidFill>
                <a:latin typeface="Times New Roman" panose="02020603050405020304" pitchFamily="18" charset="0"/>
                <a:ea typeface="Calibri"/>
                <a:cs typeface="Times New Roman" panose="02020603050405020304" pitchFamily="18" charset="0"/>
                <a:sym typeface="Calibri"/>
              </a:rPr>
              <a:t>4. Chẳng ngờ trong lúc ông ngủ say, Thần Lửa về. Thấy có người tìm ra bếp của mình, Thần liền dập tắt lửa, rồi bay đi mất.</a:t>
            </a:r>
            <a:endParaRPr lang="vi-VN" sz="2800" dirty="0">
              <a:solidFill>
                <a:sysClr val="windowText" lastClr="000000"/>
              </a:solidFill>
              <a:latin typeface="Times New Roman" panose="02020603050405020304" pitchFamily="18" charset="0"/>
              <a:cs typeface="Times New Roman" panose="02020603050405020304" pitchFamily="18" charset="0"/>
            </a:endParaRPr>
          </a:p>
          <a:p>
            <a:pPr algn="just">
              <a:buClrTx/>
              <a:defRPr/>
            </a:pPr>
            <a:r>
              <a:rPr lang="vi-VN" sz="2800" dirty="0">
                <a:solidFill>
                  <a:sysClr val="windowText" lastClr="000000"/>
                </a:solidFill>
                <a:latin typeface="Times New Roman" panose="02020603050405020304" pitchFamily="18" charset="0"/>
                <a:ea typeface="Calibri"/>
                <a:cs typeface="Times New Roman" panose="02020603050405020304" pitchFamily="18" charset="0"/>
                <a:sym typeface="Calibri"/>
              </a:rPr>
              <a:t>5. Người đàn ông tỉnh dậy, thấy bếp tắt ngóm, bèn bới đống tro ra xem thì vẫn còn một ít than đỏ. Ông mừng rỡ, bọc mấy hòn than, mang về. Từ đó, nhà ông có lửa để sưởi ấm, thắp sáng và nấu chín thức ăn,... Lửa cũng khiến thú dữ không dám bén mảng đến gần nhà.</a:t>
            </a:r>
            <a:endParaRPr lang="vi-VN" sz="2800" dirty="0">
              <a:solidFill>
                <a:sysClr val="windowText" lastClr="000000"/>
              </a:solidFill>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50000"/>
              </a:lnSpc>
              <a:spcBef>
                <a:spcPts val="0"/>
              </a:spcBef>
              <a:spcAft>
                <a:spcPts val="0"/>
              </a:spcAft>
              <a:buClrTx/>
              <a:buSzTx/>
              <a:buFontTx/>
              <a:buNone/>
              <a:tabLst/>
              <a:defRPr/>
            </a:pPr>
            <a:endParaRPr kumimoji="0" sz="2400" b="0"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51469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 name="Google Shape;195;p9">
            <a:extLst>
              <a:ext uri="{FF2B5EF4-FFF2-40B4-BE49-F238E27FC236}">
                <a16:creationId xmlns:a16="http://schemas.microsoft.com/office/drawing/2014/main" id="{352D6D31-9D8D-AB6F-3BD8-BEDAB0C5D7D3}"/>
              </a:ext>
            </a:extLst>
          </p:cNvPr>
          <p:cNvSpPr txBox="1"/>
          <p:nvPr/>
        </p:nvSpPr>
        <p:spPr>
          <a:xfrm>
            <a:off x="2614943" y="1645330"/>
            <a:ext cx="7162801" cy="553972"/>
          </a:xfrm>
          <a:prstGeom prst="rect">
            <a:avLst/>
          </a:prstGeom>
          <a:noFill/>
          <a:ln>
            <a:noFill/>
          </a:ln>
        </p:spPr>
        <p:txBody>
          <a:bodyPr spcFirstLastPara="1" wrap="square" lIns="60950" tIns="30467" rIns="60950" bIns="30467" anchor="t" anchorCtr="0">
            <a:spAutoFit/>
          </a:bodyPr>
          <a:lstStyle/>
          <a:p>
            <a:pPr algn="ctr"/>
            <a:r>
              <a:rPr lang="vi-VN" sz="3200" b="1" dirty="0">
                <a:solidFill>
                  <a:schemeClr val="tx1"/>
                </a:solidFill>
                <a:latin typeface="Times New Roman" panose="02020603050405020304" pitchFamily="18" charset="0"/>
                <a:ea typeface="Calibri"/>
                <a:cs typeface="Times New Roman" panose="02020603050405020304" pitchFamily="18" charset="0"/>
                <a:sym typeface="Calibri"/>
              </a:rPr>
              <a:t>Nhiệm vụ 1: Kể chuyện trong nhóm</a:t>
            </a:r>
            <a:endParaRPr sz="3200" b="1" i="1" dirty="0">
              <a:solidFill>
                <a:schemeClr val="tx1"/>
              </a:solidFill>
              <a:latin typeface="Times New Roman" panose="02020603050405020304" pitchFamily="18" charset="0"/>
              <a:ea typeface="Calibri"/>
              <a:cs typeface="Times New Roman" panose="02020603050405020304" pitchFamily="18" charset="0"/>
              <a:sym typeface="Calibri"/>
            </a:endParaRPr>
          </a:p>
        </p:txBody>
      </p:sp>
      <p:sp>
        <p:nvSpPr>
          <p:cNvPr id="4" name="Google Shape;196;p9">
            <a:extLst>
              <a:ext uri="{FF2B5EF4-FFF2-40B4-BE49-F238E27FC236}">
                <a16:creationId xmlns:a16="http://schemas.microsoft.com/office/drawing/2014/main" id="{9C8E6481-C1F0-16FD-B94B-42D41CD4400D}"/>
              </a:ext>
            </a:extLst>
          </p:cNvPr>
          <p:cNvSpPr/>
          <p:nvPr/>
        </p:nvSpPr>
        <p:spPr>
          <a:xfrm>
            <a:off x="289689" y="2319158"/>
            <a:ext cx="11813308" cy="1359251"/>
          </a:xfrm>
          <a:prstGeom prst="roundRect">
            <a:avLst>
              <a:gd name="adj" fmla="val 9865"/>
            </a:avLst>
          </a:prstGeom>
          <a:solidFill>
            <a:srgbClr val="D1A997"/>
          </a:solidFill>
          <a:ln w="38100" cap="flat" cmpd="sng">
            <a:no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Dựa vào tranh SGK tr.104 và các câu hỏi sau, lần lượt từng bạn trong nhóm hãy kể lại câu chuyện cho các bạn khác nghe:</a:t>
            </a:r>
            <a:endParaRPr kumimoji="0"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Google Shape;197;p9">
            <a:extLst>
              <a:ext uri="{FF2B5EF4-FFF2-40B4-BE49-F238E27FC236}">
                <a16:creationId xmlns:a16="http://schemas.microsoft.com/office/drawing/2014/main" id="{2A1312BF-159C-1D59-9A35-D878D864C88A}"/>
              </a:ext>
            </a:extLst>
          </p:cNvPr>
          <p:cNvPicPr preferRelativeResize="0"/>
          <p:nvPr/>
        </p:nvPicPr>
        <p:blipFill rotWithShape="1">
          <a:blip r:embed="rId4">
            <a:alphaModFix/>
          </a:blip>
          <a:srcRect/>
          <a:stretch/>
        </p:blipFill>
        <p:spPr>
          <a:xfrm>
            <a:off x="2909913" y="3678409"/>
            <a:ext cx="6107829" cy="31795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a:extLst>
            <a:ext uri="{FF2B5EF4-FFF2-40B4-BE49-F238E27FC236}">
              <a16:creationId xmlns:a16="http://schemas.microsoft.com/office/drawing/2014/main" id="{796E19A8-6C44-231B-95D9-1F7DC16DF621}"/>
            </a:ext>
          </a:extLst>
        </p:cNvPr>
        <p:cNvGrpSpPr/>
        <p:nvPr/>
      </p:nvGrpSpPr>
      <p:grpSpPr>
        <a:xfrm>
          <a:off x="0" y="0"/>
          <a:ext cx="0" cy="0"/>
          <a:chOff x="0" y="0"/>
          <a:chExt cx="0" cy="0"/>
        </a:xfrm>
      </p:grpSpPr>
      <p:pic>
        <p:nvPicPr>
          <p:cNvPr id="2" name="Google Shape;203;p10">
            <a:extLst>
              <a:ext uri="{FF2B5EF4-FFF2-40B4-BE49-F238E27FC236}">
                <a16:creationId xmlns:a16="http://schemas.microsoft.com/office/drawing/2014/main" id="{B2630927-5375-91D4-1C0D-80DDA311576D}"/>
              </a:ext>
            </a:extLst>
          </p:cNvPr>
          <p:cNvPicPr preferRelativeResize="0"/>
          <p:nvPr/>
        </p:nvPicPr>
        <p:blipFill rotWithShape="1">
          <a:blip r:embed="rId4">
            <a:alphaModFix/>
          </a:blip>
          <a:srcRect l="22818" b="35190"/>
          <a:stretch/>
        </p:blipFill>
        <p:spPr>
          <a:xfrm>
            <a:off x="1" y="5071533"/>
            <a:ext cx="3093051" cy="1778000"/>
          </a:xfrm>
          <a:prstGeom prst="rect">
            <a:avLst/>
          </a:prstGeom>
          <a:noFill/>
          <a:ln>
            <a:noFill/>
          </a:ln>
        </p:spPr>
      </p:pic>
      <p:sp>
        <p:nvSpPr>
          <p:cNvPr id="3" name="Google Shape;204;p10">
            <a:extLst>
              <a:ext uri="{FF2B5EF4-FFF2-40B4-BE49-F238E27FC236}">
                <a16:creationId xmlns:a16="http://schemas.microsoft.com/office/drawing/2014/main" id="{F8D95B1C-825E-FCA9-02BD-CDF8F333F251}"/>
              </a:ext>
            </a:extLst>
          </p:cNvPr>
          <p:cNvSpPr/>
          <p:nvPr/>
        </p:nvSpPr>
        <p:spPr>
          <a:xfrm>
            <a:off x="6038553" y="1371652"/>
            <a:ext cx="5130800" cy="135925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mn-lt"/>
              </a:rPr>
              <a:t>Vì sao Thần Lửa không cho người trần dùng lửa của mình?</a:t>
            </a:r>
            <a:endParaRPr kumimoji="0" sz="2400" b="0" i="0" u="none" strike="noStrike" kern="0" cap="none" spc="0" normalizeH="0" baseline="0" noProof="0" dirty="0">
              <a:ln>
                <a:noFill/>
              </a:ln>
              <a:solidFill>
                <a:sysClr val="windowText" lastClr="000000"/>
              </a:solidFill>
              <a:effectLst/>
              <a:uLnTx/>
              <a:uFillTx/>
              <a:latin typeface="+mn-lt"/>
            </a:endParaRPr>
          </a:p>
        </p:txBody>
      </p:sp>
      <p:pic>
        <p:nvPicPr>
          <p:cNvPr id="4" name="Google Shape;205;p10">
            <a:extLst>
              <a:ext uri="{FF2B5EF4-FFF2-40B4-BE49-F238E27FC236}">
                <a16:creationId xmlns:a16="http://schemas.microsoft.com/office/drawing/2014/main" id="{B8C27C09-040B-7AFD-3B07-67FEC363C03F}"/>
              </a:ext>
            </a:extLst>
          </p:cNvPr>
          <p:cNvPicPr preferRelativeResize="0"/>
          <p:nvPr/>
        </p:nvPicPr>
        <p:blipFill rotWithShape="1">
          <a:blip r:embed="rId5">
            <a:alphaModFix/>
          </a:blip>
          <a:srcRect r="48437"/>
          <a:stretch/>
        </p:blipFill>
        <p:spPr>
          <a:xfrm>
            <a:off x="0" y="0"/>
            <a:ext cx="5163127" cy="3380509"/>
          </a:xfrm>
          <a:prstGeom prst="rect">
            <a:avLst/>
          </a:prstGeom>
          <a:noFill/>
          <a:ln>
            <a:noFill/>
          </a:ln>
          <a:effectLst>
            <a:outerShdw blurRad="190500" algn="tl" rotWithShape="0">
              <a:srgbClr val="000000">
                <a:alpha val="69803"/>
              </a:srgbClr>
            </a:outerShdw>
          </a:effectLst>
        </p:spPr>
      </p:pic>
      <p:pic>
        <p:nvPicPr>
          <p:cNvPr id="5" name="Google Shape;206;p10">
            <a:extLst>
              <a:ext uri="{FF2B5EF4-FFF2-40B4-BE49-F238E27FC236}">
                <a16:creationId xmlns:a16="http://schemas.microsoft.com/office/drawing/2014/main" id="{5ED0571C-083F-2977-421B-8AB1F5E0CC61}"/>
              </a:ext>
            </a:extLst>
          </p:cNvPr>
          <p:cNvPicPr preferRelativeResize="0"/>
          <p:nvPr/>
        </p:nvPicPr>
        <p:blipFill rotWithShape="1">
          <a:blip r:embed="rId6">
            <a:alphaModFix/>
          </a:blip>
          <a:srcRect/>
          <a:stretch/>
        </p:blipFill>
        <p:spPr>
          <a:xfrm rot="4365983">
            <a:off x="5922959" y="1074165"/>
            <a:ext cx="627341" cy="551758"/>
          </a:xfrm>
          <a:prstGeom prst="rect">
            <a:avLst/>
          </a:prstGeom>
          <a:noFill/>
          <a:ln>
            <a:noFill/>
          </a:ln>
        </p:spPr>
      </p:pic>
      <p:pic>
        <p:nvPicPr>
          <p:cNvPr id="6" name="Google Shape;207;p10">
            <a:extLst>
              <a:ext uri="{FF2B5EF4-FFF2-40B4-BE49-F238E27FC236}">
                <a16:creationId xmlns:a16="http://schemas.microsoft.com/office/drawing/2014/main" id="{5DB24828-0558-FC7E-1C95-1FF4874615C1}"/>
              </a:ext>
            </a:extLst>
          </p:cNvPr>
          <p:cNvPicPr preferRelativeResize="0"/>
          <p:nvPr/>
        </p:nvPicPr>
        <p:blipFill rotWithShape="1">
          <a:blip r:embed="rId5">
            <a:alphaModFix/>
          </a:blip>
          <a:srcRect l="51562"/>
          <a:stretch/>
        </p:blipFill>
        <p:spPr>
          <a:xfrm>
            <a:off x="0" y="3528291"/>
            <a:ext cx="5163127" cy="3321242"/>
          </a:xfrm>
          <a:prstGeom prst="rect">
            <a:avLst/>
          </a:prstGeom>
          <a:noFill/>
          <a:ln>
            <a:noFill/>
          </a:ln>
          <a:effectLst>
            <a:outerShdw blurRad="190500" algn="tl" rotWithShape="0">
              <a:srgbClr val="000000">
                <a:alpha val="69803"/>
              </a:srgbClr>
            </a:outerShdw>
          </a:effectLst>
        </p:spPr>
      </p:pic>
      <p:sp>
        <p:nvSpPr>
          <p:cNvPr id="7" name="Google Shape;208;p10">
            <a:extLst>
              <a:ext uri="{FF2B5EF4-FFF2-40B4-BE49-F238E27FC236}">
                <a16:creationId xmlns:a16="http://schemas.microsoft.com/office/drawing/2014/main" id="{9C45259E-7D79-E150-0FE1-8AC7909B00E2}"/>
              </a:ext>
            </a:extLst>
          </p:cNvPr>
          <p:cNvSpPr/>
          <p:nvPr/>
        </p:nvSpPr>
        <p:spPr>
          <a:xfrm>
            <a:off x="6038553" y="4373435"/>
            <a:ext cx="5130800" cy="135925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mn-lt"/>
              </a:rPr>
              <a:t>Người đàn ông thấy gì trong rừng sâu?</a:t>
            </a:r>
            <a:endParaRPr kumimoji="0" sz="2400" b="0" i="0" u="none" strike="noStrike" kern="0" cap="none" spc="0" normalizeH="0" baseline="0" noProof="0" dirty="0">
              <a:ln>
                <a:noFill/>
              </a:ln>
              <a:solidFill>
                <a:sysClr val="windowText" lastClr="000000"/>
              </a:solidFill>
              <a:effectLst/>
              <a:uLnTx/>
              <a:uFillTx/>
              <a:latin typeface="+mn-lt"/>
            </a:endParaRPr>
          </a:p>
        </p:txBody>
      </p:sp>
      <p:pic>
        <p:nvPicPr>
          <p:cNvPr id="8" name="Google Shape;209;p10">
            <a:extLst>
              <a:ext uri="{FF2B5EF4-FFF2-40B4-BE49-F238E27FC236}">
                <a16:creationId xmlns:a16="http://schemas.microsoft.com/office/drawing/2014/main" id="{139E3C36-1D48-BB5B-C261-AB183F0B5775}"/>
              </a:ext>
            </a:extLst>
          </p:cNvPr>
          <p:cNvPicPr preferRelativeResize="0"/>
          <p:nvPr/>
        </p:nvPicPr>
        <p:blipFill rotWithShape="1">
          <a:blip r:embed="rId6">
            <a:alphaModFix/>
          </a:blip>
          <a:srcRect/>
          <a:stretch/>
        </p:blipFill>
        <p:spPr>
          <a:xfrm rot="4365983">
            <a:off x="5901876" y="4075480"/>
            <a:ext cx="627341" cy="595908"/>
          </a:xfrm>
          <a:prstGeom prst="rect">
            <a:avLst/>
          </a:prstGeom>
          <a:noFill/>
          <a:ln>
            <a:noFill/>
          </a:ln>
        </p:spPr>
      </p:pic>
    </p:spTree>
    <p:extLst>
      <p:ext uri="{BB962C8B-B14F-4D97-AF65-F5344CB8AC3E}">
        <p14:creationId xmlns:p14="http://schemas.microsoft.com/office/powerpoint/2010/main" val="27955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a:extLst>
            <a:ext uri="{FF2B5EF4-FFF2-40B4-BE49-F238E27FC236}">
              <a16:creationId xmlns:a16="http://schemas.microsoft.com/office/drawing/2014/main" id="{FDCF2D9F-5AEE-85EC-9D7E-AA112415021F}"/>
            </a:ext>
          </a:extLst>
        </p:cNvPr>
        <p:cNvGrpSpPr/>
        <p:nvPr/>
      </p:nvGrpSpPr>
      <p:grpSpPr>
        <a:xfrm>
          <a:off x="0" y="0"/>
          <a:ext cx="0" cy="0"/>
          <a:chOff x="0" y="0"/>
          <a:chExt cx="0" cy="0"/>
        </a:xfrm>
      </p:grpSpPr>
      <p:pic>
        <p:nvPicPr>
          <p:cNvPr id="2" name="Google Shape;217;p11">
            <a:extLst>
              <a:ext uri="{FF2B5EF4-FFF2-40B4-BE49-F238E27FC236}">
                <a16:creationId xmlns:a16="http://schemas.microsoft.com/office/drawing/2014/main" id="{39E7EB13-81C2-024F-17C0-F77384AB184E}"/>
              </a:ext>
            </a:extLst>
          </p:cNvPr>
          <p:cNvPicPr preferRelativeResize="0"/>
          <p:nvPr/>
        </p:nvPicPr>
        <p:blipFill rotWithShape="1">
          <a:blip r:embed="rId4">
            <a:alphaModFix/>
          </a:blip>
          <a:srcRect r="50760"/>
          <a:stretch/>
        </p:blipFill>
        <p:spPr>
          <a:xfrm>
            <a:off x="0" y="0"/>
            <a:ext cx="4201969" cy="3343564"/>
          </a:xfrm>
          <a:prstGeom prst="rect">
            <a:avLst/>
          </a:prstGeom>
          <a:noFill/>
          <a:ln>
            <a:noFill/>
          </a:ln>
          <a:effectLst>
            <a:outerShdw blurRad="190500" algn="tl" rotWithShape="0">
              <a:srgbClr val="000000">
                <a:alpha val="69803"/>
              </a:srgbClr>
            </a:outerShdw>
          </a:effectLst>
        </p:spPr>
      </p:pic>
      <p:pic>
        <p:nvPicPr>
          <p:cNvPr id="3" name="Google Shape;218;p11">
            <a:extLst>
              <a:ext uri="{FF2B5EF4-FFF2-40B4-BE49-F238E27FC236}">
                <a16:creationId xmlns:a16="http://schemas.microsoft.com/office/drawing/2014/main" id="{82C5E8C7-E953-FDD1-49C1-FB0DEE9A5E1A}"/>
              </a:ext>
            </a:extLst>
          </p:cNvPr>
          <p:cNvPicPr preferRelativeResize="0"/>
          <p:nvPr/>
        </p:nvPicPr>
        <p:blipFill rotWithShape="1">
          <a:blip r:embed="rId4">
            <a:alphaModFix/>
          </a:blip>
          <a:srcRect l="49240"/>
          <a:stretch/>
        </p:blipFill>
        <p:spPr>
          <a:xfrm>
            <a:off x="1" y="3463637"/>
            <a:ext cx="4201968" cy="3394364"/>
          </a:xfrm>
          <a:prstGeom prst="rect">
            <a:avLst/>
          </a:prstGeom>
          <a:noFill/>
          <a:ln>
            <a:noFill/>
          </a:ln>
          <a:effectLst>
            <a:outerShdw blurRad="190500" algn="tl" rotWithShape="0">
              <a:srgbClr val="000000">
                <a:alpha val="69803"/>
              </a:srgbClr>
            </a:outerShdw>
          </a:effectLst>
        </p:spPr>
      </p:pic>
      <p:sp>
        <p:nvSpPr>
          <p:cNvPr id="4" name="Google Shape;219;p11">
            <a:extLst>
              <a:ext uri="{FF2B5EF4-FFF2-40B4-BE49-F238E27FC236}">
                <a16:creationId xmlns:a16="http://schemas.microsoft.com/office/drawing/2014/main" id="{4D127BF1-77F5-18EC-F718-38B15ABA9CB5}"/>
              </a:ext>
            </a:extLst>
          </p:cNvPr>
          <p:cNvSpPr/>
          <p:nvPr/>
        </p:nvSpPr>
        <p:spPr>
          <a:xfrm>
            <a:off x="5448654" y="1255233"/>
            <a:ext cx="5634981" cy="135925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mn-lt"/>
              </a:rPr>
              <a:t>Người đàn ông làm gì bên bếp lửa?</a:t>
            </a:r>
            <a:endParaRPr kumimoji="0" sz="2400" b="0" i="0" u="none" strike="noStrike" kern="0" cap="none" spc="0" normalizeH="0" baseline="0" noProof="0" dirty="0">
              <a:ln>
                <a:noFill/>
              </a:ln>
              <a:solidFill>
                <a:sysClr val="windowText" lastClr="000000"/>
              </a:solidFill>
              <a:effectLst/>
              <a:uLnTx/>
              <a:uFillTx/>
              <a:latin typeface="+mn-lt"/>
            </a:endParaRPr>
          </a:p>
        </p:txBody>
      </p:sp>
      <p:pic>
        <p:nvPicPr>
          <p:cNvPr id="5" name="Google Shape;220;p11">
            <a:extLst>
              <a:ext uri="{FF2B5EF4-FFF2-40B4-BE49-F238E27FC236}">
                <a16:creationId xmlns:a16="http://schemas.microsoft.com/office/drawing/2014/main" id="{69409354-2584-EDBF-D8EB-923D0B702424}"/>
              </a:ext>
            </a:extLst>
          </p:cNvPr>
          <p:cNvPicPr preferRelativeResize="0"/>
          <p:nvPr/>
        </p:nvPicPr>
        <p:blipFill rotWithShape="1">
          <a:blip r:embed="rId5">
            <a:alphaModFix/>
          </a:blip>
          <a:srcRect/>
          <a:stretch/>
        </p:blipFill>
        <p:spPr>
          <a:xfrm rot="4365983">
            <a:off x="4923362" y="1117315"/>
            <a:ext cx="627341" cy="551758"/>
          </a:xfrm>
          <a:prstGeom prst="rect">
            <a:avLst/>
          </a:prstGeom>
          <a:noFill/>
          <a:ln>
            <a:noFill/>
          </a:ln>
        </p:spPr>
      </p:pic>
      <p:sp>
        <p:nvSpPr>
          <p:cNvPr id="6" name="Google Shape;221;p11">
            <a:extLst>
              <a:ext uri="{FF2B5EF4-FFF2-40B4-BE49-F238E27FC236}">
                <a16:creationId xmlns:a16="http://schemas.microsoft.com/office/drawing/2014/main" id="{41B238DF-BC01-0005-B5FA-F1E6F7E7F065}"/>
              </a:ext>
            </a:extLst>
          </p:cNvPr>
          <p:cNvSpPr/>
          <p:nvPr/>
        </p:nvSpPr>
        <p:spPr>
          <a:xfrm>
            <a:off x="5245673" y="4481193"/>
            <a:ext cx="5837962" cy="135925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mn-lt"/>
              </a:rPr>
              <a:t>Chuyện gì đã xảy ra khi người đàn ông ngủ say?</a:t>
            </a:r>
            <a:endParaRPr kumimoji="0" sz="2400" b="0" i="0" u="none" strike="noStrike" kern="0" cap="none" spc="0" normalizeH="0" baseline="0" noProof="0" dirty="0">
              <a:ln>
                <a:noFill/>
              </a:ln>
              <a:solidFill>
                <a:sysClr val="windowText" lastClr="000000"/>
              </a:solidFill>
              <a:effectLst/>
              <a:uLnTx/>
              <a:uFillTx/>
              <a:latin typeface="+mn-lt"/>
            </a:endParaRPr>
          </a:p>
        </p:txBody>
      </p:sp>
      <p:pic>
        <p:nvPicPr>
          <p:cNvPr id="7" name="Google Shape;222;p11">
            <a:extLst>
              <a:ext uri="{FF2B5EF4-FFF2-40B4-BE49-F238E27FC236}">
                <a16:creationId xmlns:a16="http://schemas.microsoft.com/office/drawing/2014/main" id="{421041C7-FA41-E035-3702-5FD839E979FE}"/>
              </a:ext>
            </a:extLst>
          </p:cNvPr>
          <p:cNvPicPr preferRelativeResize="0"/>
          <p:nvPr/>
        </p:nvPicPr>
        <p:blipFill rotWithShape="1">
          <a:blip r:embed="rId5">
            <a:alphaModFix/>
          </a:blip>
          <a:srcRect/>
          <a:stretch/>
        </p:blipFill>
        <p:spPr>
          <a:xfrm rot="4365983">
            <a:off x="5279785" y="4205313"/>
            <a:ext cx="627341" cy="551758"/>
          </a:xfrm>
          <a:prstGeom prst="rect">
            <a:avLst/>
          </a:prstGeom>
          <a:noFill/>
          <a:ln>
            <a:noFill/>
          </a:ln>
        </p:spPr>
      </p:pic>
    </p:spTree>
    <p:extLst>
      <p:ext uri="{BB962C8B-B14F-4D97-AF65-F5344CB8AC3E}">
        <p14:creationId xmlns:p14="http://schemas.microsoft.com/office/powerpoint/2010/main" val="330971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a:extLst>
            <a:ext uri="{FF2B5EF4-FFF2-40B4-BE49-F238E27FC236}">
              <a16:creationId xmlns:a16="http://schemas.microsoft.com/office/drawing/2014/main" id="{EB8BC5DF-632C-8E01-4FCE-B8B640B9784E}"/>
            </a:ext>
          </a:extLst>
        </p:cNvPr>
        <p:cNvGrpSpPr/>
        <p:nvPr/>
      </p:nvGrpSpPr>
      <p:grpSpPr>
        <a:xfrm>
          <a:off x="0" y="0"/>
          <a:ext cx="0" cy="0"/>
          <a:chOff x="0" y="0"/>
          <a:chExt cx="0" cy="0"/>
        </a:xfrm>
      </p:grpSpPr>
      <p:pic>
        <p:nvPicPr>
          <p:cNvPr id="2" name="Google Shape;228;p12">
            <a:extLst>
              <a:ext uri="{FF2B5EF4-FFF2-40B4-BE49-F238E27FC236}">
                <a16:creationId xmlns:a16="http://schemas.microsoft.com/office/drawing/2014/main" id="{C3BB8FC9-DD85-F787-B4D7-8341A20EBF3E}"/>
              </a:ext>
            </a:extLst>
          </p:cNvPr>
          <p:cNvPicPr preferRelativeResize="0"/>
          <p:nvPr/>
        </p:nvPicPr>
        <p:blipFill rotWithShape="1">
          <a:blip r:embed="rId4">
            <a:alphaModFix/>
          </a:blip>
          <a:srcRect l="22818" b="35190"/>
          <a:stretch/>
        </p:blipFill>
        <p:spPr>
          <a:xfrm>
            <a:off x="0" y="5080000"/>
            <a:ext cx="3093051" cy="1778000"/>
          </a:xfrm>
          <a:prstGeom prst="rect">
            <a:avLst/>
          </a:prstGeom>
          <a:noFill/>
          <a:ln>
            <a:noFill/>
          </a:ln>
        </p:spPr>
      </p:pic>
      <p:pic>
        <p:nvPicPr>
          <p:cNvPr id="3" name="Google Shape;229;p12">
            <a:extLst>
              <a:ext uri="{FF2B5EF4-FFF2-40B4-BE49-F238E27FC236}">
                <a16:creationId xmlns:a16="http://schemas.microsoft.com/office/drawing/2014/main" id="{1B695147-EF2D-FEF2-1956-4C6E11D4BB39}"/>
              </a:ext>
            </a:extLst>
          </p:cNvPr>
          <p:cNvPicPr preferRelativeResize="0"/>
          <p:nvPr/>
        </p:nvPicPr>
        <p:blipFill rotWithShape="1">
          <a:blip r:embed="rId5">
            <a:alphaModFix/>
          </a:blip>
          <a:srcRect r="49223"/>
          <a:stretch/>
        </p:blipFill>
        <p:spPr>
          <a:xfrm>
            <a:off x="0" y="-1"/>
            <a:ext cx="4040323" cy="3223491"/>
          </a:xfrm>
          <a:prstGeom prst="rect">
            <a:avLst/>
          </a:prstGeom>
          <a:noFill/>
          <a:ln>
            <a:noFill/>
          </a:ln>
          <a:effectLst>
            <a:outerShdw blurRad="190500" algn="tl" rotWithShape="0">
              <a:srgbClr val="000000">
                <a:alpha val="69803"/>
              </a:srgbClr>
            </a:outerShdw>
          </a:effectLst>
        </p:spPr>
      </p:pic>
      <p:pic>
        <p:nvPicPr>
          <p:cNvPr id="4" name="Google Shape;230;p12">
            <a:extLst>
              <a:ext uri="{FF2B5EF4-FFF2-40B4-BE49-F238E27FC236}">
                <a16:creationId xmlns:a16="http://schemas.microsoft.com/office/drawing/2014/main" id="{9C31B327-BF93-E830-2278-C6AB56284DE5}"/>
              </a:ext>
            </a:extLst>
          </p:cNvPr>
          <p:cNvPicPr preferRelativeResize="0"/>
          <p:nvPr/>
        </p:nvPicPr>
        <p:blipFill rotWithShape="1">
          <a:blip r:embed="rId5">
            <a:alphaModFix/>
          </a:blip>
          <a:srcRect l="50776"/>
          <a:stretch/>
        </p:blipFill>
        <p:spPr>
          <a:xfrm>
            <a:off x="0" y="3362037"/>
            <a:ext cx="4043723" cy="3495964"/>
          </a:xfrm>
          <a:prstGeom prst="rect">
            <a:avLst/>
          </a:prstGeom>
          <a:noFill/>
          <a:ln>
            <a:noFill/>
          </a:ln>
          <a:effectLst>
            <a:outerShdw blurRad="190500" algn="tl" rotWithShape="0">
              <a:srgbClr val="000000">
                <a:alpha val="69803"/>
              </a:srgbClr>
            </a:outerShdw>
          </a:effectLst>
        </p:spPr>
      </p:pic>
      <p:sp>
        <p:nvSpPr>
          <p:cNvPr id="5" name="Google Shape;231;p12">
            <a:extLst>
              <a:ext uri="{FF2B5EF4-FFF2-40B4-BE49-F238E27FC236}">
                <a16:creationId xmlns:a16="http://schemas.microsoft.com/office/drawing/2014/main" id="{FD400890-55B1-22A1-C9CA-1F55BF5BA732}"/>
              </a:ext>
            </a:extLst>
          </p:cNvPr>
          <p:cNvSpPr/>
          <p:nvPr/>
        </p:nvSpPr>
        <p:spPr>
          <a:xfrm>
            <a:off x="5260807" y="1331902"/>
            <a:ext cx="6028179" cy="1359251"/>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mn-lt"/>
              </a:rPr>
              <a:t>Người đàn ông làm cách nào để có thể lấy được lửa?</a:t>
            </a:r>
            <a:endParaRPr kumimoji="0" sz="2400" b="0" i="0" u="none" strike="noStrike" kern="0" cap="none" spc="0" normalizeH="0" baseline="0" noProof="0" dirty="0">
              <a:ln>
                <a:noFill/>
              </a:ln>
              <a:solidFill>
                <a:sysClr val="windowText" lastClr="000000"/>
              </a:solidFill>
              <a:effectLst/>
              <a:uLnTx/>
              <a:uFillTx/>
              <a:latin typeface="+mn-lt"/>
            </a:endParaRPr>
          </a:p>
        </p:txBody>
      </p:sp>
      <p:pic>
        <p:nvPicPr>
          <p:cNvPr id="6" name="Google Shape;232;p12">
            <a:extLst>
              <a:ext uri="{FF2B5EF4-FFF2-40B4-BE49-F238E27FC236}">
                <a16:creationId xmlns:a16="http://schemas.microsoft.com/office/drawing/2014/main" id="{4FB8A999-455D-27B2-4A62-82E2C2D982B1}"/>
              </a:ext>
            </a:extLst>
          </p:cNvPr>
          <p:cNvPicPr preferRelativeResize="0"/>
          <p:nvPr/>
        </p:nvPicPr>
        <p:blipFill rotWithShape="1">
          <a:blip r:embed="rId6">
            <a:alphaModFix/>
          </a:blip>
          <a:srcRect/>
          <a:stretch/>
        </p:blipFill>
        <p:spPr>
          <a:xfrm rot="4365983">
            <a:off x="4810813" y="1056023"/>
            <a:ext cx="627341" cy="551758"/>
          </a:xfrm>
          <a:prstGeom prst="rect">
            <a:avLst/>
          </a:prstGeom>
          <a:noFill/>
          <a:ln>
            <a:noFill/>
          </a:ln>
        </p:spPr>
      </p:pic>
      <p:sp>
        <p:nvSpPr>
          <p:cNvPr id="7" name="Google Shape;233;p12">
            <a:extLst>
              <a:ext uri="{FF2B5EF4-FFF2-40B4-BE49-F238E27FC236}">
                <a16:creationId xmlns:a16="http://schemas.microsoft.com/office/drawing/2014/main" id="{C608B81F-475E-0E5A-0611-2440CDB29CE2}"/>
              </a:ext>
            </a:extLst>
          </p:cNvPr>
          <p:cNvSpPr/>
          <p:nvPr/>
        </p:nvSpPr>
        <p:spPr>
          <a:xfrm>
            <a:off x="5243787" y="4535130"/>
            <a:ext cx="6045200" cy="1320800"/>
          </a:xfrm>
          <a:prstGeom prst="roundRect">
            <a:avLst>
              <a:gd name="adj" fmla="val 9865"/>
            </a:avLst>
          </a:prstGeom>
          <a:solidFill>
            <a:srgbClr val="FFFFFF"/>
          </a:solidFill>
          <a:ln w="38100" cap="flat" cmpd="sng">
            <a:solidFill>
              <a:srgbClr val="89543D"/>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sysClr val="windowText" lastClr="000000"/>
                </a:solidFill>
                <a:effectLst/>
                <a:uLnTx/>
                <a:uFillTx/>
                <a:latin typeface="+mn-lt"/>
              </a:rPr>
              <a:t>Từ khi có lửa, cuộc sống của gia đình người đàn ông thay đổi như thế nào?</a:t>
            </a:r>
            <a:endParaRPr kumimoji="0" sz="2400" b="0" i="0" u="none" strike="noStrike" kern="0" cap="none" spc="0" normalizeH="0" baseline="0" noProof="0">
              <a:ln>
                <a:noFill/>
              </a:ln>
              <a:solidFill>
                <a:sysClr val="windowText" lastClr="000000"/>
              </a:solidFill>
              <a:effectLst/>
              <a:uLnTx/>
              <a:uFillTx/>
              <a:latin typeface="+mn-lt"/>
            </a:endParaRPr>
          </a:p>
        </p:txBody>
      </p:sp>
      <p:pic>
        <p:nvPicPr>
          <p:cNvPr id="8" name="Google Shape;234;p12">
            <a:extLst>
              <a:ext uri="{FF2B5EF4-FFF2-40B4-BE49-F238E27FC236}">
                <a16:creationId xmlns:a16="http://schemas.microsoft.com/office/drawing/2014/main" id="{0A332F62-A151-CBC1-982F-02E73E833814}"/>
              </a:ext>
            </a:extLst>
          </p:cNvPr>
          <p:cNvPicPr preferRelativeResize="0"/>
          <p:nvPr/>
        </p:nvPicPr>
        <p:blipFill rotWithShape="1">
          <a:blip r:embed="rId6">
            <a:alphaModFix/>
          </a:blip>
          <a:srcRect/>
          <a:stretch/>
        </p:blipFill>
        <p:spPr>
          <a:xfrm rot="4365983">
            <a:off x="4810813" y="4740629"/>
            <a:ext cx="627341" cy="551758"/>
          </a:xfrm>
          <a:prstGeom prst="rect">
            <a:avLst/>
          </a:prstGeom>
          <a:noFill/>
          <a:ln>
            <a:noFill/>
          </a:ln>
        </p:spPr>
      </p:pic>
    </p:spTree>
    <p:extLst>
      <p:ext uri="{BB962C8B-B14F-4D97-AF65-F5344CB8AC3E}">
        <p14:creationId xmlns:p14="http://schemas.microsoft.com/office/powerpoint/2010/main" val="10270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609</Words>
  <Application>Microsoft Office PowerPoint</Application>
  <PresentationFormat>Widescreen</PresentationFormat>
  <Paragraphs>46</Paragraphs>
  <Slides>15</Slides>
  <Notes>15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Times New Roman</vt:lpstr>
      <vt:lpstr>UTM Avo</vt:lpstr>
      <vt:lpstr>2_Office Theme</vt:lpstr>
      <vt:lpstr>Office Theme</vt:lpstr>
      <vt:lpstr>TIẾNG VIỆT 4           Tập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4           Tập 1</dc:title>
  <dc:creator>OnePercent</dc:creator>
  <cp:lastModifiedBy>ADMIN</cp:lastModifiedBy>
  <cp:revision>6</cp:revision>
  <dcterms:created xsi:type="dcterms:W3CDTF">2023-10-19T01:39:18Z</dcterms:created>
  <dcterms:modified xsi:type="dcterms:W3CDTF">2025-04-18T10:35:02Z</dcterms:modified>
</cp:coreProperties>
</file>