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6" r:id="rId2"/>
    <p:sldId id="27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468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6EFH2K2H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 descr="A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194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blumen-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505202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4290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>
            <a:off x="937932" y="2326341"/>
            <a:ext cx="6555442" cy="31727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05273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NhiÖt liÖt chµo mõng </a:t>
            </a:r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thÇy c« </a:t>
            </a:r>
          </a:p>
          <a:p>
            <a:pPr algn="ctr"/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vµ </a:t>
            </a:r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em</a:t>
            </a:r>
          </a:p>
          <a:p>
            <a:pPr algn="ctr"/>
            <a:endParaRPr lang="en-US" sz="8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8839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Đồng Thị Hằng</a:t>
            </a:r>
          </a:p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Trường Tiểu học Bình Dân</a:t>
            </a:r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8794" name="Picture 10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260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  <p:bldP spid="118792" grpId="1" animBg="1"/>
      <p:bldP spid="118792" grpId="2" animBg="1"/>
      <p:bldP spid="118792" grpId="3" animBg="1"/>
      <p:bldP spid="118792" grpId="4" animBg="1"/>
      <p:bldP spid="118792" grpId="5" animBg="1"/>
      <p:bldP spid="118792" grpId="6" animBg="1"/>
      <p:bldP spid="118792" grpId="7" animBg="1"/>
      <p:bldP spid="118792" grpId="8" animBg="1"/>
      <p:bldP spid="118792" grpId="9" animBg="1"/>
      <p:bldP spid="118792" grpId="1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590800"/>
            <a:ext cx="6477000" cy="1295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9357" y="2667000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Đến trường học tập em đi đúng giờ.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741281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xmlns="" val="199636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091"/>
            <a:ext cx="1284192" cy="846266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 flipH="1">
            <a:off x="8652004" y="6455231"/>
            <a:ext cx="421277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62000" y="31262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11năm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09204" y="601678"/>
            <a:ext cx="56333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10: Đi học đúng giờ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5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78561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học”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312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 Theo em việc đi học đúng giờ mang lại lợi ích gì?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2" t="48545" r="13025" b="31966"/>
          <a:stretch/>
        </p:blipFill>
        <p:spPr bwMode="auto">
          <a:xfrm>
            <a:off x="0" y="2362200"/>
            <a:ext cx="9202592" cy="342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4883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67" t="70402" r="20067" b="7377"/>
          <a:stretch/>
        </p:blipFill>
        <p:spPr bwMode="auto">
          <a:xfrm>
            <a:off x="990600" y="2286000"/>
            <a:ext cx="7010400" cy="36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205" y="19812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6" t="17036" r="9831" b="62639"/>
          <a:stretch/>
        </p:blipFill>
        <p:spPr bwMode="auto">
          <a:xfrm>
            <a:off x="0" y="3368096"/>
            <a:ext cx="9220200" cy="34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208" y="2666999"/>
            <a:ext cx="7428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học đúng giờ.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967" y="22860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95" t="42604" r="22594" b="29590"/>
          <a:stretch/>
        </p:blipFill>
        <p:spPr bwMode="auto">
          <a:xfrm>
            <a:off x="3709792" y="3429000"/>
            <a:ext cx="4998875" cy="30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7068044" y="3079173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2377" y="3087469"/>
            <a:ext cx="16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Nhanh lên con, muộn học rồi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488" y="2006025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đi học đúng giờ.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196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22</cp:revision>
  <dcterms:created xsi:type="dcterms:W3CDTF">2006-08-16T00:00:00Z</dcterms:created>
  <dcterms:modified xsi:type="dcterms:W3CDTF">2022-11-23T13:15:57Z</dcterms:modified>
</cp:coreProperties>
</file>