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87824" y="1969008"/>
            <a:ext cx="4958080" cy="4371340"/>
          </a:xfrm>
          <a:custGeom>
            <a:avLst/>
            <a:gdLst/>
            <a:ahLst/>
            <a:cxnLst/>
            <a:rect l="l" t="t" r="r" b="b"/>
            <a:pathLst>
              <a:path w="4958080" h="4371340">
                <a:moveTo>
                  <a:pt x="4866132" y="0"/>
                </a:moveTo>
                <a:lnTo>
                  <a:pt x="91439" y="0"/>
                </a:lnTo>
                <a:lnTo>
                  <a:pt x="73485" y="1690"/>
                </a:lnTo>
                <a:lnTo>
                  <a:pt x="25908" y="25907"/>
                </a:lnTo>
                <a:lnTo>
                  <a:pt x="1690" y="73485"/>
                </a:lnTo>
                <a:lnTo>
                  <a:pt x="0" y="91439"/>
                </a:lnTo>
                <a:lnTo>
                  <a:pt x="0" y="4279392"/>
                </a:lnTo>
                <a:lnTo>
                  <a:pt x="14787" y="4331041"/>
                </a:lnTo>
                <a:lnTo>
                  <a:pt x="56387" y="4364164"/>
                </a:lnTo>
                <a:lnTo>
                  <a:pt x="91439" y="4370832"/>
                </a:lnTo>
                <a:lnTo>
                  <a:pt x="4866132" y="4370832"/>
                </a:lnTo>
                <a:lnTo>
                  <a:pt x="4916495" y="4356044"/>
                </a:lnTo>
                <a:lnTo>
                  <a:pt x="4950714" y="4315015"/>
                </a:lnTo>
                <a:lnTo>
                  <a:pt x="4957572" y="4279392"/>
                </a:lnTo>
                <a:lnTo>
                  <a:pt x="4957572" y="91439"/>
                </a:lnTo>
                <a:lnTo>
                  <a:pt x="4950356" y="55935"/>
                </a:lnTo>
                <a:lnTo>
                  <a:pt x="4930711" y="26860"/>
                </a:lnTo>
                <a:lnTo>
                  <a:pt x="4901636" y="7215"/>
                </a:lnTo>
                <a:lnTo>
                  <a:pt x="4866132" y="0"/>
                </a:lnTo>
                <a:close/>
              </a:path>
            </a:pathLst>
          </a:custGeom>
          <a:solidFill>
            <a:srgbClr val="FFD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504944" y="1880616"/>
            <a:ext cx="4988560" cy="4354195"/>
          </a:xfrm>
          <a:custGeom>
            <a:avLst/>
            <a:gdLst/>
            <a:ahLst/>
            <a:cxnLst/>
            <a:rect l="l" t="t" r="r" b="b"/>
            <a:pathLst>
              <a:path w="4988559" h="4354195">
                <a:moveTo>
                  <a:pt x="4898135" y="0"/>
                </a:moveTo>
                <a:lnTo>
                  <a:pt x="89915" y="0"/>
                </a:lnTo>
                <a:lnTo>
                  <a:pt x="55292" y="7215"/>
                </a:lnTo>
                <a:lnTo>
                  <a:pt x="26669" y="26860"/>
                </a:lnTo>
                <a:lnTo>
                  <a:pt x="7191" y="55935"/>
                </a:lnTo>
                <a:lnTo>
                  <a:pt x="0" y="91439"/>
                </a:lnTo>
                <a:lnTo>
                  <a:pt x="0" y="4262628"/>
                </a:lnTo>
                <a:lnTo>
                  <a:pt x="7191" y="4298132"/>
                </a:lnTo>
                <a:lnTo>
                  <a:pt x="26670" y="4327207"/>
                </a:lnTo>
                <a:lnTo>
                  <a:pt x="55292" y="4346852"/>
                </a:lnTo>
                <a:lnTo>
                  <a:pt x="89915" y="4354068"/>
                </a:lnTo>
                <a:lnTo>
                  <a:pt x="4898135" y="4354068"/>
                </a:lnTo>
                <a:lnTo>
                  <a:pt x="4933402" y="4346852"/>
                </a:lnTo>
                <a:lnTo>
                  <a:pt x="4961953" y="4327207"/>
                </a:lnTo>
                <a:lnTo>
                  <a:pt x="4981074" y="4298132"/>
                </a:lnTo>
                <a:lnTo>
                  <a:pt x="4988052" y="4262628"/>
                </a:lnTo>
                <a:lnTo>
                  <a:pt x="4988052" y="91439"/>
                </a:lnTo>
                <a:lnTo>
                  <a:pt x="4981074" y="55935"/>
                </a:lnTo>
                <a:lnTo>
                  <a:pt x="4961953" y="26860"/>
                </a:lnTo>
                <a:lnTo>
                  <a:pt x="4933402" y="7215"/>
                </a:lnTo>
                <a:lnTo>
                  <a:pt x="4898135" y="0"/>
                </a:lnTo>
                <a:close/>
              </a:path>
            </a:pathLst>
          </a:custGeom>
          <a:solidFill>
            <a:srgbClr val="FEEDA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2785872"/>
            <a:ext cx="4000500" cy="37505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623" y="1481327"/>
            <a:ext cx="1152144" cy="79552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7559" y="2138172"/>
            <a:ext cx="819912" cy="5120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71971" y="1438655"/>
            <a:ext cx="2250948" cy="8793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87858" y="3366158"/>
            <a:ext cx="4463415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93392" y="2318004"/>
            <a:ext cx="6823075" cy="2882265"/>
          </a:xfrm>
          <a:custGeom>
            <a:avLst/>
            <a:gdLst/>
            <a:ahLst/>
            <a:cxnLst/>
            <a:rect l="l" t="t" r="r" b="b"/>
            <a:pathLst>
              <a:path w="6823075" h="2882265">
                <a:moveTo>
                  <a:pt x="6766559" y="0"/>
                </a:moveTo>
                <a:lnTo>
                  <a:pt x="56387" y="0"/>
                </a:lnTo>
                <a:lnTo>
                  <a:pt x="34718" y="4524"/>
                </a:lnTo>
                <a:lnTo>
                  <a:pt x="16763" y="16763"/>
                </a:lnTo>
                <a:lnTo>
                  <a:pt x="4524" y="34718"/>
                </a:lnTo>
                <a:lnTo>
                  <a:pt x="0" y="56387"/>
                </a:lnTo>
                <a:lnTo>
                  <a:pt x="0" y="2825496"/>
                </a:lnTo>
                <a:lnTo>
                  <a:pt x="4524" y="2847165"/>
                </a:lnTo>
                <a:lnTo>
                  <a:pt x="16763" y="2865120"/>
                </a:lnTo>
                <a:lnTo>
                  <a:pt x="34718" y="2877359"/>
                </a:lnTo>
                <a:lnTo>
                  <a:pt x="56387" y="2881884"/>
                </a:lnTo>
                <a:lnTo>
                  <a:pt x="6766559" y="2881884"/>
                </a:lnTo>
                <a:lnTo>
                  <a:pt x="6788872" y="2877359"/>
                </a:lnTo>
                <a:lnTo>
                  <a:pt x="6806755" y="2865120"/>
                </a:lnTo>
                <a:lnTo>
                  <a:pt x="6818637" y="2847165"/>
                </a:lnTo>
                <a:lnTo>
                  <a:pt x="6822948" y="2825496"/>
                </a:lnTo>
                <a:lnTo>
                  <a:pt x="6822948" y="56387"/>
                </a:lnTo>
                <a:lnTo>
                  <a:pt x="6818637" y="34718"/>
                </a:lnTo>
                <a:lnTo>
                  <a:pt x="6806755" y="16763"/>
                </a:lnTo>
                <a:lnTo>
                  <a:pt x="6788872" y="4524"/>
                </a:lnTo>
                <a:lnTo>
                  <a:pt x="6766559" y="0"/>
                </a:lnTo>
                <a:close/>
              </a:path>
            </a:pathLst>
          </a:custGeom>
          <a:solidFill>
            <a:srgbClr val="F0B3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563624" y="2127504"/>
            <a:ext cx="7089775" cy="2950845"/>
          </a:xfrm>
          <a:custGeom>
            <a:avLst/>
            <a:gdLst/>
            <a:ahLst/>
            <a:cxnLst/>
            <a:rect l="l" t="t" r="r" b="b"/>
            <a:pathLst>
              <a:path w="7089775" h="2950845">
                <a:moveTo>
                  <a:pt x="7036308" y="0"/>
                </a:moveTo>
                <a:lnTo>
                  <a:pt x="54863" y="0"/>
                </a:lnTo>
                <a:lnTo>
                  <a:pt x="43767" y="1095"/>
                </a:lnTo>
                <a:lnTo>
                  <a:pt x="9644" y="23788"/>
                </a:lnTo>
                <a:lnTo>
                  <a:pt x="0" y="54863"/>
                </a:lnTo>
                <a:lnTo>
                  <a:pt x="0" y="2895600"/>
                </a:lnTo>
                <a:lnTo>
                  <a:pt x="16763" y="2935224"/>
                </a:lnTo>
                <a:lnTo>
                  <a:pt x="54863" y="2950464"/>
                </a:lnTo>
                <a:lnTo>
                  <a:pt x="7036308" y="2950464"/>
                </a:lnTo>
                <a:lnTo>
                  <a:pt x="7056858" y="2946177"/>
                </a:lnTo>
                <a:lnTo>
                  <a:pt x="7073836" y="2934462"/>
                </a:lnTo>
                <a:lnTo>
                  <a:pt x="7085385" y="2917031"/>
                </a:lnTo>
                <a:lnTo>
                  <a:pt x="7089648" y="2895600"/>
                </a:lnTo>
                <a:lnTo>
                  <a:pt x="7089648" y="54863"/>
                </a:lnTo>
                <a:lnTo>
                  <a:pt x="7074408" y="15240"/>
                </a:lnTo>
                <a:lnTo>
                  <a:pt x="7036308" y="0"/>
                </a:lnTo>
                <a:close/>
              </a:path>
            </a:pathLst>
          </a:custGeom>
          <a:solidFill>
            <a:srgbClr val="FCDED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4868" y="1423416"/>
            <a:ext cx="2552700" cy="140512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127" y="5940552"/>
            <a:ext cx="576072" cy="64160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8484" y="5586984"/>
            <a:ext cx="795528" cy="86258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54340" y="3512820"/>
            <a:ext cx="1900427" cy="297332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6324" y="1277111"/>
            <a:ext cx="1249680" cy="119481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94176" y="5733288"/>
            <a:ext cx="637031" cy="42062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00015" y="1219200"/>
            <a:ext cx="658367" cy="40843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2376" y="3009900"/>
            <a:ext cx="422148" cy="2636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14144" y="2298191"/>
            <a:ext cx="6399530" cy="2935605"/>
          </a:xfrm>
          <a:custGeom>
            <a:avLst/>
            <a:gdLst/>
            <a:ahLst/>
            <a:cxnLst/>
            <a:rect l="l" t="t" r="r" b="b"/>
            <a:pathLst>
              <a:path w="6399530" h="2935604">
                <a:moveTo>
                  <a:pt x="6327648" y="0"/>
                </a:moveTo>
                <a:lnTo>
                  <a:pt x="71628" y="0"/>
                </a:lnTo>
                <a:lnTo>
                  <a:pt x="43719" y="5619"/>
                </a:lnTo>
                <a:lnTo>
                  <a:pt x="20955" y="20955"/>
                </a:lnTo>
                <a:lnTo>
                  <a:pt x="5619" y="43719"/>
                </a:lnTo>
                <a:lnTo>
                  <a:pt x="0" y="71628"/>
                </a:lnTo>
                <a:lnTo>
                  <a:pt x="0" y="2863596"/>
                </a:lnTo>
                <a:lnTo>
                  <a:pt x="5619" y="2891504"/>
                </a:lnTo>
                <a:lnTo>
                  <a:pt x="20955" y="2914269"/>
                </a:lnTo>
                <a:lnTo>
                  <a:pt x="43719" y="2929604"/>
                </a:lnTo>
                <a:lnTo>
                  <a:pt x="71628" y="2935224"/>
                </a:lnTo>
                <a:lnTo>
                  <a:pt x="6327648" y="2935224"/>
                </a:lnTo>
                <a:lnTo>
                  <a:pt x="6355556" y="2929604"/>
                </a:lnTo>
                <a:lnTo>
                  <a:pt x="6378321" y="2914269"/>
                </a:lnTo>
                <a:lnTo>
                  <a:pt x="6393656" y="2891504"/>
                </a:lnTo>
                <a:lnTo>
                  <a:pt x="6399276" y="2863596"/>
                </a:lnTo>
                <a:lnTo>
                  <a:pt x="6399276" y="71628"/>
                </a:lnTo>
                <a:lnTo>
                  <a:pt x="6393656" y="43719"/>
                </a:lnTo>
                <a:lnTo>
                  <a:pt x="6378321" y="20955"/>
                </a:lnTo>
                <a:lnTo>
                  <a:pt x="6355556" y="5619"/>
                </a:lnTo>
                <a:lnTo>
                  <a:pt x="6327648" y="0"/>
                </a:lnTo>
                <a:close/>
              </a:path>
            </a:pathLst>
          </a:custGeom>
          <a:solidFill>
            <a:srgbClr val="FAE6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830323" y="2214372"/>
            <a:ext cx="6399530" cy="2935605"/>
          </a:xfrm>
          <a:custGeom>
            <a:avLst/>
            <a:gdLst/>
            <a:ahLst/>
            <a:cxnLst/>
            <a:rect l="l" t="t" r="r" b="b"/>
            <a:pathLst>
              <a:path w="6399530" h="2935604">
                <a:moveTo>
                  <a:pt x="6327648" y="0"/>
                </a:moveTo>
                <a:lnTo>
                  <a:pt x="71627" y="0"/>
                </a:lnTo>
                <a:lnTo>
                  <a:pt x="43719" y="5619"/>
                </a:lnTo>
                <a:lnTo>
                  <a:pt x="20954" y="20954"/>
                </a:lnTo>
                <a:lnTo>
                  <a:pt x="5619" y="43719"/>
                </a:lnTo>
                <a:lnTo>
                  <a:pt x="0" y="71627"/>
                </a:lnTo>
                <a:lnTo>
                  <a:pt x="0" y="2863596"/>
                </a:lnTo>
                <a:lnTo>
                  <a:pt x="5619" y="2891504"/>
                </a:lnTo>
                <a:lnTo>
                  <a:pt x="20955" y="2914269"/>
                </a:lnTo>
                <a:lnTo>
                  <a:pt x="43719" y="2929604"/>
                </a:lnTo>
                <a:lnTo>
                  <a:pt x="71627" y="2935223"/>
                </a:lnTo>
                <a:lnTo>
                  <a:pt x="6327648" y="2935223"/>
                </a:lnTo>
                <a:lnTo>
                  <a:pt x="6355556" y="2929604"/>
                </a:lnTo>
                <a:lnTo>
                  <a:pt x="6378321" y="2914268"/>
                </a:lnTo>
                <a:lnTo>
                  <a:pt x="6393656" y="2891504"/>
                </a:lnTo>
                <a:lnTo>
                  <a:pt x="6399276" y="2863596"/>
                </a:lnTo>
                <a:lnTo>
                  <a:pt x="6399276" y="71627"/>
                </a:lnTo>
                <a:lnTo>
                  <a:pt x="6393656" y="43719"/>
                </a:lnTo>
                <a:lnTo>
                  <a:pt x="6378321" y="20954"/>
                </a:lnTo>
                <a:lnTo>
                  <a:pt x="6355556" y="5619"/>
                </a:lnTo>
                <a:lnTo>
                  <a:pt x="6327648" y="0"/>
                </a:lnTo>
                <a:close/>
              </a:path>
            </a:pathLst>
          </a:custGeom>
          <a:solidFill>
            <a:srgbClr val="FDFC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830323" y="2214372"/>
            <a:ext cx="6399530" cy="2935605"/>
          </a:xfrm>
          <a:custGeom>
            <a:avLst/>
            <a:gdLst/>
            <a:ahLst/>
            <a:cxnLst/>
            <a:rect l="l" t="t" r="r" b="b"/>
            <a:pathLst>
              <a:path w="6399530" h="2935604">
                <a:moveTo>
                  <a:pt x="71627" y="0"/>
                </a:moveTo>
                <a:lnTo>
                  <a:pt x="6327647" y="0"/>
                </a:lnTo>
                <a:lnTo>
                  <a:pt x="6355556" y="5619"/>
                </a:lnTo>
                <a:lnTo>
                  <a:pt x="6378320" y="20954"/>
                </a:lnTo>
                <a:lnTo>
                  <a:pt x="6393656" y="43719"/>
                </a:lnTo>
                <a:lnTo>
                  <a:pt x="6399275" y="71627"/>
                </a:lnTo>
                <a:lnTo>
                  <a:pt x="6399275" y="2863595"/>
                </a:lnTo>
                <a:lnTo>
                  <a:pt x="6393656" y="2891504"/>
                </a:lnTo>
                <a:lnTo>
                  <a:pt x="6378320" y="2914268"/>
                </a:lnTo>
                <a:lnTo>
                  <a:pt x="6355556" y="2929604"/>
                </a:lnTo>
                <a:lnTo>
                  <a:pt x="6327647" y="2935223"/>
                </a:lnTo>
                <a:lnTo>
                  <a:pt x="71627" y="2935223"/>
                </a:lnTo>
                <a:lnTo>
                  <a:pt x="43719" y="2929604"/>
                </a:lnTo>
                <a:lnTo>
                  <a:pt x="20954" y="2914268"/>
                </a:lnTo>
                <a:lnTo>
                  <a:pt x="5619" y="2891504"/>
                </a:lnTo>
                <a:lnTo>
                  <a:pt x="0" y="2863595"/>
                </a:lnTo>
                <a:lnTo>
                  <a:pt x="0" y="71627"/>
                </a:lnTo>
                <a:lnTo>
                  <a:pt x="5619" y="43719"/>
                </a:lnTo>
                <a:lnTo>
                  <a:pt x="20954" y="20954"/>
                </a:lnTo>
                <a:lnTo>
                  <a:pt x="43719" y="5619"/>
                </a:lnTo>
                <a:lnTo>
                  <a:pt x="71627" y="0"/>
                </a:lnTo>
                <a:close/>
              </a:path>
            </a:pathLst>
          </a:custGeom>
          <a:ln w="36575">
            <a:solidFill>
              <a:srgbClr val="FAE6D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39084"/>
            <a:ext cx="2382012" cy="3377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" y="1389888"/>
            <a:ext cx="1249680" cy="1193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5855" y="5483352"/>
            <a:ext cx="528827" cy="63398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8479" y="5861304"/>
            <a:ext cx="675132" cy="67056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01840" y="5105399"/>
            <a:ext cx="2956559" cy="161086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2832" y="1207008"/>
            <a:ext cx="583691" cy="42062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04959" y="2569463"/>
            <a:ext cx="347472" cy="268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1421" y="1270571"/>
            <a:ext cx="1769110" cy="419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3559" y="2489591"/>
            <a:ext cx="5692775" cy="309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6" Type="http://schemas.openxmlformats.org/officeDocument/2006/relationships/image" Target="../media/image72.jpg"/><Relationship Id="rId7" Type="http://schemas.openxmlformats.org/officeDocument/2006/relationships/image" Target="../media/image7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Relationship Id="rId11" Type="http://schemas.openxmlformats.org/officeDocument/2006/relationships/image" Target="../media/image31.jpg"/><Relationship Id="rId12" Type="http://schemas.openxmlformats.org/officeDocument/2006/relationships/image" Target="../media/image3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31.jpg"/><Relationship Id="rId9" Type="http://schemas.openxmlformats.org/officeDocument/2006/relationships/image" Target="../media/image3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8" Type="http://schemas.openxmlformats.org/officeDocument/2006/relationships/image" Target="../media/image46.jpg"/><Relationship Id="rId9" Type="http://schemas.openxmlformats.org/officeDocument/2006/relationships/image" Target="../media/image47.jpg"/><Relationship Id="rId10" Type="http://schemas.openxmlformats.org/officeDocument/2006/relationships/image" Target="../media/image4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5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61.jpg"/><Relationship Id="rId7" Type="http://schemas.openxmlformats.org/officeDocument/2006/relationships/image" Target="../media/image6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6" Type="http://schemas.openxmlformats.org/officeDocument/2006/relationships/image" Target="../media/image6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1321" y="2252194"/>
            <a:ext cx="5521960" cy="26409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4400">
                <a:solidFill>
                  <a:srgbClr val="000000"/>
                </a:solidFill>
              </a:rPr>
              <a:t>XIN</a:t>
            </a:r>
            <a:r>
              <a:rPr dirty="0" sz="4400" spc="-20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CHÀO</a:t>
            </a:r>
            <a:r>
              <a:rPr dirty="0" sz="4400" spc="-5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CÁC</a:t>
            </a:r>
            <a:r>
              <a:rPr dirty="0" sz="4400" spc="-25">
                <a:solidFill>
                  <a:srgbClr val="000000"/>
                </a:solidFill>
              </a:rPr>
              <a:t> CON </a:t>
            </a:r>
            <a:r>
              <a:rPr dirty="0" sz="4400">
                <a:solidFill>
                  <a:srgbClr val="000000"/>
                </a:solidFill>
              </a:rPr>
              <a:t>TỚI VỚI</a:t>
            </a:r>
            <a:r>
              <a:rPr dirty="0" sz="4400" spc="-15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BÀI </a:t>
            </a:r>
            <a:r>
              <a:rPr dirty="0" sz="4400" spc="-25">
                <a:solidFill>
                  <a:srgbClr val="000000"/>
                </a:solidFill>
              </a:rPr>
              <a:t>HỌC </a:t>
            </a:r>
            <a:r>
              <a:rPr dirty="0" sz="4400">
                <a:solidFill>
                  <a:srgbClr val="000000"/>
                </a:solidFill>
              </a:rPr>
              <a:t>HÔM</a:t>
            </a:r>
            <a:r>
              <a:rPr dirty="0" sz="4400" spc="-15">
                <a:solidFill>
                  <a:srgbClr val="000000"/>
                </a:solidFill>
              </a:rPr>
              <a:t> </a:t>
            </a:r>
            <a:r>
              <a:rPr dirty="0" sz="4400" spc="-25">
                <a:solidFill>
                  <a:srgbClr val="000000"/>
                </a:solidFill>
              </a:rPr>
              <a:t>NAY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66927" y="1624583"/>
            <a:ext cx="5488305" cy="4610100"/>
            <a:chOff x="566927" y="1624583"/>
            <a:chExt cx="5488305" cy="4610100"/>
          </a:xfrm>
        </p:grpSpPr>
        <p:sp>
          <p:nvSpPr>
            <p:cNvPr id="4" name="object 4" descr=""/>
            <p:cNvSpPr/>
            <p:nvPr/>
          </p:nvSpPr>
          <p:spPr>
            <a:xfrm>
              <a:off x="650747" y="1708403"/>
              <a:ext cx="5404485" cy="4526280"/>
            </a:xfrm>
            <a:custGeom>
              <a:avLst/>
              <a:gdLst/>
              <a:ahLst/>
              <a:cxnLst/>
              <a:rect l="l" t="t" r="r" b="b"/>
              <a:pathLst>
                <a:path w="5404485" h="4526280">
                  <a:moveTo>
                    <a:pt x="5320284" y="0"/>
                  </a:moveTo>
                  <a:lnTo>
                    <a:pt x="83820" y="0"/>
                  </a:lnTo>
                  <a:lnTo>
                    <a:pt x="50792" y="6453"/>
                  </a:lnTo>
                  <a:lnTo>
                    <a:pt x="24193" y="24193"/>
                  </a:lnTo>
                  <a:lnTo>
                    <a:pt x="6453" y="50792"/>
                  </a:lnTo>
                  <a:lnTo>
                    <a:pt x="0" y="83820"/>
                  </a:lnTo>
                  <a:lnTo>
                    <a:pt x="0" y="4442460"/>
                  </a:lnTo>
                  <a:lnTo>
                    <a:pt x="6453" y="4474845"/>
                  </a:lnTo>
                  <a:lnTo>
                    <a:pt x="24193" y="4501515"/>
                  </a:lnTo>
                  <a:lnTo>
                    <a:pt x="50792" y="4519612"/>
                  </a:lnTo>
                  <a:lnTo>
                    <a:pt x="83820" y="4526280"/>
                  </a:lnTo>
                  <a:lnTo>
                    <a:pt x="5320284" y="4526280"/>
                  </a:lnTo>
                  <a:lnTo>
                    <a:pt x="5353311" y="4519612"/>
                  </a:lnTo>
                  <a:lnTo>
                    <a:pt x="5379910" y="4501515"/>
                  </a:lnTo>
                  <a:lnTo>
                    <a:pt x="5397650" y="4474845"/>
                  </a:lnTo>
                  <a:lnTo>
                    <a:pt x="5404104" y="4442460"/>
                  </a:lnTo>
                  <a:lnTo>
                    <a:pt x="5404104" y="83820"/>
                  </a:lnTo>
                  <a:lnTo>
                    <a:pt x="5397650" y="50792"/>
                  </a:lnTo>
                  <a:lnTo>
                    <a:pt x="5379910" y="24193"/>
                  </a:lnTo>
                  <a:lnTo>
                    <a:pt x="5353311" y="6453"/>
                  </a:lnTo>
                  <a:lnTo>
                    <a:pt x="5320284" y="0"/>
                  </a:lnTo>
                  <a:close/>
                </a:path>
              </a:pathLst>
            </a:custGeom>
            <a:solidFill>
              <a:srgbClr val="FAE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6927" y="1624583"/>
              <a:ext cx="5408930" cy="4526280"/>
            </a:xfrm>
            <a:custGeom>
              <a:avLst/>
              <a:gdLst/>
              <a:ahLst/>
              <a:cxnLst/>
              <a:rect l="l" t="t" r="r" b="b"/>
              <a:pathLst>
                <a:path w="5408930" h="4526280">
                  <a:moveTo>
                    <a:pt x="5323332" y="0"/>
                  </a:moveTo>
                  <a:lnTo>
                    <a:pt x="83820" y="0"/>
                  </a:lnTo>
                  <a:lnTo>
                    <a:pt x="50792" y="6453"/>
                  </a:lnTo>
                  <a:lnTo>
                    <a:pt x="24193" y="24193"/>
                  </a:lnTo>
                  <a:lnTo>
                    <a:pt x="6453" y="50792"/>
                  </a:lnTo>
                  <a:lnTo>
                    <a:pt x="0" y="83819"/>
                  </a:lnTo>
                  <a:lnTo>
                    <a:pt x="0" y="4442459"/>
                  </a:lnTo>
                  <a:lnTo>
                    <a:pt x="6453" y="4474845"/>
                  </a:lnTo>
                  <a:lnTo>
                    <a:pt x="24193" y="4501514"/>
                  </a:lnTo>
                  <a:lnTo>
                    <a:pt x="50792" y="4519612"/>
                  </a:lnTo>
                  <a:lnTo>
                    <a:pt x="83820" y="4526280"/>
                  </a:lnTo>
                  <a:lnTo>
                    <a:pt x="5323332" y="4526280"/>
                  </a:lnTo>
                  <a:lnTo>
                    <a:pt x="5356598" y="4519612"/>
                  </a:lnTo>
                  <a:lnTo>
                    <a:pt x="5383720" y="4501514"/>
                  </a:lnTo>
                  <a:lnTo>
                    <a:pt x="5401984" y="4474845"/>
                  </a:lnTo>
                  <a:lnTo>
                    <a:pt x="5408676" y="4442459"/>
                  </a:lnTo>
                  <a:lnTo>
                    <a:pt x="5408676" y="83819"/>
                  </a:lnTo>
                  <a:lnTo>
                    <a:pt x="5401984" y="50792"/>
                  </a:lnTo>
                  <a:lnTo>
                    <a:pt x="5383720" y="24193"/>
                  </a:lnTo>
                  <a:lnTo>
                    <a:pt x="5356598" y="6453"/>
                  </a:lnTo>
                  <a:lnTo>
                    <a:pt x="5323332" y="0"/>
                  </a:lnTo>
                  <a:close/>
                </a:path>
              </a:pathLst>
            </a:custGeom>
            <a:solidFill>
              <a:srgbClr val="FDFCF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20" y="4684776"/>
            <a:ext cx="2586228" cy="203149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6171" y="5504688"/>
            <a:ext cx="1190244" cy="84886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2704" y="3343655"/>
            <a:ext cx="408431" cy="3246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5435" y="1618488"/>
            <a:ext cx="541019" cy="31242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03335" y="1397508"/>
            <a:ext cx="1248155" cy="119481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50763" y="3045315"/>
            <a:ext cx="4996180" cy="2548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311785">
              <a:lnSpc>
                <a:spcPct val="131200"/>
              </a:lnSpc>
              <a:spcBef>
                <a:spcPts val="95"/>
              </a:spcBef>
              <a:buChar char="–"/>
              <a:tabLst>
                <a:tab pos="324485" algn="l"/>
              </a:tabLst>
            </a:pPr>
            <a:r>
              <a:rPr dirty="0" sz="2400">
                <a:latin typeface="Microsoft Sans Serif"/>
                <a:cs typeface="Microsoft Sans Serif"/>
              </a:rPr>
              <a:t>Trong</a:t>
            </a:r>
            <a:r>
              <a:rPr dirty="0" sz="2400" spc="47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cấu</a:t>
            </a:r>
            <a:r>
              <a:rPr dirty="0" sz="2400" spc="459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trúc</a:t>
            </a:r>
            <a:r>
              <a:rPr dirty="0" sz="2400" spc="459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tuần</a:t>
            </a:r>
            <a:r>
              <a:rPr dirty="0" sz="2400" spc="459">
                <a:latin typeface="Microsoft Sans Serif"/>
                <a:cs typeface="Microsoft Sans Serif"/>
              </a:rPr>
              <a:t> </a:t>
            </a:r>
            <a:r>
              <a:rPr dirty="0" sz="2400" spc="95">
                <a:latin typeface="Microsoft Sans Serif"/>
                <a:cs typeface="Microsoft Sans Serif"/>
              </a:rPr>
              <a:t>tự,</a:t>
            </a:r>
            <a:r>
              <a:rPr dirty="0" sz="2400" spc="46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các</a:t>
            </a:r>
            <a:r>
              <a:rPr dirty="0" sz="2400" spc="47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việc </a:t>
            </a:r>
            <a:r>
              <a:rPr dirty="0" sz="2400" spc="125">
                <a:latin typeface="Microsoft Sans Serif"/>
                <a:cs typeface="Microsoft Sans Serif"/>
              </a:rPr>
              <a:t>được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70">
                <a:latin typeface="Microsoft Sans Serif"/>
                <a:cs typeface="Microsoft Sans Serif"/>
              </a:rPr>
              <a:t>thực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hiện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một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cách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tuần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tự.</a:t>
            </a:r>
            <a:endParaRPr sz="2400">
              <a:latin typeface="Microsoft Sans Serif"/>
              <a:cs typeface="Microsoft Sans Serif"/>
            </a:endParaRPr>
          </a:p>
          <a:p>
            <a:pPr algn="just" marL="12700" marR="5715" indent="267970">
              <a:lnSpc>
                <a:spcPct val="131000"/>
              </a:lnSpc>
              <a:spcBef>
                <a:spcPts val="990"/>
              </a:spcBef>
              <a:buChar char="–"/>
              <a:tabLst>
                <a:tab pos="280670" algn="l"/>
              </a:tabLst>
            </a:pPr>
            <a:r>
              <a:rPr dirty="0" sz="2400">
                <a:latin typeface="Microsoft Sans Serif"/>
                <a:cs typeface="Microsoft Sans Serif"/>
              </a:rPr>
              <a:t>Khi</a:t>
            </a:r>
            <a:r>
              <a:rPr dirty="0" sz="2400" spc="1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chạy</a:t>
            </a:r>
            <a:r>
              <a:rPr dirty="0" sz="2400" spc="150">
                <a:latin typeface="Microsoft Sans Serif"/>
                <a:cs typeface="Microsoft Sans Serif"/>
              </a:rPr>
              <a:t> </a:t>
            </a:r>
            <a:r>
              <a:rPr dirty="0" sz="2400" spc="80">
                <a:latin typeface="Microsoft Sans Serif"/>
                <a:cs typeface="Microsoft Sans Serif"/>
              </a:rPr>
              <a:t>chương</a:t>
            </a:r>
            <a:r>
              <a:rPr dirty="0" sz="2400" spc="1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trình</a:t>
            </a:r>
            <a:r>
              <a:rPr dirty="0" sz="2400" spc="1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có</a:t>
            </a:r>
            <a:r>
              <a:rPr dirty="0" sz="2400" spc="1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cấu</a:t>
            </a:r>
            <a:r>
              <a:rPr dirty="0" sz="2400" spc="13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trúc </a:t>
            </a:r>
            <a:r>
              <a:rPr dirty="0" sz="2400">
                <a:latin typeface="Microsoft Sans Serif"/>
                <a:cs typeface="Microsoft Sans Serif"/>
              </a:rPr>
              <a:t>tuần</a:t>
            </a:r>
            <a:r>
              <a:rPr dirty="0" sz="2400" spc="20">
                <a:latin typeface="Microsoft Sans Serif"/>
                <a:cs typeface="Microsoft Sans Serif"/>
              </a:rPr>
              <a:t>  </a:t>
            </a:r>
            <a:r>
              <a:rPr dirty="0" sz="2400" spc="95">
                <a:latin typeface="Microsoft Sans Serif"/>
                <a:cs typeface="Microsoft Sans Serif"/>
              </a:rPr>
              <a:t>tự,</a:t>
            </a:r>
            <a:r>
              <a:rPr dirty="0" sz="2400" spc="20">
                <a:latin typeface="Microsoft Sans Serif"/>
                <a:cs typeface="Microsoft Sans Serif"/>
              </a:rPr>
              <a:t>  </a:t>
            </a:r>
            <a:r>
              <a:rPr dirty="0" sz="2400">
                <a:latin typeface="Microsoft Sans Serif"/>
                <a:cs typeface="Microsoft Sans Serif"/>
              </a:rPr>
              <a:t>các</a:t>
            </a:r>
            <a:r>
              <a:rPr dirty="0" sz="2400" spc="20">
                <a:latin typeface="Microsoft Sans Serif"/>
                <a:cs typeface="Microsoft Sans Serif"/>
              </a:rPr>
              <a:t>  </a:t>
            </a:r>
            <a:r>
              <a:rPr dirty="0" sz="2400">
                <a:latin typeface="Microsoft Sans Serif"/>
                <a:cs typeface="Microsoft Sans Serif"/>
              </a:rPr>
              <a:t>lệnh</a:t>
            </a:r>
            <a:r>
              <a:rPr dirty="0" sz="2400" spc="15">
                <a:latin typeface="Microsoft Sans Serif"/>
                <a:cs typeface="Microsoft Sans Serif"/>
              </a:rPr>
              <a:t>  </a:t>
            </a:r>
            <a:r>
              <a:rPr dirty="0" sz="2400" spc="125">
                <a:latin typeface="Microsoft Sans Serif"/>
                <a:cs typeface="Microsoft Sans Serif"/>
              </a:rPr>
              <a:t>được</a:t>
            </a:r>
            <a:r>
              <a:rPr dirty="0" sz="2400" spc="20">
                <a:latin typeface="Microsoft Sans Serif"/>
                <a:cs typeface="Microsoft Sans Serif"/>
              </a:rPr>
              <a:t>  </a:t>
            </a:r>
            <a:r>
              <a:rPr dirty="0" sz="2400" spc="70">
                <a:latin typeface="Microsoft Sans Serif"/>
                <a:cs typeface="Microsoft Sans Serif"/>
              </a:rPr>
              <a:t>thực</a:t>
            </a:r>
            <a:r>
              <a:rPr dirty="0" sz="2400" spc="25">
                <a:latin typeface="Microsoft Sans Serif"/>
                <a:cs typeface="Microsoft Sans Serif"/>
              </a:rPr>
              <a:t>  </a:t>
            </a:r>
            <a:r>
              <a:rPr dirty="0" sz="2400" spc="-20">
                <a:latin typeface="Microsoft Sans Serif"/>
                <a:cs typeface="Microsoft Sans Serif"/>
              </a:rPr>
              <a:t>hiện </a:t>
            </a:r>
            <a:r>
              <a:rPr dirty="0" sz="2400">
                <a:latin typeface="Microsoft Sans Serif"/>
                <a:cs typeface="Microsoft Sans Serif"/>
              </a:rPr>
              <a:t>lần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25">
                <a:latin typeface="Microsoft Sans Serif"/>
                <a:cs typeface="Microsoft Sans Serif"/>
              </a:rPr>
              <a:t>lượt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theo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95">
                <a:latin typeface="Microsoft Sans Serif"/>
                <a:cs typeface="Microsoft Sans Serif"/>
              </a:rPr>
              <a:t>thứ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tự.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473657" y="1756768"/>
            <a:ext cx="3445510" cy="1036319"/>
            <a:chOff x="1473657" y="1756768"/>
            <a:chExt cx="3445510" cy="1036319"/>
          </a:xfrm>
        </p:grpSpPr>
        <p:sp>
          <p:nvSpPr>
            <p:cNvPr id="13" name="object 13" descr=""/>
            <p:cNvSpPr/>
            <p:nvPr/>
          </p:nvSpPr>
          <p:spPr>
            <a:xfrm>
              <a:off x="1475943" y="1759054"/>
              <a:ext cx="3440429" cy="1031875"/>
            </a:xfrm>
            <a:custGeom>
              <a:avLst/>
              <a:gdLst/>
              <a:ahLst/>
              <a:cxnLst/>
              <a:rect l="l" t="t" r="r" b="b"/>
              <a:pathLst>
                <a:path w="3440429" h="1031875">
                  <a:moveTo>
                    <a:pt x="2665579" y="94"/>
                  </a:moveTo>
                  <a:lnTo>
                    <a:pt x="2611894" y="1859"/>
                  </a:lnTo>
                  <a:lnTo>
                    <a:pt x="2559197" y="6675"/>
                  </a:lnTo>
                  <a:lnTo>
                    <a:pt x="2508335" y="14521"/>
                  </a:lnTo>
                  <a:lnTo>
                    <a:pt x="2460152" y="25375"/>
                  </a:lnTo>
                  <a:lnTo>
                    <a:pt x="2415493" y="39218"/>
                  </a:lnTo>
                  <a:lnTo>
                    <a:pt x="2375204" y="56029"/>
                  </a:lnTo>
                  <a:lnTo>
                    <a:pt x="2349534" y="43814"/>
                  </a:lnTo>
                  <a:lnTo>
                    <a:pt x="2289050" y="22811"/>
                  </a:lnTo>
                  <a:lnTo>
                    <a:pt x="2202207" y="6263"/>
                  </a:lnTo>
                  <a:lnTo>
                    <a:pt x="2148372" y="1348"/>
                  </a:lnTo>
                  <a:lnTo>
                    <a:pt x="2094262" y="0"/>
                  </a:lnTo>
                  <a:lnTo>
                    <a:pt x="2040839" y="2080"/>
                  </a:lnTo>
                  <a:lnTo>
                    <a:pt x="1989061" y="7452"/>
                  </a:lnTo>
                  <a:lnTo>
                    <a:pt x="1939889" y="15979"/>
                  </a:lnTo>
                  <a:lnTo>
                    <a:pt x="1894283" y="27523"/>
                  </a:lnTo>
                  <a:lnTo>
                    <a:pt x="1853204" y="41948"/>
                  </a:lnTo>
                  <a:lnTo>
                    <a:pt x="1817611" y="59115"/>
                  </a:lnTo>
                  <a:lnTo>
                    <a:pt x="1788464" y="78889"/>
                  </a:lnTo>
                  <a:lnTo>
                    <a:pt x="1765914" y="70269"/>
                  </a:lnTo>
                  <a:lnTo>
                    <a:pt x="1716241" y="55315"/>
                  </a:lnTo>
                  <a:lnTo>
                    <a:pt x="1636685" y="38935"/>
                  </a:lnTo>
                  <a:lnTo>
                    <a:pt x="1582611" y="32556"/>
                  </a:lnTo>
                  <a:lnTo>
                    <a:pt x="1527860" y="29193"/>
                  </a:lnTo>
                  <a:lnTo>
                    <a:pt x="1473109" y="28767"/>
                  </a:lnTo>
                  <a:lnTo>
                    <a:pt x="1419035" y="31198"/>
                  </a:lnTo>
                  <a:lnTo>
                    <a:pt x="1366316" y="36408"/>
                  </a:lnTo>
                  <a:lnTo>
                    <a:pt x="1315629" y="44316"/>
                  </a:lnTo>
                  <a:lnTo>
                    <a:pt x="1267651" y="54844"/>
                  </a:lnTo>
                  <a:lnTo>
                    <a:pt x="1223060" y="67912"/>
                  </a:lnTo>
                  <a:lnTo>
                    <a:pt x="1182533" y="83440"/>
                  </a:lnTo>
                  <a:lnTo>
                    <a:pt x="1146747" y="101350"/>
                  </a:lnTo>
                  <a:lnTo>
                    <a:pt x="1116380" y="121561"/>
                  </a:lnTo>
                  <a:lnTo>
                    <a:pt x="1070909" y="111480"/>
                  </a:lnTo>
                  <a:lnTo>
                    <a:pt x="1023572" y="103424"/>
                  </a:lnTo>
                  <a:lnTo>
                    <a:pt x="974741" y="97368"/>
                  </a:lnTo>
                  <a:lnTo>
                    <a:pt x="924792" y="93285"/>
                  </a:lnTo>
                  <a:lnTo>
                    <a:pt x="874095" y="91148"/>
                  </a:lnTo>
                  <a:lnTo>
                    <a:pt x="823026" y="90930"/>
                  </a:lnTo>
                  <a:lnTo>
                    <a:pt x="771956" y="92605"/>
                  </a:lnTo>
                  <a:lnTo>
                    <a:pt x="705720" y="98087"/>
                  </a:lnTo>
                  <a:lnTo>
                    <a:pt x="643051" y="106644"/>
                  </a:lnTo>
                  <a:lnTo>
                    <a:pt x="584377" y="118052"/>
                  </a:lnTo>
                  <a:lnTo>
                    <a:pt x="530128" y="132086"/>
                  </a:lnTo>
                  <a:lnTo>
                    <a:pt x="480731" y="148522"/>
                  </a:lnTo>
                  <a:lnTo>
                    <a:pt x="436616" y="167135"/>
                  </a:lnTo>
                  <a:lnTo>
                    <a:pt x="398212" y="187700"/>
                  </a:lnTo>
                  <a:lnTo>
                    <a:pt x="365946" y="209992"/>
                  </a:lnTo>
                  <a:lnTo>
                    <a:pt x="321547" y="258858"/>
                  </a:lnTo>
                  <a:lnTo>
                    <a:pt x="306848" y="311936"/>
                  </a:lnTo>
                  <a:lnTo>
                    <a:pt x="311708" y="339493"/>
                  </a:lnTo>
                  <a:lnTo>
                    <a:pt x="308660" y="342541"/>
                  </a:lnTo>
                  <a:lnTo>
                    <a:pt x="245115" y="347784"/>
                  </a:lnTo>
                  <a:lnTo>
                    <a:pt x="185448" y="357781"/>
                  </a:lnTo>
                  <a:lnTo>
                    <a:pt x="131340" y="372168"/>
                  </a:lnTo>
                  <a:lnTo>
                    <a:pt x="84474" y="390578"/>
                  </a:lnTo>
                  <a:lnTo>
                    <a:pt x="46532" y="412645"/>
                  </a:lnTo>
                  <a:lnTo>
                    <a:pt x="17520" y="438589"/>
                  </a:lnTo>
                  <a:lnTo>
                    <a:pt x="0" y="492905"/>
                  </a:lnTo>
                  <a:lnTo>
                    <a:pt x="10528" y="519706"/>
                  </a:lnTo>
                  <a:lnTo>
                    <a:pt x="33272" y="545221"/>
                  </a:lnTo>
                  <a:lnTo>
                    <a:pt x="67749" y="568665"/>
                  </a:lnTo>
                  <a:lnTo>
                    <a:pt x="113478" y="589251"/>
                  </a:lnTo>
                  <a:lnTo>
                    <a:pt x="169976" y="606193"/>
                  </a:lnTo>
                  <a:lnTo>
                    <a:pt x="124399" y="630887"/>
                  </a:lnTo>
                  <a:lnTo>
                    <a:pt x="93395" y="658581"/>
                  </a:lnTo>
                  <a:lnTo>
                    <a:pt x="77822" y="688275"/>
                  </a:lnTo>
                  <a:lnTo>
                    <a:pt x="78536" y="718969"/>
                  </a:lnTo>
                  <a:lnTo>
                    <a:pt x="114464" y="767139"/>
                  </a:lnTo>
                  <a:lnTo>
                    <a:pt x="186015" y="806078"/>
                  </a:lnTo>
                  <a:lnTo>
                    <a:pt x="232452" y="821176"/>
                  </a:lnTo>
                  <a:lnTo>
                    <a:pt x="284558" y="832874"/>
                  </a:lnTo>
                  <a:lnTo>
                    <a:pt x="341256" y="840810"/>
                  </a:lnTo>
                  <a:lnTo>
                    <a:pt x="401465" y="844619"/>
                  </a:lnTo>
                  <a:lnTo>
                    <a:pt x="464108" y="843937"/>
                  </a:lnTo>
                  <a:lnTo>
                    <a:pt x="465632" y="845461"/>
                  </a:lnTo>
                  <a:lnTo>
                    <a:pt x="468680" y="846985"/>
                  </a:lnTo>
                  <a:lnTo>
                    <a:pt x="470204" y="848509"/>
                  </a:lnTo>
                  <a:lnTo>
                    <a:pt x="501228" y="867569"/>
                  </a:lnTo>
                  <a:lnTo>
                    <a:pt x="535682" y="885102"/>
                  </a:lnTo>
                  <a:lnTo>
                    <a:pt x="573272" y="901080"/>
                  </a:lnTo>
                  <a:lnTo>
                    <a:pt x="613703" y="915473"/>
                  </a:lnTo>
                  <a:lnTo>
                    <a:pt x="656680" y="928252"/>
                  </a:lnTo>
                  <a:lnTo>
                    <a:pt x="701909" y="939385"/>
                  </a:lnTo>
                  <a:lnTo>
                    <a:pt x="749094" y="948844"/>
                  </a:lnTo>
                  <a:lnTo>
                    <a:pt x="797941" y="956598"/>
                  </a:lnTo>
                  <a:lnTo>
                    <a:pt x="848156" y="962619"/>
                  </a:lnTo>
                  <a:lnTo>
                    <a:pt x="899443" y="966875"/>
                  </a:lnTo>
                  <a:lnTo>
                    <a:pt x="951508" y="969338"/>
                  </a:lnTo>
                  <a:lnTo>
                    <a:pt x="1004056" y="969978"/>
                  </a:lnTo>
                  <a:lnTo>
                    <a:pt x="1056791" y="968764"/>
                  </a:lnTo>
                  <a:lnTo>
                    <a:pt x="1109421" y="965667"/>
                  </a:lnTo>
                  <a:lnTo>
                    <a:pt x="1161649" y="960657"/>
                  </a:lnTo>
                  <a:lnTo>
                    <a:pt x="1213180" y="953705"/>
                  </a:lnTo>
                  <a:lnTo>
                    <a:pt x="1263721" y="944780"/>
                  </a:lnTo>
                  <a:lnTo>
                    <a:pt x="1312976" y="933853"/>
                  </a:lnTo>
                  <a:lnTo>
                    <a:pt x="1350095" y="954159"/>
                  </a:lnTo>
                  <a:lnTo>
                    <a:pt x="1392506" y="972348"/>
                  </a:lnTo>
                  <a:lnTo>
                    <a:pt x="1439659" y="988336"/>
                  </a:lnTo>
                  <a:lnTo>
                    <a:pt x="1491002" y="1002038"/>
                  </a:lnTo>
                  <a:lnTo>
                    <a:pt x="1545986" y="1013369"/>
                  </a:lnTo>
                  <a:lnTo>
                    <a:pt x="1604060" y="1022245"/>
                  </a:lnTo>
                  <a:lnTo>
                    <a:pt x="1660908" y="1027930"/>
                  </a:lnTo>
                  <a:lnTo>
                    <a:pt x="1717791" y="1031021"/>
                  </a:lnTo>
                  <a:lnTo>
                    <a:pt x="1774297" y="1031609"/>
                  </a:lnTo>
                  <a:lnTo>
                    <a:pt x="1830015" y="1029783"/>
                  </a:lnTo>
                  <a:lnTo>
                    <a:pt x="1884533" y="1025632"/>
                  </a:lnTo>
                  <a:lnTo>
                    <a:pt x="1937438" y="1019246"/>
                  </a:lnTo>
                  <a:lnTo>
                    <a:pt x="1988320" y="1010714"/>
                  </a:lnTo>
                  <a:lnTo>
                    <a:pt x="2036766" y="1000126"/>
                  </a:lnTo>
                  <a:lnTo>
                    <a:pt x="2082364" y="987571"/>
                  </a:lnTo>
                  <a:lnTo>
                    <a:pt x="2124704" y="973139"/>
                  </a:lnTo>
                  <a:lnTo>
                    <a:pt x="2163372" y="956918"/>
                  </a:lnTo>
                  <a:lnTo>
                    <a:pt x="2197957" y="938998"/>
                  </a:lnTo>
                  <a:lnTo>
                    <a:pt x="2253231" y="898421"/>
                  </a:lnTo>
                  <a:lnTo>
                    <a:pt x="2273096" y="875941"/>
                  </a:lnTo>
                  <a:lnTo>
                    <a:pt x="2318036" y="885817"/>
                  </a:lnTo>
                  <a:lnTo>
                    <a:pt x="2364877" y="893498"/>
                  </a:lnTo>
                  <a:lnTo>
                    <a:pt x="2413328" y="898984"/>
                  </a:lnTo>
                  <a:lnTo>
                    <a:pt x="2463096" y="902276"/>
                  </a:lnTo>
                  <a:lnTo>
                    <a:pt x="2513888" y="903373"/>
                  </a:lnTo>
                  <a:lnTo>
                    <a:pt x="2582009" y="901722"/>
                  </a:lnTo>
                  <a:lnTo>
                    <a:pt x="2647073" y="896135"/>
                  </a:lnTo>
                  <a:lnTo>
                    <a:pt x="2708365" y="886906"/>
                  </a:lnTo>
                  <a:lnTo>
                    <a:pt x="2765171" y="874331"/>
                  </a:lnTo>
                  <a:lnTo>
                    <a:pt x="2816776" y="858707"/>
                  </a:lnTo>
                  <a:lnTo>
                    <a:pt x="2862466" y="840327"/>
                  </a:lnTo>
                  <a:lnTo>
                    <a:pt x="2901527" y="819488"/>
                  </a:lnTo>
                  <a:lnTo>
                    <a:pt x="2933243" y="796485"/>
                  </a:lnTo>
                  <a:lnTo>
                    <a:pt x="2971787" y="745168"/>
                  </a:lnTo>
                  <a:lnTo>
                    <a:pt x="2977184" y="717445"/>
                  </a:lnTo>
                  <a:lnTo>
                    <a:pt x="3031439" y="713446"/>
                  </a:lnTo>
                  <a:lnTo>
                    <a:pt x="3084230" y="707033"/>
                  </a:lnTo>
                  <a:lnTo>
                    <a:pt x="3135192" y="698353"/>
                  </a:lnTo>
                  <a:lnTo>
                    <a:pt x="3183960" y="687551"/>
                  </a:lnTo>
                  <a:lnTo>
                    <a:pt x="3230168" y="674773"/>
                  </a:lnTo>
                  <a:lnTo>
                    <a:pt x="3284883" y="654833"/>
                  </a:lnTo>
                  <a:lnTo>
                    <a:pt x="3331592" y="632595"/>
                  </a:lnTo>
                  <a:lnTo>
                    <a:pt x="3370162" y="608432"/>
                  </a:lnTo>
                  <a:lnTo>
                    <a:pt x="3400461" y="582712"/>
                  </a:lnTo>
                  <a:lnTo>
                    <a:pt x="3435718" y="528088"/>
                  </a:lnTo>
                  <a:lnTo>
                    <a:pt x="3440410" y="499924"/>
                  </a:lnTo>
                  <a:lnTo>
                    <a:pt x="3436303" y="471686"/>
                  </a:lnTo>
                  <a:lnTo>
                    <a:pt x="3423264" y="443744"/>
                  </a:lnTo>
                  <a:lnTo>
                    <a:pt x="3401159" y="416469"/>
                  </a:lnTo>
                  <a:lnTo>
                    <a:pt x="3369858" y="390232"/>
                  </a:lnTo>
                  <a:lnTo>
                    <a:pt x="3329228" y="365401"/>
                  </a:lnTo>
                  <a:lnTo>
                    <a:pt x="3334657" y="359686"/>
                  </a:lnTo>
                  <a:lnTo>
                    <a:pt x="3360469" y="315047"/>
                  </a:lnTo>
                  <a:lnTo>
                    <a:pt x="3362256" y="287726"/>
                  </a:lnTo>
                  <a:lnTo>
                    <a:pt x="3353510" y="261027"/>
                  </a:lnTo>
                  <a:lnTo>
                    <a:pt x="3306940" y="211287"/>
                  </a:lnTo>
                  <a:lnTo>
                    <a:pt x="3270377" y="189142"/>
                  </a:lnTo>
                  <a:lnTo>
                    <a:pt x="3225805" y="169410"/>
                  </a:lnTo>
                  <a:lnTo>
                    <a:pt x="3173853" y="152541"/>
                  </a:lnTo>
                  <a:lnTo>
                    <a:pt x="3115153" y="138982"/>
                  </a:lnTo>
                  <a:lnTo>
                    <a:pt x="3050336" y="129181"/>
                  </a:lnTo>
                  <a:lnTo>
                    <a:pt x="3032429" y="103321"/>
                  </a:lnTo>
                  <a:lnTo>
                    <a:pt x="2966326" y="56744"/>
                  </a:lnTo>
                  <a:lnTo>
                    <a:pt x="2919272" y="37741"/>
                  </a:lnTo>
                  <a:lnTo>
                    <a:pt x="2873315" y="23946"/>
                  </a:lnTo>
                  <a:lnTo>
                    <a:pt x="2824122" y="13305"/>
                  </a:lnTo>
                  <a:lnTo>
                    <a:pt x="2772539" y="5796"/>
                  </a:lnTo>
                  <a:lnTo>
                    <a:pt x="2719409" y="1399"/>
                  </a:lnTo>
                  <a:lnTo>
                    <a:pt x="2665579" y="94"/>
                  </a:lnTo>
                  <a:close/>
                </a:path>
              </a:pathLst>
            </a:custGeom>
            <a:solidFill>
              <a:srgbClr val="EA92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75943" y="1759054"/>
              <a:ext cx="3440429" cy="1031875"/>
            </a:xfrm>
            <a:custGeom>
              <a:avLst/>
              <a:gdLst/>
              <a:ahLst/>
              <a:cxnLst/>
              <a:rect l="l" t="t" r="r" b="b"/>
              <a:pathLst>
                <a:path w="3440429" h="1031875">
                  <a:moveTo>
                    <a:pt x="311708" y="339493"/>
                  </a:moveTo>
                  <a:lnTo>
                    <a:pt x="306848" y="311936"/>
                  </a:lnTo>
                  <a:lnTo>
                    <a:pt x="310271" y="284983"/>
                  </a:lnTo>
                  <a:lnTo>
                    <a:pt x="321547" y="258858"/>
                  </a:lnTo>
                  <a:lnTo>
                    <a:pt x="365946" y="209992"/>
                  </a:lnTo>
                  <a:lnTo>
                    <a:pt x="398212" y="187700"/>
                  </a:lnTo>
                  <a:lnTo>
                    <a:pt x="436616" y="167135"/>
                  </a:lnTo>
                  <a:lnTo>
                    <a:pt x="480731" y="148522"/>
                  </a:lnTo>
                  <a:lnTo>
                    <a:pt x="530128" y="132086"/>
                  </a:lnTo>
                  <a:lnTo>
                    <a:pt x="584377" y="118052"/>
                  </a:lnTo>
                  <a:lnTo>
                    <a:pt x="643051" y="106644"/>
                  </a:lnTo>
                  <a:lnTo>
                    <a:pt x="705720" y="98087"/>
                  </a:lnTo>
                  <a:lnTo>
                    <a:pt x="771956" y="92605"/>
                  </a:lnTo>
                  <a:lnTo>
                    <a:pt x="823026" y="90930"/>
                  </a:lnTo>
                  <a:lnTo>
                    <a:pt x="874095" y="91148"/>
                  </a:lnTo>
                  <a:lnTo>
                    <a:pt x="924792" y="93285"/>
                  </a:lnTo>
                  <a:lnTo>
                    <a:pt x="974741" y="97368"/>
                  </a:lnTo>
                  <a:lnTo>
                    <a:pt x="1023572" y="103424"/>
                  </a:lnTo>
                  <a:lnTo>
                    <a:pt x="1070909" y="111480"/>
                  </a:lnTo>
                  <a:lnTo>
                    <a:pt x="1116380" y="121561"/>
                  </a:lnTo>
                  <a:lnTo>
                    <a:pt x="1146747" y="101350"/>
                  </a:lnTo>
                  <a:lnTo>
                    <a:pt x="1182533" y="83440"/>
                  </a:lnTo>
                  <a:lnTo>
                    <a:pt x="1223060" y="67912"/>
                  </a:lnTo>
                  <a:lnTo>
                    <a:pt x="1267651" y="54844"/>
                  </a:lnTo>
                  <a:lnTo>
                    <a:pt x="1315629" y="44316"/>
                  </a:lnTo>
                  <a:lnTo>
                    <a:pt x="1366316" y="36408"/>
                  </a:lnTo>
                  <a:lnTo>
                    <a:pt x="1419035" y="31198"/>
                  </a:lnTo>
                  <a:lnTo>
                    <a:pt x="1473109" y="28767"/>
                  </a:lnTo>
                  <a:lnTo>
                    <a:pt x="1527860" y="29193"/>
                  </a:lnTo>
                  <a:lnTo>
                    <a:pt x="1582611" y="32556"/>
                  </a:lnTo>
                  <a:lnTo>
                    <a:pt x="1636685" y="38935"/>
                  </a:lnTo>
                  <a:lnTo>
                    <a:pt x="1689404" y="48409"/>
                  </a:lnTo>
                  <a:lnTo>
                    <a:pt x="1741792" y="62506"/>
                  </a:lnTo>
                  <a:lnTo>
                    <a:pt x="1788464" y="78889"/>
                  </a:lnTo>
                  <a:lnTo>
                    <a:pt x="1817611" y="59115"/>
                  </a:lnTo>
                  <a:lnTo>
                    <a:pt x="1853204" y="41948"/>
                  </a:lnTo>
                  <a:lnTo>
                    <a:pt x="1894283" y="27523"/>
                  </a:lnTo>
                  <a:lnTo>
                    <a:pt x="1939889" y="15979"/>
                  </a:lnTo>
                  <a:lnTo>
                    <a:pt x="1989061" y="7452"/>
                  </a:lnTo>
                  <a:lnTo>
                    <a:pt x="2040838" y="2080"/>
                  </a:lnTo>
                  <a:lnTo>
                    <a:pt x="2094262" y="0"/>
                  </a:lnTo>
                  <a:lnTo>
                    <a:pt x="2148372" y="1348"/>
                  </a:lnTo>
                  <a:lnTo>
                    <a:pt x="2202207" y="6263"/>
                  </a:lnTo>
                  <a:lnTo>
                    <a:pt x="2254808" y="14881"/>
                  </a:lnTo>
                  <a:lnTo>
                    <a:pt x="2320721" y="32598"/>
                  </a:lnTo>
                  <a:lnTo>
                    <a:pt x="2375204" y="56029"/>
                  </a:lnTo>
                  <a:lnTo>
                    <a:pt x="2415493" y="39218"/>
                  </a:lnTo>
                  <a:lnTo>
                    <a:pt x="2460152" y="25375"/>
                  </a:lnTo>
                  <a:lnTo>
                    <a:pt x="2508335" y="14521"/>
                  </a:lnTo>
                  <a:lnTo>
                    <a:pt x="2559197" y="6675"/>
                  </a:lnTo>
                  <a:lnTo>
                    <a:pt x="2611893" y="1859"/>
                  </a:lnTo>
                  <a:lnTo>
                    <a:pt x="2665579" y="94"/>
                  </a:lnTo>
                  <a:lnTo>
                    <a:pt x="2719409" y="1399"/>
                  </a:lnTo>
                  <a:lnTo>
                    <a:pt x="2772539" y="5796"/>
                  </a:lnTo>
                  <a:lnTo>
                    <a:pt x="2824122" y="13305"/>
                  </a:lnTo>
                  <a:lnTo>
                    <a:pt x="2873315" y="23946"/>
                  </a:lnTo>
                  <a:lnTo>
                    <a:pt x="2919272" y="37741"/>
                  </a:lnTo>
                  <a:lnTo>
                    <a:pt x="2966326" y="56744"/>
                  </a:lnTo>
                  <a:lnTo>
                    <a:pt x="3004235" y="78889"/>
                  </a:lnTo>
                  <a:lnTo>
                    <a:pt x="3050336" y="129181"/>
                  </a:lnTo>
                  <a:lnTo>
                    <a:pt x="3115153" y="138982"/>
                  </a:lnTo>
                  <a:lnTo>
                    <a:pt x="3173853" y="152541"/>
                  </a:lnTo>
                  <a:lnTo>
                    <a:pt x="3225805" y="169410"/>
                  </a:lnTo>
                  <a:lnTo>
                    <a:pt x="3270377" y="189142"/>
                  </a:lnTo>
                  <a:lnTo>
                    <a:pt x="3306940" y="211287"/>
                  </a:lnTo>
                  <a:lnTo>
                    <a:pt x="3353510" y="261027"/>
                  </a:lnTo>
                  <a:lnTo>
                    <a:pt x="3362256" y="287726"/>
                  </a:lnTo>
                  <a:lnTo>
                    <a:pt x="3360469" y="315047"/>
                  </a:lnTo>
                  <a:lnTo>
                    <a:pt x="3339515" y="353971"/>
                  </a:lnTo>
                  <a:lnTo>
                    <a:pt x="3329228" y="365401"/>
                  </a:lnTo>
                  <a:lnTo>
                    <a:pt x="3369858" y="390232"/>
                  </a:lnTo>
                  <a:lnTo>
                    <a:pt x="3401159" y="416469"/>
                  </a:lnTo>
                  <a:lnTo>
                    <a:pt x="3423264" y="443744"/>
                  </a:lnTo>
                  <a:lnTo>
                    <a:pt x="3436303" y="471686"/>
                  </a:lnTo>
                  <a:lnTo>
                    <a:pt x="3440410" y="499924"/>
                  </a:lnTo>
                  <a:lnTo>
                    <a:pt x="3435718" y="528088"/>
                  </a:lnTo>
                  <a:lnTo>
                    <a:pt x="3400461" y="582712"/>
                  </a:lnTo>
                  <a:lnTo>
                    <a:pt x="3370162" y="608432"/>
                  </a:lnTo>
                  <a:lnTo>
                    <a:pt x="3331592" y="632595"/>
                  </a:lnTo>
                  <a:lnTo>
                    <a:pt x="3284883" y="654833"/>
                  </a:lnTo>
                  <a:lnTo>
                    <a:pt x="3230168" y="674773"/>
                  </a:lnTo>
                  <a:lnTo>
                    <a:pt x="3183960" y="687551"/>
                  </a:lnTo>
                  <a:lnTo>
                    <a:pt x="3135192" y="698353"/>
                  </a:lnTo>
                  <a:lnTo>
                    <a:pt x="3084230" y="707033"/>
                  </a:lnTo>
                  <a:lnTo>
                    <a:pt x="3031438" y="713446"/>
                  </a:lnTo>
                  <a:lnTo>
                    <a:pt x="2977184" y="717445"/>
                  </a:lnTo>
                  <a:lnTo>
                    <a:pt x="2971786" y="745168"/>
                  </a:lnTo>
                  <a:lnTo>
                    <a:pt x="2933243" y="796485"/>
                  </a:lnTo>
                  <a:lnTo>
                    <a:pt x="2901527" y="819488"/>
                  </a:lnTo>
                  <a:lnTo>
                    <a:pt x="2862466" y="840327"/>
                  </a:lnTo>
                  <a:lnTo>
                    <a:pt x="2816776" y="858707"/>
                  </a:lnTo>
                  <a:lnTo>
                    <a:pt x="2765171" y="874331"/>
                  </a:lnTo>
                  <a:lnTo>
                    <a:pt x="2708365" y="886906"/>
                  </a:lnTo>
                  <a:lnTo>
                    <a:pt x="2647073" y="896135"/>
                  </a:lnTo>
                  <a:lnTo>
                    <a:pt x="2582009" y="901722"/>
                  </a:lnTo>
                  <a:lnTo>
                    <a:pt x="2513888" y="903373"/>
                  </a:lnTo>
                  <a:lnTo>
                    <a:pt x="2463096" y="902276"/>
                  </a:lnTo>
                  <a:lnTo>
                    <a:pt x="2413328" y="898984"/>
                  </a:lnTo>
                  <a:lnTo>
                    <a:pt x="2364877" y="893498"/>
                  </a:lnTo>
                  <a:lnTo>
                    <a:pt x="2318036" y="885817"/>
                  </a:lnTo>
                  <a:lnTo>
                    <a:pt x="2273096" y="875941"/>
                  </a:lnTo>
                  <a:lnTo>
                    <a:pt x="2253231" y="898421"/>
                  </a:lnTo>
                  <a:lnTo>
                    <a:pt x="2197957" y="938998"/>
                  </a:lnTo>
                  <a:lnTo>
                    <a:pt x="2163372" y="956918"/>
                  </a:lnTo>
                  <a:lnTo>
                    <a:pt x="2124704" y="973139"/>
                  </a:lnTo>
                  <a:lnTo>
                    <a:pt x="2082364" y="987571"/>
                  </a:lnTo>
                  <a:lnTo>
                    <a:pt x="2036766" y="1000126"/>
                  </a:lnTo>
                  <a:lnTo>
                    <a:pt x="1988320" y="1010714"/>
                  </a:lnTo>
                  <a:lnTo>
                    <a:pt x="1937438" y="1019246"/>
                  </a:lnTo>
                  <a:lnTo>
                    <a:pt x="1884533" y="1025632"/>
                  </a:lnTo>
                  <a:lnTo>
                    <a:pt x="1830015" y="1029783"/>
                  </a:lnTo>
                  <a:lnTo>
                    <a:pt x="1774297" y="1031609"/>
                  </a:lnTo>
                  <a:lnTo>
                    <a:pt x="1717791" y="1031021"/>
                  </a:lnTo>
                  <a:lnTo>
                    <a:pt x="1660908" y="1027930"/>
                  </a:lnTo>
                  <a:lnTo>
                    <a:pt x="1604060" y="1022245"/>
                  </a:lnTo>
                  <a:lnTo>
                    <a:pt x="1545986" y="1013369"/>
                  </a:lnTo>
                  <a:lnTo>
                    <a:pt x="1491002" y="1002038"/>
                  </a:lnTo>
                  <a:lnTo>
                    <a:pt x="1439659" y="988336"/>
                  </a:lnTo>
                  <a:lnTo>
                    <a:pt x="1392506" y="972348"/>
                  </a:lnTo>
                  <a:lnTo>
                    <a:pt x="1350095" y="954159"/>
                  </a:lnTo>
                  <a:lnTo>
                    <a:pt x="1312976" y="933853"/>
                  </a:lnTo>
                  <a:lnTo>
                    <a:pt x="1263721" y="944780"/>
                  </a:lnTo>
                  <a:lnTo>
                    <a:pt x="1213180" y="953705"/>
                  </a:lnTo>
                  <a:lnTo>
                    <a:pt x="1161649" y="960657"/>
                  </a:lnTo>
                  <a:lnTo>
                    <a:pt x="1109421" y="965667"/>
                  </a:lnTo>
                  <a:lnTo>
                    <a:pt x="1056791" y="968764"/>
                  </a:lnTo>
                  <a:lnTo>
                    <a:pt x="1004056" y="969978"/>
                  </a:lnTo>
                  <a:lnTo>
                    <a:pt x="951508" y="969338"/>
                  </a:lnTo>
                  <a:lnTo>
                    <a:pt x="899443" y="966875"/>
                  </a:lnTo>
                  <a:lnTo>
                    <a:pt x="848156" y="962619"/>
                  </a:lnTo>
                  <a:lnTo>
                    <a:pt x="797941" y="956598"/>
                  </a:lnTo>
                  <a:lnTo>
                    <a:pt x="749094" y="948844"/>
                  </a:lnTo>
                  <a:lnTo>
                    <a:pt x="701909" y="939385"/>
                  </a:lnTo>
                  <a:lnTo>
                    <a:pt x="656680" y="928251"/>
                  </a:lnTo>
                  <a:lnTo>
                    <a:pt x="613703" y="915473"/>
                  </a:lnTo>
                  <a:lnTo>
                    <a:pt x="573272" y="901080"/>
                  </a:lnTo>
                  <a:lnTo>
                    <a:pt x="535682" y="885102"/>
                  </a:lnTo>
                  <a:lnTo>
                    <a:pt x="501228" y="867568"/>
                  </a:lnTo>
                  <a:lnTo>
                    <a:pt x="468680" y="846985"/>
                  </a:lnTo>
                  <a:lnTo>
                    <a:pt x="465632" y="845461"/>
                  </a:lnTo>
                  <a:lnTo>
                    <a:pt x="464108" y="843937"/>
                  </a:lnTo>
                  <a:lnTo>
                    <a:pt x="401465" y="844619"/>
                  </a:lnTo>
                  <a:lnTo>
                    <a:pt x="341256" y="840810"/>
                  </a:lnTo>
                  <a:lnTo>
                    <a:pt x="284558" y="832874"/>
                  </a:lnTo>
                  <a:lnTo>
                    <a:pt x="232452" y="821176"/>
                  </a:lnTo>
                  <a:lnTo>
                    <a:pt x="186015" y="806078"/>
                  </a:lnTo>
                  <a:lnTo>
                    <a:pt x="146326" y="787944"/>
                  </a:lnTo>
                  <a:lnTo>
                    <a:pt x="91508" y="744026"/>
                  </a:lnTo>
                  <a:lnTo>
                    <a:pt x="77822" y="688275"/>
                  </a:lnTo>
                  <a:lnTo>
                    <a:pt x="93395" y="658581"/>
                  </a:lnTo>
                  <a:lnTo>
                    <a:pt x="124399" y="630887"/>
                  </a:lnTo>
                  <a:lnTo>
                    <a:pt x="169976" y="606193"/>
                  </a:lnTo>
                  <a:lnTo>
                    <a:pt x="113478" y="589251"/>
                  </a:lnTo>
                  <a:lnTo>
                    <a:pt x="67749" y="568665"/>
                  </a:lnTo>
                  <a:lnTo>
                    <a:pt x="33272" y="545221"/>
                  </a:lnTo>
                  <a:lnTo>
                    <a:pt x="10528" y="519706"/>
                  </a:lnTo>
                  <a:lnTo>
                    <a:pt x="0" y="492905"/>
                  </a:lnTo>
                  <a:lnTo>
                    <a:pt x="2169" y="465604"/>
                  </a:lnTo>
                  <a:lnTo>
                    <a:pt x="46532" y="412645"/>
                  </a:lnTo>
                  <a:lnTo>
                    <a:pt x="84474" y="390578"/>
                  </a:lnTo>
                  <a:lnTo>
                    <a:pt x="131340" y="372168"/>
                  </a:lnTo>
                  <a:lnTo>
                    <a:pt x="185448" y="357781"/>
                  </a:lnTo>
                  <a:lnTo>
                    <a:pt x="245115" y="347784"/>
                  </a:lnTo>
                  <a:lnTo>
                    <a:pt x="308660" y="342541"/>
                  </a:lnTo>
                  <a:lnTo>
                    <a:pt x="311708" y="339493"/>
                  </a:lnTo>
                  <a:close/>
                </a:path>
                <a:path w="3440429" h="1031875">
                  <a:moveTo>
                    <a:pt x="375716" y="621433"/>
                  </a:moveTo>
                  <a:lnTo>
                    <a:pt x="323043" y="621791"/>
                  </a:lnTo>
                  <a:lnTo>
                    <a:pt x="270941" y="618576"/>
                  </a:lnTo>
                  <a:lnTo>
                    <a:pt x="220554" y="612218"/>
                  </a:lnTo>
                  <a:lnTo>
                    <a:pt x="173024" y="603145"/>
                  </a:lnTo>
                </a:path>
                <a:path w="3440429" h="1031875">
                  <a:moveTo>
                    <a:pt x="552500" y="830221"/>
                  </a:moveTo>
                  <a:lnTo>
                    <a:pt x="531426" y="833365"/>
                  </a:lnTo>
                  <a:lnTo>
                    <a:pt x="509638" y="835936"/>
                  </a:lnTo>
                  <a:lnTo>
                    <a:pt x="487563" y="837937"/>
                  </a:lnTo>
                  <a:lnTo>
                    <a:pt x="465632" y="839365"/>
                  </a:lnTo>
                </a:path>
                <a:path w="3440429" h="1031875">
                  <a:moveTo>
                    <a:pt x="1312976" y="929281"/>
                  </a:moveTo>
                  <a:lnTo>
                    <a:pt x="1297569" y="919852"/>
                  </a:lnTo>
                  <a:lnTo>
                    <a:pt x="1283449" y="909850"/>
                  </a:lnTo>
                  <a:lnTo>
                    <a:pt x="1270757" y="899278"/>
                  </a:lnTo>
                  <a:lnTo>
                    <a:pt x="1259636" y="888133"/>
                  </a:lnTo>
                </a:path>
                <a:path w="3440429" h="1031875">
                  <a:moveTo>
                    <a:pt x="2294432" y="825649"/>
                  </a:moveTo>
                  <a:lnTo>
                    <a:pt x="2291551" y="837079"/>
                  </a:lnTo>
                  <a:lnTo>
                    <a:pt x="2287384" y="848509"/>
                  </a:lnTo>
                  <a:lnTo>
                    <a:pt x="2281788" y="859939"/>
                  </a:lnTo>
                  <a:lnTo>
                    <a:pt x="2274620" y="871369"/>
                  </a:lnTo>
                </a:path>
                <a:path w="3440429" h="1031875">
                  <a:moveTo>
                    <a:pt x="2716580" y="545233"/>
                  </a:moveTo>
                  <a:lnTo>
                    <a:pt x="2781397" y="560442"/>
                  </a:lnTo>
                  <a:lnTo>
                    <a:pt x="2838189" y="579570"/>
                  </a:lnTo>
                  <a:lnTo>
                    <a:pt x="2886211" y="602057"/>
                  </a:lnTo>
                  <a:lnTo>
                    <a:pt x="2924715" y="627343"/>
                  </a:lnTo>
                  <a:lnTo>
                    <a:pt x="2952956" y="654868"/>
                  </a:lnTo>
                  <a:lnTo>
                    <a:pt x="2970186" y="684073"/>
                  </a:lnTo>
                  <a:lnTo>
                    <a:pt x="2975660" y="714397"/>
                  </a:lnTo>
                </a:path>
                <a:path w="3440429" h="1031875">
                  <a:moveTo>
                    <a:pt x="3327704" y="363877"/>
                  </a:moveTo>
                  <a:lnTo>
                    <a:pt x="3305749" y="381570"/>
                  </a:lnTo>
                  <a:lnTo>
                    <a:pt x="3278936" y="397977"/>
                  </a:lnTo>
                  <a:lnTo>
                    <a:pt x="3247551" y="412955"/>
                  </a:lnTo>
                  <a:lnTo>
                    <a:pt x="3211880" y="426361"/>
                  </a:lnTo>
                </a:path>
                <a:path w="3440429" h="1031875">
                  <a:moveTo>
                    <a:pt x="3050336" y="126133"/>
                  </a:moveTo>
                  <a:lnTo>
                    <a:pt x="3053217" y="133896"/>
                  </a:lnTo>
                  <a:lnTo>
                    <a:pt x="3055099" y="141373"/>
                  </a:lnTo>
                  <a:lnTo>
                    <a:pt x="3056122" y="148850"/>
                  </a:lnTo>
                  <a:lnTo>
                    <a:pt x="3056432" y="156613"/>
                  </a:lnTo>
                </a:path>
                <a:path w="3440429" h="1031875">
                  <a:moveTo>
                    <a:pt x="2315768" y="91081"/>
                  </a:moveTo>
                  <a:lnTo>
                    <a:pt x="2327174" y="80842"/>
                  </a:lnTo>
                  <a:lnTo>
                    <a:pt x="2340724" y="70888"/>
                  </a:lnTo>
                  <a:lnTo>
                    <a:pt x="2356273" y="61506"/>
                  </a:lnTo>
                  <a:lnTo>
                    <a:pt x="2373680" y="52981"/>
                  </a:lnTo>
                </a:path>
                <a:path w="3440429" h="1031875">
                  <a:moveTo>
                    <a:pt x="1762556" y="109369"/>
                  </a:moveTo>
                  <a:lnTo>
                    <a:pt x="1767938" y="100487"/>
                  </a:lnTo>
                  <a:lnTo>
                    <a:pt x="1774748" y="92034"/>
                  </a:lnTo>
                  <a:lnTo>
                    <a:pt x="1782701" y="83866"/>
                  </a:lnTo>
                  <a:lnTo>
                    <a:pt x="1791512" y="75841"/>
                  </a:lnTo>
                </a:path>
                <a:path w="3440429" h="1031875">
                  <a:moveTo>
                    <a:pt x="1116380" y="120037"/>
                  </a:moveTo>
                  <a:lnTo>
                    <a:pt x="1143479" y="127181"/>
                  </a:lnTo>
                  <a:lnTo>
                    <a:pt x="1169720" y="134896"/>
                  </a:lnTo>
                  <a:lnTo>
                    <a:pt x="1194818" y="143183"/>
                  </a:lnTo>
                  <a:lnTo>
                    <a:pt x="1218488" y="152041"/>
                  </a:lnTo>
                </a:path>
                <a:path w="3440429" h="1031875">
                  <a:moveTo>
                    <a:pt x="329996" y="373021"/>
                  </a:moveTo>
                  <a:lnTo>
                    <a:pt x="324567" y="364997"/>
                  </a:lnTo>
                  <a:lnTo>
                    <a:pt x="319709" y="356829"/>
                  </a:lnTo>
                  <a:lnTo>
                    <a:pt x="315423" y="348375"/>
                  </a:lnTo>
                  <a:lnTo>
                    <a:pt x="311708" y="339493"/>
                  </a:lnTo>
                </a:path>
              </a:pathLst>
            </a:custGeom>
            <a:ln w="4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92208" y="2041730"/>
            <a:ext cx="1365885" cy="3949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GHI</a:t>
            </a:r>
            <a:r>
              <a:rPr dirty="0" spc="45"/>
              <a:t> </a:t>
            </a:r>
            <a:r>
              <a:rPr dirty="0" spc="-25"/>
              <a:t>NHỚ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50">
                <a:solidFill>
                  <a:srgbClr val="000000"/>
                </a:solidFill>
              </a:rPr>
              <a:t>CẢM</a:t>
            </a:r>
            <a:r>
              <a:rPr dirty="0" sz="3850" spc="-20">
                <a:solidFill>
                  <a:srgbClr val="000000"/>
                </a:solidFill>
              </a:rPr>
              <a:t> </a:t>
            </a:r>
            <a:r>
              <a:rPr dirty="0" sz="3850">
                <a:solidFill>
                  <a:srgbClr val="000000"/>
                </a:solidFill>
              </a:rPr>
              <a:t>ƠN CÁC</a:t>
            </a:r>
            <a:r>
              <a:rPr dirty="0" sz="3850" spc="-15">
                <a:solidFill>
                  <a:srgbClr val="000000"/>
                </a:solidFill>
              </a:rPr>
              <a:t> </a:t>
            </a:r>
            <a:r>
              <a:rPr dirty="0" sz="3850" spc="-25">
                <a:solidFill>
                  <a:srgbClr val="000000"/>
                </a:solidFill>
              </a:rPr>
              <a:t>CON</a:t>
            </a:r>
            <a:endParaRPr sz="3850"/>
          </a:p>
        </p:txBody>
      </p:sp>
      <p:sp>
        <p:nvSpPr>
          <p:cNvPr id="3" name="object 3" descr=""/>
          <p:cNvSpPr txBox="1"/>
          <p:nvPr/>
        </p:nvSpPr>
        <p:spPr>
          <a:xfrm>
            <a:off x="5118560" y="4371962"/>
            <a:ext cx="3802379" cy="612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50" b="1">
                <a:latin typeface="Arial"/>
                <a:cs typeface="Arial"/>
              </a:rPr>
              <a:t>ĐÃ</a:t>
            </a:r>
            <a:r>
              <a:rPr dirty="0" sz="3850" spc="-15" b="1">
                <a:latin typeface="Arial"/>
                <a:cs typeface="Arial"/>
              </a:rPr>
              <a:t> </a:t>
            </a:r>
            <a:r>
              <a:rPr dirty="0" sz="3850" b="1">
                <a:latin typeface="Arial"/>
                <a:cs typeface="Arial"/>
              </a:rPr>
              <a:t>LẮNG</a:t>
            </a:r>
            <a:r>
              <a:rPr dirty="0" sz="3850" spc="-10" b="1">
                <a:latin typeface="Arial"/>
                <a:cs typeface="Arial"/>
              </a:rPr>
              <a:t> </a:t>
            </a:r>
            <a:r>
              <a:rPr dirty="0" sz="3850" spc="-20" b="1">
                <a:latin typeface="Arial"/>
                <a:cs typeface="Arial"/>
              </a:rPr>
              <a:t>NGHE</a:t>
            </a:r>
            <a:endParaRPr sz="3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41119" y="1246632"/>
            <a:ext cx="4322445" cy="4945380"/>
          </a:xfrm>
          <a:custGeom>
            <a:avLst/>
            <a:gdLst/>
            <a:ahLst/>
            <a:cxnLst/>
            <a:rect l="l" t="t" r="r" b="b"/>
            <a:pathLst>
              <a:path w="4322445" h="4945380">
                <a:moveTo>
                  <a:pt x="4076700" y="0"/>
                </a:moveTo>
                <a:lnTo>
                  <a:pt x="246888" y="0"/>
                </a:lnTo>
                <a:lnTo>
                  <a:pt x="198524" y="5048"/>
                </a:lnTo>
                <a:lnTo>
                  <a:pt x="152590" y="19811"/>
                </a:lnTo>
                <a:lnTo>
                  <a:pt x="110370" y="43719"/>
                </a:lnTo>
                <a:lnTo>
                  <a:pt x="73152" y="76200"/>
                </a:lnTo>
                <a:lnTo>
                  <a:pt x="41790" y="115943"/>
                </a:lnTo>
                <a:lnTo>
                  <a:pt x="18859" y="160972"/>
                </a:lnTo>
                <a:lnTo>
                  <a:pt x="4786" y="209716"/>
                </a:lnTo>
                <a:lnTo>
                  <a:pt x="0" y="260604"/>
                </a:lnTo>
                <a:lnTo>
                  <a:pt x="0" y="4684776"/>
                </a:lnTo>
                <a:lnTo>
                  <a:pt x="4786" y="4736306"/>
                </a:lnTo>
                <a:lnTo>
                  <a:pt x="18859" y="4784979"/>
                </a:lnTo>
                <a:lnTo>
                  <a:pt x="41790" y="4829651"/>
                </a:lnTo>
                <a:lnTo>
                  <a:pt x="73152" y="4869180"/>
                </a:lnTo>
                <a:lnTo>
                  <a:pt x="110370" y="4901660"/>
                </a:lnTo>
                <a:lnTo>
                  <a:pt x="152590" y="4925568"/>
                </a:lnTo>
                <a:lnTo>
                  <a:pt x="198524" y="4940331"/>
                </a:lnTo>
                <a:lnTo>
                  <a:pt x="246888" y="4945380"/>
                </a:lnTo>
                <a:lnTo>
                  <a:pt x="4076700" y="4945380"/>
                </a:lnTo>
                <a:lnTo>
                  <a:pt x="4125063" y="4940331"/>
                </a:lnTo>
                <a:lnTo>
                  <a:pt x="4170997" y="4925568"/>
                </a:lnTo>
                <a:lnTo>
                  <a:pt x="4213217" y="4901660"/>
                </a:lnTo>
                <a:lnTo>
                  <a:pt x="4250435" y="4869180"/>
                </a:lnTo>
                <a:lnTo>
                  <a:pt x="4280915" y="4829651"/>
                </a:lnTo>
                <a:lnTo>
                  <a:pt x="4303395" y="4784979"/>
                </a:lnTo>
                <a:lnTo>
                  <a:pt x="4317301" y="4736306"/>
                </a:lnTo>
                <a:lnTo>
                  <a:pt x="4322064" y="4684776"/>
                </a:lnTo>
                <a:lnTo>
                  <a:pt x="4322064" y="260604"/>
                </a:lnTo>
                <a:lnTo>
                  <a:pt x="4317301" y="209716"/>
                </a:lnTo>
                <a:lnTo>
                  <a:pt x="4303395" y="160972"/>
                </a:lnTo>
                <a:lnTo>
                  <a:pt x="4280916" y="115943"/>
                </a:lnTo>
                <a:lnTo>
                  <a:pt x="4250435" y="76200"/>
                </a:lnTo>
                <a:lnTo>
                  <a:pt x="4213217" y="43719"/>
                </a:lnTo>
                <a:lnTo>
                  <a:pt x="4170997" y="19812"/>
                </a:lnTo>
                <a:lnTo>
                  <a:pt x="4125063" y="5048"/>
                </a:lnTo>
                <a:lnTo>
                  <a:pt x="4076700" y="0"/>
                </a:lnTo>
                <a:close/>
              </a:path>
            </a:pathLst>
          </a:custGeom>
          <a:solidFill>
            <a:srgbClr val="FACCC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68" y="1168908"/>
            <a:ext cx="1031747" cy="8869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8200" y="2071116"/>
            <a:ext cx="673607" cy="47091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62900" y="5812535"/>
            <a:ext cx="687324" cy="8321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1404" y="1431036"/>
            <a:ext cx="475488" cy="3627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136" y="6053328"/>
            <a:ext cx="637032" cy="66294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49952" y="6152388"/>
            <a:ext cx="612648" cy="54254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66132" y="1057655"/>
            <a:ext cx="1107948" cy="67056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669814" y="5812101"/>
            <a:ext cx="344424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latin typeface="Microsoft Sans Serif"/>
                <a:cs typeface="Microsoft Sans Serif"/>
              </a:rPr>
              <a:t>Hình</a:t>
            </a:r>
            <a:r>
              <a:rPr dirty="0" sz="1850" spc="70">
                <a:latin typeface="Microsoft Sans Serif"/>
                <a:cs typeface="Microsoft Sans Serif"/>
              </a:rPr>
              <a:t> </a:t>
            </a:r>
            <a:r>
              <a:rPr dirty="0" sz="1850">
                <a:latin typeface="Microsoft Sans Serif"/>
                <a:cs typeface="Microsoft Sans Serif"/>
              </a:rPr>
              <a:t>17.1.</a:t>
            </a:r>
            <a:r>
              <a:rPr dirty="0" sz="1850" spc="85">
                <a:latin typeface="Microsoft Sans Serif"/>
                <a:cs typeface="Microsoft Sans Serif"/>
              </a:rPr>
              <a:t> </a:t>
            </a:r>
            <a:r>
              <a:rPr dirty="0" sz="1850" spc="75">
                <a:latin typeface="Microsoft Sans Serif"/>
                <a:cs typeface="Microsoft Sans Serif"/>
              </a:rPr>
              <a:t>Chương</a:t>
            </a:r>
            <a:r>
              <a:rPr dirty="0" sz="1850" spc="60">
                <a:latin typeface="Microsoft Sans Serif"/>
                <a:cs typeface="Microsoft Sans Serif"/>
              </a:rPr>
              <a:t> </a:t>
            </a:r>
            <a:r>
              <a:rPr dirty="0" sz="1850">
                <a:latin typeface="Microsoft Sans Serif"/>
                <a:cs typeface="Microsoft Sans Serif"/>
              </a:rPr>
              <a:t>trình</a:t>
            </a:r>
            <a:r>
              <a:rPr dirty="0" sz="1850" spc="100">
                <a:latin typeface="Microsoft Sans Serif"/>
                <a:cs typeface="Microsoft Sans Serif"/>
              </a:rPr>
              <a:t> </a:t>
            </a:r>
            <a:r>
              <a:rPr dirty="0" sz="1850">
                <a:latin typeface="Microsoft Sans Serif"/>
                <a:cs typeface="Microsoft Sans Serif"/>
              </a:rPr>
              <a:t>vẹt</a:t>
            </a:r>
            <a:r>
              <a:rPr dirty="0" sz="1850" spc="70">
                <a:latin typeface="Microsoft Sans Serif"/>
                <a:cs typeface="Microsoft Sans Serif"/>
              </a:rPr>
              <a:t> </a:t>
            </a:r>
            <a:r>
              <a:rPr dirty="0" sz="1850" spc="-25">
                <a:latin typeface="Microsoft Sans Serif"/>
                <a:cs typeface="Microsoft Sans Serif"/>
              </a:rPr>
              <a:t>bay</a:t>
            </a:r>
            <a:endParaRPr sz="1850">
              <a:latin typeface="Microsoft Sans Serif"/>
              <a:cs typeface="Microsoft Sans Serif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504188" y="1406652"/>
            <a:ext cx="8329930" cy="4415155"/>
            <a:chOff x="1504188" y="1406652"/>
            <a:chExt cx="8329930" cy="4415155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4188" y="1406652"/>
              <a:ext cx="4012691" cy="441502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82140" y="1708404"/>
              <a:ext cx="3200400" cy="398221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592233" y="2617831"/>
              <a:ext cx="4234180" cy="2310765"/>
            </a:xfrm>
            <a:custGeom>
              <a:avLst/>
              <a:gdLst/>
              <a:ahLst/>
              <a:cxnLst/>
              <a:rect l="l" t="t" r="r" b="b"/>
              <a:pathLst>
                <a:path w="4234180" h="2310765">
                  <a:moveTo>
                    <a:pt x="2572115" y="0"/>
                  </a:moveTo>
                  <a:lnTo>
                    <a:pt x="2521585" y="3202"/>
                  </a:lnTo>
                  <a:lnTo>
                    <a:pt x="2472150" y="10804"/>
                  </a:lnTo>
                  <a:lnTo>
                    <a:pt x="2424342" y="22668"/>
                  </a:lnTo>
                  <a:lnTo>
                    <a:pt x="2378694" y="38657"/>
                  </a:lnTo>
                  <a:lnTo>
                    <a:pt x="2335739" y="58632"/>
                  </a:lnTo>
                  <a:lnTo>
                    <a:pt x="2296010" y="82458"/>
                  </a:lnTo>
                  <a:lnTo>
                    <a:pt x="2260038" y="109996"/>
                  </a:lnTo>
                  <a:lnTo>
                    <a:pt x="2228358" y="141109"/>
                  </a:lnTo>
                  <a:lnTo>
                    <a:pt x="2201502" y="175660"/>
                  </a:lnTo>
                  <a:lnTo>
                    <a:pt x="2173451" y="156849"/>
                  </a:lnTo>
                  <a:lnTo>
                    <a:pt x="2112777" y="123797"/>
                  </a:lnTo>
                  <a:lnTo>
                    <a:pt x="2031206" y="93274"/>
                  </a:lnTo>
                  <a:lnTo>
                    <a:pt x="1981754" y="80375"/>
                  </a:lnTo>
                  <a:lnTo>
                    <a:pt x="1931579" y="71351"/>
                  </a:lnTo>
                  <a:lnTo>
                    <a:pt x="1881034" y="66123"/>
                  </a:lnTo>
                  <a:lnTo>
                    <a:pt x="1830470" y="64609"/>
                  </a:lnTo>
                  <a:lnTo>
                    <a:pt x="1780241" y="66730"/>
                  </a:lnTo>
                  <a:lnTo>
                    <a:pt x="1730700" y="72405"/>
                  </a:lnTo>
                  <a:lnTo>
                    <a:pt x="1682199" y="81553"/>
                  </a:lnTo>
                  <a:lnTo>
                    <a:pt x="1635091" y="94095"/>
                  </a:lnTo>
                  <a:lnTo>
                    <a:pt x="1589729" y="109950"/>
                  </a:lnTo>
                  <a:lnTo>
                    <a:pt x="1546466" y="129037"/>
                  </a:lnTo>
                  <a:lnTo>
                    <a:pt x="1505653" y="151276"/>
                  </a:lnTo>
                  <a:lnTo>
                    <a:pt x="1467645" y="176588"/>
                  </a:lnTo>
                  <a:lnTo>
                    <a:pt x="1432793" y="204890"/>
                  </a:lnTo>
                  <a:lnTo>
                    <a:pt x="1401451" y="236104"/>
                  </a:lnTo>
                  <a:lnTo>
                    <a:pt x="1373970" y="270148"/>
                  </a:lnTo>
                  <a:lnTo>
                    <a:pt x="1330592" y="253054"/>
                  </a:lnTo>
                  <a:lnTo>
                    <a:pt x="1285908" y="238381"/>
                  </a:lnTo>
                  <a:lnTo>
                    <a:pt x="1240084" y="226178"/>
                  </a:lnTo>
                  <a:lnTo>
                    <a:pt x="1193281" y="216497"/>
                  </a:lnTo>
                  <a:lnTo>
                    <a:pt x="1145663" y="209387"/>
                  </a:lnTo>
                  <a:lnTo>
                    <a:pt x="1097392" y="204899"/>
                  </a:lnTo>
                  <a:lnTo>
                    <a:pt x="1048633" y="203082"/>
                  </a:lnTo>
                  <a:lnTo>
                    <a:pt x="999547" y="203987"/>
                  </a:lnTo>
                  <a:lnTo>
                    <a:pt x="950298" y="207664"/>
                  </a:lnTo>
                  <a:lnTo>
                    <a:pt x="896956" y="214705"/>
                  </a:lnTo>
                  <a:lnTo>
                    <a:pt x="845381" y="224759"/>
                  </a:lnTo>
                  <a:lnTo>
                    <a:pt x="795721" y="237687"/>
                  </a:lnTo>
                  <a:lnTo>
                    <a:pt x="748118" y="253348"/>
                  </a:lnTo>
                  <a:lnTo>
                    <a:pt x="702720" y="271601"/>
                  </a:lnTo>
                  <a:lnTo>
                    <a:pt x="659670" y="292306"/>
                  </a:lnTo>
                  <a:lnTo>
                    <a:pt x="619114" y="315322"/>
                  </a:lnTo>
                  <a:lnTo>
                    <a:pt x="581198" y="340508"/>
                  </a:lnTo>
                  <a:lnTo>
                    <a:pt x="546065" y="367725"/>
                  </a:lnTo>
                  <a:lnTo>
                    <a:pt x="513863" y="396831"/>
                  </a:lnTo>
                  <a:lnTo>
                    <a:pt x="484735" y="427686"/>
                  </a:lnTo>
                  <a:lnTo>
                    <a:pt x="458826" y="460149"/>
                  </a:lnTo>
                  <a:lnTo>
                    <a:pt x="436283" y="494079"/>
                  </a:lnTo>
                  <a:lnTo>
                    <a:pt x="417250" y="529337"/>
                  </a:lnTo>
                  <a:lnTo>
                    <a:pt x="401872" y="565781"/>
                  </a:lnTo>
                  <a:lnTo>
                    <a:pt x="390295" y="603270"/>
                  </a:lnTo>
                  <a:lnTo>
                    <a:pt x="382664" y="641666"/>
                  </a:lnTo>
                  <a:lnTo>
                    <a:pt x="379123" y="680825"/>
                  </a:lnTo>
                  <a:lnTo>
                    <a:pt x="379818" y="720609"/>
                  </a:lnTo>
                  <a:lnTo>
                    <a:pt x="384894" y="760876"/>
                  </a:lnTo>
                  <a:lnTo>
                    <a:pt x="381846" y="766972"/>
                  </a:lnTo>
                  <a:lnTo>
                    <a:pt x="324761" y="774388"/>
                  </a:lnTo>
                  <a:lnTo>
                    <a:pt x="270208" y="787295"/>
                  </a:lnTo>
                  <a:lnTo>
                    <a:pt x="218854" y="805401"/>
                  </a:lnTo>
                  <a:lnTo>
                    <a:pt x="171365" y="828412"/>
                  </a:lnTo>
                  <a:lnTo>
                    <a:pt x="128409" y="856035"/>
                  </a:lnTo>
                  <a:lnTo>
                    <a:pt x="90651" y="887977"/>
                  </a:lnTo>
                  <a:lnTo>
                    <a:pt x="58758" y="923944"/>
                  </a:lnTo>
                  <a:lnTo>
                    <a:pt x="32885" y="962497"/>
                  </a:lnTo>
                  <a:lnTo>
                    <a:pt x="14583" y="1002367"/>
                  </a:lnTo>
                  <a:lnTo>
                    <a:pt x="3680" y="1043031"/>
                  </a:lnTo>
                  <a:lnTo>
                    <a:pt x="0" y="1083964"/>
                  </a:lnTo>
                  <a:lnTo>
                    <a:pt x="3368" y="1124644"/>
                  </a:lnTo>
                  <a:lnTo>
                    <a:pt x="13610" y="1164546"/>
                  </a:lnTo>
                  <a:lnTo>
                    <a:pt x="30551" y="1203146"/>
                  </a:lnTo>
                  <a:lnTo>
                    <a:pt x="54017" y="1239920"/>
                  </a:lnTo>
                  <a:lnTo>
                    <a:pt x="83833" y="1274345"/>
                  </a:lnTo>
                  <a:lnTo>
                    <a:pt x="119824" y="1305897"/>
                  </a:lnTo>
                  <a:lnTo>
                    <a:pt x="161816" y="1334051"/>
                  </a:lnTo>
                  <a:lnTo>
                    <a:pt x="209634" y="1358284"/>
                  </a:lnTo>
                  <a:lnTo>
                    <a:pt x="170702" y="1394381"/>
                  </a:lnTo>
                  <a:lnTo>
                    <a:pt x="139474" y="1433694"/>
                  </a:lnTo>
                  <a:lnTo>
                    <a:pt x="116289" y="1475632"/>
                  </a:lnTo>
                  <a:lnTo>
                    <a:pt x="101487" y="1519603"/>
                  </a:lnTo>
                  <a:lnTo>
                    <a:pt x="95405" y="1565012"/>
                  </a:lnTo>
                  <a:lnTo>
                    <a:pt x="98382" y="1611268"/>
                  </a:lnTo>
                  <a:lnTo>
                    <a:pt x="107912" y="1650426"/>
                  </a:lnTo>
                  <a:lnTo>
                    <a:pt x="123543" y="1687545"/>
                  </a:lnTo>
                  <a:lnTo>
                    <a:pt x="144831" y="1722370"/>
                  </a:lnTo>
                  <a:lnTo>
                    <a:pt x="171329" y="1754648"/>
                  </a:lnTo>
                  <a:lnTo>
                    <a:pt x="202593" y="1784125"/>
                  </a:lnTo>
                  <a:lnTo>
                    <a:pt x="238177" y="1810547"/>
                  </a:lnTo>
                  <a:lnTo>
                    <a:pt x="277636" y="1833660"/>
                  </a:lnTo>
                  <a:lnTo>
                    <a:pt x="320524" y="1853211"/>
                  </a:lnTo>
                  <a:lnTo>
                    <a:pt x="366397" y="1868944"/>
                  </a:lnTo>
                  <a:lnTo>
                    <a:pt x="414808" y="1880608"/>
                  </a:lnTo>
                  <a:lnTo>
                    <a:pt x="465313" y="1887947"/>
                  </a:lnTo>
                  <a:lnTo>
                    <a:pt x="517466" y="1890708"/>
                  </a:lnTo>
                  <a:lnTo>
                    <a:pt x="570822" y="1888636"/>
                  </a:lnTo>
                  <a:lnTo>
                    <a:pt x="576918" y="1894732"/>
                  </a:lnTo>
                  <a:lnTo>
                    <a:pt x="608095" y="1931693"/>
                  </a:lnTo>
                  <a:lnTo>
                    <a:pt x="638658" y="1962164"/>
                  </a:lnTo>
                  <a:lnTo>
                    <a:pt x="671501" y="1990691"/>
                  </a:lnTo>
                  <a:lnTo>
                    <a:pt x="706472" y="2017245"/>
                  </a:lnTo>
                  <a:lnTo>
                    <a:pt x="743417" y="2041799"/>
                  </a:lnTo>
                  <a:lnTo>
                    <a:pt x="782182" y="2064325"/>
                  </a:lnTo>
                  <a:lnTo>
                    <a:pt x="822614" y="2084795"/>
                  </a:lnTo>
                  <a:lnTo>
                    <a:pt x="864559" y="2103182"/>
                  </a:lnTo>
                  <a:lnTo>
                    <a:pt x="907864" y="2119457"/>
                  </a:lnTo>
                  <a:lnTo>
                    <a:pt x="952376" y="2133593"/>
                  </a:lnTo>
                  <a:lnTo>
                    <a:pt x="997941" y="2145562"/>
                  </a:lnTo>
                  <a:lnTo>
                    <a:pt x="1044405" y="2155336"/>
                  </a:lnTo>
                  <a:lnTo>
                    <a:pt x="1091616" y="2162888"/>
                  </a:lnTo>
                  <a:lnTo>
                    <a:pt x="1139419" y="2168190"/>
                  </a:lnTo>
                  <a:lnTo>
                    <a:pt x="1187661" y="2171213"/>
                  </a:lnTo>
                  <a:lnTo>
                    <a:pt x="1236189" y="2171931"/>
                  </a:lnTo>
                  <a:lnTo>
                    <a:pt x="1284850" y="2170315"/>
                  </a:lnTo>
                  <a:lnTo>
                    <a:pt x="1333489" y="2166338"/>
                  </a:lnTo>
                  <a:lnTo>
                    <a:pt x="1381954" y="2159971"/>
                  </a:lnTo>
                  <a:lnTo>
                    <a:pt x="1430090" y="2151188"/>
                  </a:lnTo>
                  <a:lnTo>
                    <a:pt x="1477745" y="2139960"/>
                  </a:lnTo>
                  <a:lnTo>
                    <a:pt x="1524765" y="2126259"/>
                  </a:lnTo>
                  <a:lnTo>
                    <a:pt x="1570997" y="2110058"/>
                  </a:lnTo>
                  <a:lnTo>
                    <a:pt x="1616286" y="2091328"/>
                  </a:lnTo>
                  <a:lnTo>
                    <a:pt x="1650177" y="2125595"/>
                  </a:lnTo>
                  <a:lnTo>
                    <a:pt x="1687676" y="2157432"/>
                  </a:lnTo>
                  <a:lnTo>
                    <a:pt x="1728532" y="2186698"/>
                  </a:lnTo>
                  <a:lnTo>
                    <a:pt x="1772496" y="2213248"/>
                  </a:lnTo>
                  <a:lnTo>
                    <a:pt x="1819317" y="2236942"/>
                  </a:lnTo>
                  <a:lnTo>
                    <a:pt x="1868746" y="2257635"/>
                  </a:lnTo>
                  <a:lnTo>
                    <a:pt x="1920533" y="2275185"/>
                  </a:lnTo>
                  <a:lnTo>
                    <a:pt x="1974426" y="2289448"/>
                  </a:lnTo>
                  <a:lnTo>
                    <a:pt x="2026889" y="2299647"/>
                  </a:lnTo>
                  <a:lnTo>
                    <a:pt x="2079437" y="2306525"/>
                  </a:lnTo>
                  <a:lnTo>
                    <a:pt x="2131860" y="2310168"/>
                  </a:lnTo>
                  <a:lnTo>
                    <a:pt x="2183946" y="2310663"/>
                  </a:lnTo>
                  <a:lnTo>
                    <a:pt x="2235483" y="2308094"/>
                  </a:lnTo>
                  <a:lnTo>
                    <a:pt x="2286259" y="2302547"/>
                  </a:lnTo>
                  <a:lnTo>
                    <a:pt x="2336065" y="2294109"/>
                  </a:lnTo>
                  <a:lnTo>
                    <a:pt x="2384687" y="2282865"/>
                  </a:lnTo>
                  <a:lnTo>
                    <a:pt x="2431915" y="2268900"/>
                  </a:lnTo>
                  <a:lnTo>
                    <a:pt x="2477537" y="2252301"/>
                  </a:lnTo>
                  <a:lnTo>
                    <a:pt x="2521341" y="2233153"/>
                  </a:lnTo>
                  <a:lnTo>
                    <a:pt x="2563117" y="2211542"/>
                  </a:lnTo>
                  <a:lnTo>
                    <a:pt x="2602652" y="2187553"/>
                  </a:lnTo>
                  <a:lnTo>
                    <a:pt x="2639736" y="2161272"/>
                  </a:lnTo>
                  <a:lnTo>
                    <a:pt x="2674156" y="2132786"/>
                  </a:lnTo>
                  <a:lnTo>
                    <a:pt x="2705702" y="2102179"/>
                  </a:lnTo>
                  <a:lnTo>
                    <a:pt x="2734162" y="2069538"/>
                  </a:lnTo>
                  <a:lnTo>
                    <a:pt x="2759324" y="2034948"/>
                  </a:lnTo>
                  <a:lnTo>
                    <a:pt x="2780977" y="1998495"/>
                  </a:lnTo>
                  <a:lnTo>
                    <a:pt x="2798910" y="1960264"/>
                  </a:lnTo>
                  <a:lnTo>
                    <a:pt x="2844200" y="1979293"/>
                  </a:lnTo>
                  <a:lnTo>
                    <a:pt x="2891479" y="1995147"/>
                  </a:lnTo>
                  <a:lnTo>
                    <a:pt x="2940452" y="2007699"/>
                  </a:lnTo>
                  <a:lnTo>
                    <a:pt x="2990821" y="2016822"/>
                  </a:lnTo>
                  <a:lnTo>
                    <a:pt x="3042292" y="2022389"/>
                  </a:lnTo>
                  <a:lnTo>
                    <a:pt x="3094566" y="2024272"/>
                  </a:lnTo>
                  <a:lnTo>
                    <a:pt x="3149059" y="2022624"/>
                  </a:lnTo>
                  <a:lnTo>
                    <a:pt x="3202112" y="2017255"/>
                  </a:lnTo>
                  <a:lnTo>
                    <a:pt x="3253491" y="2008337"/>
                  </a:lnTo>
                  <a:lnTo>
                    <a:pt x="3302958" y="1996041"/>
                  </a:lnTo>
                  <a:lnTo>
                    <a:pt x="3350277" y="1980538"/>
                  </a:lnTo>
                  <a:lnTo>
                    <a:pt x="3395213" y="1961999"/>
                  </a:lnTo>
                  <a:lnTo>
                    <a:pt x="3437527" y="1940596"/>
                  </a:lnTo>
                  <a:lnTo>
                    <a:pt x="3476985" y="1916500"/>
                  </a:lnTo>
                  <a:lnTo>
                    <a:pt x="3513349" y="1889882"/>
                  </a:lnTo>
                  <a:lnTo>
                    <a:pt x="3546384" y="1860913"/>
                  </a:lnTo>
                  <a:lnTo>
                    <a:pt x="3575853" y="1829765"/>
                  </a:lnTo>
                  <a:lnTo>
                    <a:pt x="3601519" y="1796609"/>
                  </a:lnTo>
                  <a:lnTo>
                    <a:pt x="3623147" y="1761615"/>
                  </a:lnTo>
                  <a:lnTo>
                    <a:pt x="3640499" y="1724956"/>
                  </a:lnTo>
                  <a:lnTo>
                    <a:pt x="3653340" y="1686802"/>
                  </a:lnTo>
                  <a:lnTo>
                    <a:pt x="3661433" y="1647325"/>
                  </a:lnTo>
                  <a:lnTo>
                    <a:pt x="3664542" y="1606696"/>
                  </a:lnTo>
                  <a:lnTo>
                    <a:pt x="3720380" y="1598844"/>
                  </a:lnTo>
                  <a:lnTo>
                    <a:pt x="3774948" y="1587562"/>
                  </a:lnTo>
                  <a:lnTo>
                    <a:pt x="3827991" y="1572978"/>
                  </a:lnTo>
                  <a:lnTo>
                    <a:pt x="3879257" y="1555219"/>
                  </a:lnTo>
                  <a:lnTo>
                    <a:pt x="3928491" y="1534412"/>
                  </a:lnTo>
                  <a:lnTo>
                    <a:pt x="3975438" y="1510684"/>
                  </a:lnTo>
                  <a:lnTo>
                    <a:pt x="4019202" y="1483300"/>
                  </a:lnTo>
                  <a:lnTo>
                    <a:pt x="4059027" y="1453740"/>
                  </a:lnTo>
                  <a:lnTo>
                    <a:pt x="4094877" y="1422213"/>
                  </a:lnTo>
                  <a:lnTo>
                    <a:pt x="4126714" y="1388925"/>
                  </a:lnTo>
                  <a:lnTo>
                    <a:pt x="4154501" y="1354083"/>
                  </a:lnTo>
                  <a:lnTo>
                    <a:pt x="4178201" y="1317893"/>
                  </a:lnTo>
                  <a:lnTo>
                    <a:pt x="4197776" y="1280561"/>
                  </a:lnTo>
                  <a:lnTo>
                    <a:pt x="4213188" y="1242295"/>
                  </a:lnTo>
                  <a:lnTo>
                    <a:pt x="4224402" y="1203301"/>
                  </a:lnTo>
                  <a:lnTo>
                    <a:pt x="4231379" y="1163786"/>
                  </a:lnTo>
                  <a:lnTo>
                    <a:pt x="4234081" y="1123956"/>
                  </a:lnTo>
                  <a:lnTo>
                    <a:pt x="4232473" y="1084019"/>
                  </a:lnTo>
                  <a:lnTo>
                    <a:pt x="4226515" y="1044180"/>
                  </a:lnTo>
                  <a:lnTo>
                    <a:pt x="4216172" y="1004646"/>
                  </a:lnTo>
                  <a:lnTo>
                    <a:pt x="4201405" y="965624"/>
                  </a:lnTo>
                  <a:lnTo>
                    <a:pt x="4182178" y="927321"/>
                  </a:lnTo>
                  <a:lnTo>
                    <a:pt x="4158452" y="889943"/>
                  </a:lnTo>
                  <a:lnTo>
                    <a:pt x="4130192" y="853696"/>
                  </a:lnTo>
                  <a:lnTo>
                    <a:pt x="4097358" y="818788"/>
                  </a:lnTo>
                  <a:lnTo>
                    <a:pt x="4103930" y="806192"/>
                  </a:lnTo>
                  <a:lnTo>
                    <a:pt x="4120218" y="766972"/>
                  </a:lnTo>
                  <a:lnTo>
                    <a:pt x="4132286" y="725487"/>
                  </a:lnTo>
                  <a:lnTo>
                    <a:pt x="4138159" y="684128"/>
                  </a:lnTo>
                  <a:lnTo>
                    <a:pt x="4138067" y="643187"/>
                  </a:lnTo>
                  <a:lnTo>
                    <a:pt x="4132237" y="602953"/>
                  </a:lnTo>
                  <a:lnTo>
                    <a:pt x="4120896" y="563716"/>
                  </a:lnTo>
                  <a:lnTo>
                    <a:pt x="4104271" y="525766"/>
                  </a:lnTo>
                  <a:lnTo>
                    <a:pt x="4082591" y="489393"/>
                  </a:lnTo>
                  <a:lnTo>
                    <a:pt x="4056083" y="454886"/>
                  </a:lnTo>
                  <a:lnTo>
                    <a:pt x="4024974" y="422536"/>
                  </a:lnTo>
                  <a:lnTo>
                    <a:pt x="3989493" y="392633"/>
                  </a:lnTo>
                  <a:lnTo>
                    <a:pt x="3949866" y="365466"/>
                  </a:lnTo>
                  <a:lnTo>
                    <a:pt x="3906322" y="341325"/>
                  </a:lnTo>
                  <a:lnTo>
                    <a:pt x="3859087" y="320501"/>
                  </a:lnTo>
                  <a:lnTo>
                    <a:pt x="3808390" y="303283"/>
                  </a:lnTo>
                  <a:lnTo>
                    <a:pt x="3754458" y="289960"/>
                  </a:lnTo>
                  <a:lnTo>
                    <a:pt x="3738243" y="242521"/>
                  </a:lnTo>
                  <a:lnTo>
                    <a:pt x="3713615" y="197569"/>
                  </a:lnTo>
                  <a:lnTo>
                    <a:pt x="3680940" y="155763"/>
                  </a:lnTo>
                  <a:lnTo>
                    <a:pt x="3640585" y="117761"/>
                  </a:lnTo>
                  <a:lnTo>
                    <a:pt x="3592914" y="84220"/>
                  </a:lnTo>
                  <a:lnTo>
                    <a:pt x="3551713" y="60848"/>
                  </a:lnTo>
                  <a:lnTo>
                    <a:pt x="3508241" y="41313"/>
                  </a:lnTo>
                  <a:lnTo>
                    <a:pt x="3462911" y="25589"/>
                  </a:lnTo>
                  <a:lnTo>
                    <a:pt x="3416134" y="13653"/>
                  </a:lnTo>
                  <a:lnTo>
                    <a:pt x="3368322" y="5480"/>
                  </a:lnTo>
                  <a:lnTo>
                    <a:pt x="3319887" y="1047"/>
                  </a:lnTo>
                  <a:lnTo>
                    <a:pt x="3271240" y="327"/>
                  </a:lnTo>
                  <a:lnTo>
                    <a:pt x="3222794" y="3298"/>
                  </a:lnTo>
                  <a:lnTo>
                    <a:pt x="3174960" y="9935"/>
                  </a:lnTo>
                  <a:lnTo>
                    <a:pt x="3128151" y="20212"/>
                  </a:lnTo>
                  <a:lnTo>
                    <a:pt x="3082777" y="34107"/>
                  </a:lnTo>
                  <a:lnTo>
                    <a:pt x="3039251" y="51595"/>
                  </a:lnTo>
                  <a:lnTo>
                    <a:pt x="2997985" y="72650"/>
                  </a:lnTo>
                  <a:lnTo>
                    <a:pt x="2959390" y="97250"/>
                  </a:lnTo>
                  <a:lnTo>
                    <a:pt x="2923878" y="125368"/>
                  </a:lnTo>
                  <a:lnTo>
                    <a:pt x="2891969" y="97365"/>
                  </a:lnTo>
                  <a:lnTo>
                    <a:pt x="2856060" y="72790"/>
                  </a:lnTo>
                  <a:lnTo>
                    <a:pt x="2816722" y="51645"/>
                  </a:lnTo>
                  <a:lnTo>
                    <a:pt x="2774526" y="33928"/>
                  </a:lnTo>
                  <a:lnTo>
                    <a:pt x="2724945" y="18161"/>
                  </a:lnTo>
                  <a:lnTo>
                    <a:pt x="2674328" y="7341"/>
                  </a:lnTo>
                  <a:lnTo>
                    <a:pt x="2623207" y="1333"/>
                  </a:lnTo>
                  <a:lnTo>
                    <a:pt x="257211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592233" y="2617831"/>
              <a:ext cx="4234180" cy="2310765"/>
            </a:xfrm>
            <a:custGeom>
              <a:avLst/>
              <a:gdLst/>
              <a:ahLst/>
              <a:cxnLst/>
              <a:rect l="l" t="t" r="r" b="b"/>
              <a:pathLst>
                <a:path w="4234180" h="2310765">
                  <a:moveTo>
                    <a:pt x="384894" y="760876"/>
                  </a:moveTo>
                  <a:lnTo>
                    <a:pt x="379818" y="720609"/>
                  </a:lnTo>
                  <a:lnTo>
                    <a:pt x="379123" y="680825"/>
                  </a:lnTo>
                  <a:lnTo>
                    <a:pt x="382664" y="641666"/>
                  </a:lnTo>
                  <a:lnTo>
                    <a:pt x="390295" y="603270"/>
                  </a:lnTo>
                  <a:lnTo>
                    <a:pt x="401872" y="565781"/>
                  </a:lnTo>
                  <a:lnTo>
                    <a:pt x="417250" y="529337"/>
                  </a:lnTo>
                  <a:lnTo>
                    <a:pt x="436283" y="494079"/>
                  </a:lnTo>
                  <a:lnTo>
                    <a:pt x="458826" y="460149"/>
                  </a:lnTo>
                  <a:lnTo>
                    <a:pt x="484735" y="427686"/>
                  </a:lnTo>
                  <a:lnTo>
                    <a:pt x="513863" y="396831"/>
                  </a:lnTo>
                  <a:lnTo>
                    <a:pt x="546065" y="367725"/>
                  </a:lnTo>
                  <a:lnTo>
                    <a:pt x="581198" y="340508"/>
                  </a:lnTo>
                  <a:lnTo>
                    <a:pt x="619114" y="315322"/>
                  </a:lnTo>
                  <a:lnTo>
                    <a:pt x="659670" y="292306"/>
                  </a:lnTo>
                  <a:lnTo>
                    <a:pt x="702720" y="271601"/>
                  </a:lnTo>
                  <a:lnTo>
                    <a:pt x="748118" y="253348"/>
                  </a:lnTo>
                  <a:lnTo>
                    <a:pt x="795721" y="237687"/>
                  </a:lnTo>
                  <a:lnTo>
                    <a:pt x="845381" y="224759"/>
                  </a:lnTo>
                  <a:lnTo>
                    <a:pt x="896956" y="214705"/>
                  </a:lnTo>
                  <a:lnTo>
                    <a:pt x="950298" y="207664"/>
                  </a:lnTo>
                  <a:lnTo>
                    <a:pt x="999547" y="203987"/>
                  </a:lnTo>
                  <a:lnTo>
                    <a:pt x="1048633" y="203082"/>
                  </a:lnTo>
                  <a:lnTo>
                    <a:pt x="1097392" y="204899"/>
                  </a:lnTo>
                  <a:lnTo>
                    <a:pt x="1145663" y="209387"/>
                  </a:lnTo>
                  <a:lnTo>
                    <a:pt x="1193281" y="216497"/>
                  </a:lnTo>
                  <a:lnTo>
                    <a:pt x="1240084" y="226178"/>
                  </a:lnTo>
                  <a:lnTo>
                    <a:pt x="1285908" y="238381"/>
                  </a:lnTo>
                  <a:lnTo>
                    <a:pt x="1330592" y="253054"/>
                  </a:lnTo>
                  <a:lnTo>
                    <a:pt x="1373970" y="270148"/>
                  </a:lnTo>
                  <a:lnTo>
                    <a:pt x="1401451" y="236104"/>
                  </a:lnTo>
                  <a:lnTo>
                    <a:pt x="1432793" y="204890"/>
                  </a:lnTo>
                  <a:lnTo>
                    <a:pt x="1467645" y="176588"/>
                  </a:lnTo>
                  <a:lnTo>
                    <a:pt x="1505653" y="151276"/>
                  </a:lnTo>
                  <a:lnTo>
                    <a:pt x="1546466" y="129037"/>
                  </a:lnTo>
                  <a:lnTo>
                    <a:pt x="1589729" y="109950"/>
                  </a:lnTo>
                  <a:lnTo>
                    <a:pt x="1635091" y="94095"/>
                  </a:lnTo>
                  <a:lnTo>
                    <a:pt x="1682199" y="81553"/>
                  </a:lnTo>
                  <a:lnTo>
                    <a:pt x="1730700" y="72405"/>
                  </a:lnTo>
                  <a:lnTo>
                    <a:pt x="1780241" y="66730"/>
                  </a:lnTo>
                  <a:lnTo>
                    <a:pt x="1830470" y="64609"/>
                  </a:lnTo>
                  <a:lnTo>
                    <a:pt x="1881033" y="66123"/>
                  </a:lnTo>
                  <a:lnTo>
                    <a:pt x="1931579" y="71351"/>
                  </a:lnTo>
                  <a:lnTo>
                    <a:pt x="1981754" y="80375"/>
                  </a:lnTo>
                  <a:lnTo>
                    <a:pt x="2031206" y="93274"/>
                  </a:lnTo>
                  <a:lnTo>
                    <a:pt x="2079582" y="110128"/>
                  </a:lnTo>
                  <a:lnTo>
                    <a:pt x="2143971" y="139465"/>
                  </a:lnTo>
                  <a:lnTo>
                    <a:pt x="2201502" y="175660"/>
                  </a:lnTo>
                  <a:lnTo>
                    <a:pt x="2228358" y="141109"/>
                  </a:lnTo>
                  <a:lnTo>
                    <a:pt x="2260038" y="109996"/>
                  </a:lnTo>
                  <a:lnTo>
                    <a:pt x="2296010" y="82458"/>
                  </a:lnTo>
                  <a:lnTo>
                    <a:pt x="2335739" y="58632"/>
                  </a:lnTo>
                  <a:lnTo>
                    <a:pt x="2378694" y="38657"/>
                  </a:lnTo>
                  <a:lnTo>
                    <a:pt x="2424342" y="22668"/>
                  </a:lnTo>
                  <a:lnTo>
                    <a:pt x="2472150" y="10804"/>
                  </a:lnTo>
                  <a:lnTo>
                    <a:pt x="2521585" y="3202"/>
                  </a:lnTo>
                  <a:lnTo>
                    <a:pt x="2572115" y="0"/>
                  </a:lnTo>
                  <a:lnTo>
                    <a:pt x="2623207" y="1333"/>
                  </a:lnTo>
                  <a:lnTo>
                    <a:pt x="2674328" y="7341"/>
                  </a:lnTo>
                  <a:lnTo>
                    <a:pt x="2724945" y="18161"/>
                  </a:lnTo>
                  <a:lnTo>
                    <a:pt x="2774526" y="33928"/>
                  </a:lnTo>
                  <a:lnTo>
                    <a:pt x="2816722" y="51645"/>
                  </a:lnTo>
                  <a:lnTo>
                    <a:pt x="2856060" y="72790"/>
                  </a:lnTo>
                  <a:lnTo>
                    <a:pt x="2891969" y="97365"/>
                  </a:lnTo>
                  <a:lnTo>
                    <a:pt x="2923878" y="125368"/>
                  </a:lnTo>
                  <a:lnTo>
                    <a:pt x="2959390" y="97250"/>
                  </a:lnTo>
                  <a:lnTo>
                    <a:pt x="2997985" y="72650"/>
                  </a:lnTo>
                  <a:lnTo>
                    <a:pt x="3039251" y="51595"/>
                  </a:lnTo>
                  <a:lnTo>
                    <a:pt x="3082777" y="34107"/>
                  </a:lnTo>
                  <a:lnTo>
                    <a:pt x="3128151" y="20212"/>
                  </a:lnTo>
                  <a:lnTo>
                    <a:pt x="3174960" y="9935"/>
                  </a:lnTo>
                  <a:lnTo>
                    <a:pt x="3222794" y="3298"/>
                  </a:lnTo>
                  <a:lnTo>
                    <a:pt x="3271240" y="327"/>
                  </a:lnTo>
                  <a:lnTo>
                    <a:pt x="3319886" y="1047"/>
                  </a:lnTo>
                  <a:lnTo>
                    <a:pt x="3368322" y="5480"/>
                  </a:lnTo>
                  <a:lnTo>
                    <a:pt x="3416134" y="13653"/>
                  </a:lnTo>
                  <a:lnTo>
                    <a:pt x="3462911" y="25589"/>
                  </a:lnTo>
                  <a:lnTo>
                    <a:pt x="3508241" y="41313"/>
                  </a:lnTo>
                  <a:lnTo>
                    <a:pt x="3551713" y="60848"/>
                  </a:lnTo>
                  <a:lnTo>
                    <a:pt x="3592914" y="84220"/>
                  </a:lnTo>
                  <a:lnTo>
                    <a:pt x="3640585" y="117761"/>
                  </a:lnTo>
                  <a:lnTo>
                    <a:pt x="3680940" y="155763"/>
                  </a:lnTo>
                  <a:lnTo>
                    <a:pt x="3713615" y="197569"/>
                  </a:lnTo>
                  <a:lnTo>
                    <a:pt x="3738243" y="242521"/>
                  </a:lnTo>
                  <a:lnTo>
                    <a:pt x="3754458" y="289960"/>
                  </a:lnTo>
                  <a:lnTo>
                    <a:pt x="3808390" y="303283"/>
                  </a:lnTo>
                  <a:lnTo>
                    <a:pt x="3859087" y="320501"/>
                  </a:lnTo>
                  <a:lnTo>
                    <a:pt x="3906322" y="341325"/>
                  </a:lnTo>
                  <a:lnTo>
                    <a:pt x="3949866" y="365466"/>
                  </a:lnTo>
                  <a:lnTo>
                    <a:pt x="3989493" y="392633"/>
                  </a:lnTo>
                  <a:lnTo>
                    <a:pt x="4024974" y="422536"/>
                  </a:lnTo>
                  <a:lnTo>
                    <a:pt x="4056083" y="454886"/>
                  </a:lnTo>
                  <a:lnTo>
                    <a:pt x="4082591" y="489393"/>
                  </a:lnTo>
                  <a:lnTo>
                    <a:pt x="4104271" y="525766"/>
                  </a:lnTo>
                  <a:lnTo>
                    <a:pt x="4120895" y="563716"/>
                  </a:lnTo>
                  <a:lnTo>
                    <a:pt x="4132237" y="602953"/>
                  </a:lnTo>
                  <a:lnTo>
                    <a:pt x="4138067" y="643187"/>
                  </a:lnTo>
                  <a:lnTo>
                    <a:pt x="4138159" y="684128"/>
                  </a:lnTo>
                  <a:lnTo>
                    <a:pt x="4132285" y="725487"/>
                  </a:lnTo>
                  <a:lnTo>
                    <a:pt x="4120218" y="766972"/>
                  </a:lnTo>
                  <a:lnTo>
                    <a:pt x="4103930" y="806192"/>
                  </a:lnTo>
                  <a:lnTo>
                    <a:pt x="4097358" y="818788"/>
                  </a:lnTo>
                  <a:lnTo>
                    <a:pt x="4130192" y="853696"/>
                  </a:lnTo>
                  <a:lnTo>
                    <a:pt x="4158452" y="889942"/>
                  </a:lnTo>
                  <a:lnTo>
                    <a:pt x="4182178" y="927321"/>
                  </a:lnTo>
                  <a:lnTo>
                    <a:pt x="4201405" y="965624"/>
                  </a:lnTo>
                  <a:lnTo>
                    <a:pt x="4216172" y="1004646"/>
                  </a:lnTo>
                  <a:lnTo>
                    <a:pt x="4226515" y="1044180"/>
                  </a:lnTo>
                  <a:lnTo>
                    <a:pt x="4232473" y="1084019"/>
                  </a:lnTo>
                  <a:lnTo>
                    <a:pt x="4234081" y="1123956"/>
                  </a:lnTo>
                  <a:lnTo>
                    <a:pt x="4231379" y="1163786"/>
                  </a:lnTo>
                  <a:lnTo>
                    <a:pt x="4224402" y="1203301"/>
                  </a:lnTo>
                  <a:lnTo>
                    <a:pt x="4213188" y="1242295"/>
                  </a:lnTo>
                  <a:lnTo>
                    <a:pt x="4197775" y="1280561"/>
                  </a:lnTo>
                  <a:lnTo>
                    <a:pt x="4178201" y="1317893"/>
                  </a:lnTo>
                  <a:lnTo>
                    <a:pt x="4154501" y="1354083"/>
                  </a:lnTo>
                  <a:lnTo>
                    <a:pt x="4126714" y="1388925"/>
                  </a:lnTo>
                  <a:lnTo>
                    <a:pt x="4094877" y="1422213"/>
                  </a:lnTo>
                  <a:lnTo>
                    <a:pt x="4059027" y="1453740"/>
                  </a:lnTo>
                  <a:lnTo>
                    <a:pt x="4019201" y="1483300"/>
                  </a:lnTo>
                  <a:lnTo>
                    <a:pt x="3975438" y="1510684"/>
                  </a:lnTo>
                  <a:lnTo>
                    <a:pt x="3928490" y="1534412"/>
                  </a:lnTo>
                  <a:lnTo>
                    <a:pt x="3879257" y="1555219"/>
                  </a:lnTo>
                  <a:lnTo>
                    <a:pt x="3827991" y="1572978"/>
                  </a:lnTo>
                  <a:lnTo>
                    <a:pt x="3774947" y="1587562"/>
                  </a:lnTo>
                  <a:lnTo>
                    <a:pt x="3720380" y="1598844"/>
                  </a:lnTo>
                  <a:lnTo>
                    <a:pt x="3664542" y="1606696"/>
                  </a:lnTo>
                  <a:lnTo>
                    <a:pt x="3661433" y="1647325"/>
                  </a:lnTo>
                  <a:lnTo>
                    <a:pt x="3653340" y="1686802"/>
                  </a:lnTo>
                  <a:lnTo>
                    <a:pt x="3640499" y="1724956"/>
                  </a:lnTo>
                  <a:lnTo>
                    <a:pt x="3623147" y="1761615"/>
                  </a:lnTo>
                  <a:lnTo>
                    <a:pt x="3601519" y="1796609"/>
                  </a:lnTo>
                  <a:lnTo>
                    <a:pt x="3575853" y="1829765"/>
                  </a:lnTo>
                  <a:lnTo>
                    <a:pt x="3546384" y="1860913"/>
                  </a:lnTo>
                  <a:lnTo>
                    <a:pt x="3513349" y="1889882"/>
                  </a:lnTo>
                  <a:lnTo>
                    <a:pt x="3476985" y="1916500"/>
                  </a:lnTo>
                  <a:lnTo>
                    <a:pt x="3437527" y="1940596"/>
                  </a:lnTo>
                  <a:lnTo>
                    <a:pt x="3395213" y="1961999"/>
                  </a:lnTo>
                  <a:lnTo>
                    <a:pt x="3350277" y="1980538"/>
                  </a:lnTo>
                  <a:lnTo>
                    <a:pt x="3302958" y="1996041"/>
                  </a:lnTo>
                  <a:lnTo>
                    <a:pt x="3253491" y="2008337"/>
                  </a:lnTo>
                  <a:lnTo>
                    <a:pt x="3202112" y="2017255"/>
                  </a:lnTo>
                  <a:lnTo>
                    <a:pt x="3149058" y="2022624"/>
                  </a:lnTo>
                  <a:lnTo>
                    <a:pt x="3094566" y="2024272"/>
                  </a:lnTo>
                  <a:lnTo>
                    <a:pt x="3042291" y="2022389"/>
                  </a:lnTo>
                  <a:lnTo>
                    <a:pt x="2990821" y="2016822"/>
                  </a:lnTo>
                  <a:lnTo>
                    <a:pt x="2940452" y="2007699"/>
                  </a:lnTo>
                  <a:lnTo>
                    <a:pt x="2891479" y="1995147"/>
                  </a:lnTo>
                  <a:lnTo>
                    <a:pt x="2844200" y="1979293"/>
                  </a:lnTo>
                  <a:lnTo>
                    <a:pt x="2798910" y="1960264"/>
                  </a:lnTo>
                  <a:lnTo>
                    <a:pt x="2780977" y="1998495"/>
                  </a:lnTo>
                  <a:lnTo>
                    <a:pt x="2759324" y="2034948"/>
                  </a:lnTo>
                  <a:lnTo>
                    <a:pt x="2734162" y="2069538"/>
                  </a:lnTo>
                  <a:lnTo>
                    <a:pt x="2705702" y="2102179"/>
                  </a:lnTo>
                  <a:lnTo>
                    <a:pt x="2674156" y="2132786"/>
                  </a:lnTo>
                  <a:lnTo>
                    <a:pt x="2639736" y="2161272"/>
                  </a:lnTo>
                  <a:lnTo>
                    <a:pt x="2602652" y="2187553"/>
                  </a:lnTo>
                  <a:lnTo>
                    <a:pt x="2563117" y="2211542"/>
                  </a:lnTo>
                  <a:lnTo>
                    <a:pt x="2521341" y="2233153"/>
                  </a:lnTo>
                  <a:lnTo>
                    <a:pt x="2477537" y="2252301"/>
                  </a:lnTo>
                  <a:lnTo>
                    <a:pt x="2431915" y="2268900"/>
                  </a:lnTo>
                  <a:lnTo>
                    <a:pt x="2384687" y="2282865"/>
                  </a:lnTo>
                  <a:lnTo>
                    <a:pt x="2336065" y="2294109"/>
                  </a:lnTo>
                  <a:lnTo>
                    <a:pt x="2286259" y="2302547"/>
                  </a:lnTo>
                  <a:lnTo>
                    <a:pt x="2235483" y="2308094"/>
                  </a:lnTo>
                  <a:lnTo>
                    <a:pt x="2183946" y="2310662"/>
                  </a:lnTo>
                  <a:lnTo>
                    <a:pt x="2131860" y="2310168"/>
                  </a:lnTo>
                  <a:lnTo>
                    <a:pt x="2079437" y="2306525"/>
                  </a:lnTo>
                  <a:lnTo>
                    <a:pt x="2026889" y="2299647"/>
                  </a:lnTo>
                  <a:lnTo>
                    <a:pt x="1974426" y="2289448"/>
                  </a:lnTo>
                  <a:lnTo>
                    <a:pt x="1920532" y="2275185"/>
                  </a:lnTo>
                  <a:lnTo>
                    <a:pt x="1868746" y="2257635"/>
                  </a:lnTo>
                  <a:lnTo>
                    <a:pt x="1819317" y="2236942"/>
                  </a:lnTo>
                  <a:lnTo>
                    <a:pt x="1772496" y="2213248"/>
                  </a:lnTo>
                  <a:lnTo>
                    <a:pt x="1728532" y="2186697"/>
                  </a:lnTo>
                  <a:lnTo>
                    <a:pt x="1687676" y="2157432"/>
                  </a:lnTo>
                  <a:lnTo>
                    <a:pt x="1650177" y="2125595"/>
                  </a:lnTo>
                  <a:lnTo>
                    <a:pt x="1616286" y="2091328"/>
                  </a:lnTo>
                  <a:lnTo>
                    <a:pt x="1570997" y="2110058"/>
                  </a:lnTo>
                  <a:lnTo>
                    <a:pt x="1524765" y="2126259"/>
                  </a:lnTo>
                  <a:lnTo>
                    <a:pt x="1477745" y="2139959"/>
                  </a:lnTo>
                  <a:lnTo>
                    <a:pt x="1430090" y="2151188"/>
                  </a:lnTo>
                  <a:lnTo>
                    <a:pt x="1381953" y="2159971"/>
                  </a:lnTo>
                  <a:lnTo>
                    <a:pt x="1333489" y="2166338"/>
                  </a:lnTo>
                  <a:lnTo>
                    <a:pt x="1284850" y="2170315"/>
                  </a:lnTo>
                  <a:lnTo>
                    <a:pt x="1236189" y="2171931"/>
                  </a:lnTo>
                  <a:lnTo>
                    <a:pt x="1187661" y="2171213"/>
                  </a:lnTo>
                  <a:lnTo>
                    <a:pt x="1139419" y="2168190"/>
                  </a:lnTo>
                  <a:lnTo>
                    <a:pt x="1091616" y="2162888"/>
                  </a:lnTo>
                  <a:lnTo>
                    <a:pt x="1044405" y="2155336"/>
                  </a:lnTo>
                  <a:lnTo>
                    <a:pt x="997941" y="2145562"/>
                  </a:lnTo>
                  <a:lnTo>
                    <a:pt x="952376" y="2133593"/>
                  </a:lnTo>
                  <a:lnTo>
                    <a:pt x="907864" y="2119457"/>
                  </a:lnTo>
                  <a:lnTo>
                    <a:pt x="864559" y="2103182"/>
                  </a:lnTo>
                  <a:lnTo>
                    <a:pt x="822614" y="2084795"/>
                  </a:lnTo>
                  <a:lnTo>
                    <a:pt x="782182" y="2064325"/>
                  </a:lnTo>
                  <a:lnTo>
                    <a:pt x="743417" y="2041799"/>
                  </a:lnTo>
                  <a:lnTo>
                    <a:pt x="706472" y="2017245"/>
                  </a:lnTo>
                  <a:lnTo>
                    <a:pt x="671501" y="1990691"/>
                  </a:lnTo>
                  <a:lnTo>
                    <a:pt x="638658" y="1962164"/>
                  </a:lnTo>
                  <a:lnTo>
                    <a:pt x="608095" y="1931693"/>
                  </a:lnTo>
                  <a:lnTo>
                    <a:pt x="579966" y="1899304"/>
                  </a:lnTo>
                  <a:lnTo>
                    <a:pt x="576918" y="1894732"/>
                  </a:lnTo>
                  <a:lnTo>
                    <a:pt x="573870" y="1891684"/>
                  </a:lnTo>
                  <a:lnTo>
                    <a:pt x="570822" y="1888636"/>
                  </a:lnTo>
                  <a:lnTo>
                    <a:pt x="517466" y="1890708"/>
                  </a:lnTo>
                  <a:lnTo>
                    <a:pt x="465313" y="1887947"/>
                  </a:lnTo>
                  <a:lnTo>
                    <a:pt x="414808" y="1880608"/>
                  </a:lnTo>
                  <a:lnTo>
                    <a:pt x="366397" y="1868944"/>
                  </a:lnTo>
                  <a:lnTo>
                    <a:pt x="320524" y="1853211"/>
                  </a:lnTo>
                  <a:lnTo>
                    <a:pt x="277636" y="1833660"/>
                  </a:lnTo>
                  <a:lnTo>
                    <a:pt x="238177" y="1810547"/>
                  </a:lnTo>
                  <a:lnTo>
                    <a:pt x="202593" y="1784125"/>
                  </a:lnTo>
                  <a:lnTo>
                    <a:pt x="171329" y="1754648"/>
                  </a:lnTo>
                  <a:lnTo>
                    <a:pt x="144831" y="1722370"/>
                  </a:lnTo>
                  <a:lnTo>
                    <a:pt x="123543" y="1687545"/>
                  </a:lnTo>
                  <a:lnTo>
                    <a:pt x="107912" y="1650426"/>
                  </a:lnTo>
                  <a:lnTo>
                    <a:pt x="98382" y="1611268"/>
                  </a:lnTo>
                  <a:lnTo>
                    <a:pt x="95405" y="1565012"/>
                  </a:lnTo>
                  <a:lnTo>
                    <a:pt x="101487" y="1519603"/>
                  </a:lnTo>
                  <a:lnTo>
                    <a:pt x="116289" y="1475632"/>
                  </a:lnTo>
                  <a:lnTo>
                    <a:pt x="139474" y="1433694"/>
                  </a:lnTo>
                  <a:lnTo>
                    <a:pt x="170702" y="1394381"/>
                  </a:lnTo>
                  <a:lnTo>
                    <a:pt x="209634" y="1358284"/>
                  </a:lnTo>
                  <a:lnTo>
                    <a:pt x="161816" y="1334051"/>
                  </a:lnTo>
                  <a:lnTo>
                    <a:pt x="119824" y="1305897"/>
                  </a:lnTo>
                  <a:lnTo>
                    <a:pt x="83833" y="1274345"/>
                  </a:lnTo>
                  <a:lnTo>
                    <a:pt x="54017" y="1239920"/>
                  </a:lnTo>
                  <a:lnTo>
                    <a:pt x="30551" y="1203146"/>
                  </a:lnTo>
                  <a:lnTo>
                    <a:pt x="13610" y="1164546"/>
                  </a:lnTo>
                  <a:lnTo>
                    <a:pt x="3368" y="1124644"/>
                  </a:lnTo>
                  <a:lnTo>
                    <a:pt x="0" y="1083964"/>
                  </a:lnTo>
                  <a:lnTo>
                    <a:pt x="3680" y="1043031"/>
                  </a:lnTo>
                  <a:lnTo>
                    <a:pt x="14583" y="1002367"/>
                  </a:lnTo>
                  <a:lnTo>
                    <a:pt x="32885" y="962497"/>
                  </a:lnTo>
                  <a:lnTo>
                    <a:pt x="58758" y="923944"/>
                  </a:lnTo>
                  <a:lnTo>
                    <a:pt x="90651" y="887977"/>
                  </a:lnTo>
                  <a:lnTo>
                    <a:pt x="128409" y="856035"/>
                  </a:lnTo>
                  <a:lnTo>
                    <a:pt x="171365" y="828412"/>
                  </a:lnTo>
                  <a:lnTo>
                    <a:pt x="218854" y="805401"/>
                  </a:lnTo>
                  <a:lnTo>
                    <a:pt x="270208" y="787295"/>
                  </a:lnTo>
                  <a:lnTo>
                    <a:pt x="324761" y="774388"/>
                  </a:lnTo>
                  <a:lnTo>
                    <a:pt x="381846" y="766972"/>
                  </a:lnTo>
                  <a:lnTo>
                    <a:pt x="384894" y="760876"/>
                  </a:lnTo>
                  <a:close/>
                </a:path>
                <a:path w="4234180" h="2310765">
                  <a:moveTo>
                    <a:pt x="462618" y="1391812"/>
                  </a:moveTo>
                  <a:lnTo>
                    <a:pt x="410595" y="1392203"/>
                  </a:lnTo>
                  <a:lnTo>
                    <a:pt x="359157" y="1387984"/>
                  </a:lnTo>
                  <a:lnTo>
                    <a:pt x="308889" y="1379303"/>
                  </a:lnTo>
                  <a:lnTo>
                    <a:pt x="260377" y="1366307"/>
                  </a:lnTo>
                  <a:lnTo>
                    <a:pt x="214206" y="1349140"/>
                  </a:lnTo>
                </a:path>
                <a:path w="4234180" h="2310765">
                  <a:moveTo>
                    <a:pt x="682074" y="1858156"/>
                  </a:moveTo>
                  <a:lnTo>
                    <a:pt x="655499" y="1865324"/>
                  </a:lnTo>
                  <a:lnTo>
                    <a:pt x="628353" y="1870920"/>
                  </a:lnTo>
                  <a:lnTo>
                    <a:pt x="600635" y="1875087"/>
                  </a:lnTo>
                  <a:lnTo>
                    <a:pt x="572346" y="1877968"/>
                  </a:lnTo>
                </a:path>
                <a:path w="4234180" h="2310765">
                  <a:moveTo>
                    <a:pt x="1616286" y="2082184"/>
                  </a:moveTo>
                  <a:lnTo>
                    <a:pt x="1597474" y="2059944"/>
                  </a:lnTo>
                  <a:lnTo>
                    <a:pt x="1580091" y="2036845"/>
                  </a:lnTo>
                  <a:lnTo>
                    <a:pt x="1564423" y="2013176"/>
                  </a:lnTo>
                  <a:lnTo>
                    <a:pt x="1550754" y="1989220"/>
                  </a:lnTo>
                </a:path>
                <a:path w="4234180" h="2310765">
                  <a:moveTo>
                    <a:pt x="2824818" y="1850536"/>
                  </a:moveTo>
                  <a:lnTo>
                    <a:pt x="2821413" y="1875921"/>
                  </a:lnTo>
                  <a:lnTo>
                    <a:pt x="2815865" y="1901590"/>
                  </a:lnTo>
                  <a:lnTo>
                    <a:pt x="2808316" y="1927260"/>
                  </a:lnTo>
                  <a:lnTo>
                    <a:pt x="2798910" y="1952644"/>
                  </a:lnTo>
                </a:path>
                <a:path w="4234180" h="2310765">
                  <a:moveTo>
                    <a:pt x="3344502" y="1219600"/>
                  </a:moveTo>
                  <a:lnTo>
                    <a:pt x="3395923" y="1240634"/>
                  </a:lnTo>
                  <a:lnTo>
                    <a:pt x="3443614" y="1265295"/>
                  </a:lnTo>
                  <a:lnTo>
                    <a:pt x="3487320" y="1293281"/>
                  </a:lnTo>
                  <a:lnTo>
                    <a:pt x="3526787" y="1324290"/>
                  </a:lnTo>
                  <a:lnTo>
                    <a:pt x="3561761" y="1358020"/>
                  </a:lnTo>
                  <a:lnTo>
                    <a:pt x="3591988" y="1394168"/>
                  </a:lnTo>
                  <a:lnTo>
                    <a:pt x="3617213" y="1432431"/>
                  </a:lnTo>
                  <a:lnTo>
                    <a:pt x="3637183" y="1472509"/>
                  </a:lnTo>
                  <a:lnTo>
                    <a:pt x="3651644" y="1514098"/>
                  </a:lnTo>
                  <a:lnTo>
                    <a:pt x="3660340" y="1556896"/>
                  </a:lnTo>
                  <a:lnTo>
                    <a:pt x="3663018" y="1600600"/>
                  </a:lnTo>
                </a:path>
                <a:path w="4234180" h="2310765">
                  <a:moveTo>
                    <a:pt x="4094310" y="812692"/>
                  </a:moveTo>
                  <a:lnTo>
                    <a:pt x="4067450" y="852864"/>
                  </a:lnTo>
                  <a:lnTo>
                    <a:pt x="4034874" y="890607"/>
                  </a:lnTo>
                  <a:lnTo>
                    <a:pt x="3996584" y="925206"/>
                  </a:lnTo>
                  <a:lnTo>
                    <a:pt x="3952578" y="955948"/>
                  </a:lnTo>
                </a:path>
                <a:path w="4234180" h="2310765">
                  <a:moveTo>
                    <a:pt x="3754458" y="282340"/>
                  </a:moveTo>
                  <a:lnTo>
                    <a:pt x="3758220" y="299247"/>
                  </a:lnTo>
                  <a:lnTo>
                    <a:pt x="3760554" y="315868"/>
                  </a:lnTo>
                  <a:lnTo>
                    <a:pt x="3761745" y="332490"/>
                  </a:lnTo>
                  <a:lnTo>
                    <a:pt x="3762078" y="349396"/>
                  </a:lnTo>
                </a:path>
                <a:path w="4234180" h="2310765">
                  <a:moveTo>
                    <a:pt x="2849202" y="203092"/>
                  </a:moveTo>
                  <a:lnTo>
                    <a:pt x="2864061" y="180542"/>
                  </a:lnTo>
                  <a:lnTo>
                    <a:pt x="2881206" y="158706"/>
                  </a:lnTo>
                  <a:lnTo>
                    <a:pt x="2900637" y="137727"/>
                  </a:lnTo>
                  <a:lnTo>
                    <a:pt x="2922354" y="117748"/>
                  </a:lnTo>
                </a:path>
                <a:path w="4234180" h="2310765">
                  <a:moveTo>
                    <a:pt x="2171022" y="244240"/>
                  </a:moveTo>
                  <a:lnTo>
                    <a:pt x="2177356" y="225071"/>
                  </a:lnTo>
                  <a:lnTo>
                    <a:pt x="2185119" y="206331"/>
                  </a:lnTo>
                  <a:lnTo>
                    <a:pt x="2194596" y="187876"/>
                  </a:lnTo>
                  <a:lnTo>
                    <a:pt x="2206074" y="169564"/>
                  </a:lnTo>
                </a:path>
                <a:path w="4234180" h="2310765">
                  <a:moveTo>
                    <a:pt x="1373970" y="270148"/>
                  </a:moveTo>
                  <a:lnTo>
                    <a:pt x="1407665" y="285841"/>
                  </a:lnTo>
                  <a:lnTo>
                    <a:pt x="1440074" y="303105"/>
                  </a:lnTo>
                  <a:lnTo>
                    <a:pt x="1471054" y="321798"/>
                  </a:lnTo>
                  <a:lnTo>
                    <a:pt x="1500462" y="341776"/>
                  </a:lnTo>
                </a:path>
                <a:path w="4234180" h="2310765">
                  <a:moveTo>
                    <a:pt x="407754" y="837076"/>
                  </a:moveTo>
                  <a:lnTo>
                    <a:pt x="400325" y="817884"/>
                  </a:lnTo>
                  <a:lnTo>
                    <a:pt x="394038" y="798976"/>
                  </a:lnTo>
                  <a:lnTo>
                    <a:pt x="388895" y="780069"/>
                  </a:lnTo>
                  <a:lnTo>
                    <a:pt x="384894" y="760876"/>
                  </a:lnTo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257071" y="2868492"/>
            <a:ext cx="2604770" cy="16351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20000"/>
              </a:lnSpc>
              <a:spcBef>
                <a:spcPts val="100"/>
              </a:spcBef>
            </a:pPr>
            <a:r>
              <a:rPr dirty="0" sz="2200"/>
              <a:t>Em</a:t>
            </a:r>
            <a:r>
              <a:rPr dirty="0" sz="2200" spc="-35"/>
              <a:t> </a:t>
            </a:r>
            <a:r>
              <a:rPr dirty="0" sz="2200"/>
              <a:t>có</a:t>
            </a:r>
            <a:r>
              <a:rPr dirty="0" sz="2200" spc="-30"/>
              <a:t> </a:t>
            </a:r>
            <a:r>
              <a:rPr dirty="0" sz="2200"/>
              <a:t>nhận</a:t>
            </a:r>
            <a:r>
              <a:rPr dirty="0" sz="2200" spc="-30"/>
              <a:t> </a:t>
            </a:r>
            <a:r>
              <a:rPr dirty="0" sz="2200"/>
              <a:t>xét</a:t>
            </a:r>
            <a:r>
              <a:rPr dirty="0" sz="2200" spc="-35"/>
              <a:t> </a:t>
            </a:r>
            <a:r>
              <a:rPr dirty="0" sz="2200" spc="-25"/>
              <a:t>gì </a:t>
            </a:r>
            <a:r>
              <a:rPr dirty="0" sz="2200"/>
              <a:t>về</a:t>
            </a:r>
            <a:r>
              <a:rPr dirty="0" sz="2200" spc="-35"/>
              <a:t> </a:t>
            </a:r>
            <a:r>
              <a:rPr dirty="0" sz="2200"/>
              <a:t>thứ</a:t>
            </a:r>
            <a:r>
              <a:rPr dirty="0" sz="2200" spc="-35"/>
              <a:t> </a:t>
            </a:r>
            <a:r>
              <a:rPr dirty="0" sz="2200"/>
              <a:t>tự</a:t>
            </a:r>
            <a:r>
              <a:rPr dirty="0" sz="2200" spc="-35"/>
              <a:t> </a:t>
            </a:r>
            <a:r>
              <a:rPr dirty="0" sz="2200"/>
              <a:t>thực</a:t>
            </a:r>
            <a:r>
              <a:rPr dirty="0" sz="2200" spc="-40"/>
              <a:t> </a:t>
            </a:r>
            <a:r>
              <a:rPr dirty="0" sz="2200" spc="-20"/>
              <a:t>hiện </a:t>
            </a:r>
            <a:r>
              <a:rPr dirty="0" sz="2200"/>
              <a:t>các</a:t>
            </a:r>
            <a:r>
              <a:rPr dirty="0" sz="2200" spc="-45"/>
              <a:t> </a:t>
            </a:r>
            <a:r>
              <a:rPr dirty="0" sz="2200"/>
              <a:t>lệnh</a:t>
            </a:r>
            <a:r>
              <a:rPr dirty="0" sz="2200" spc="-45"/>
              <a:t> </a:t>
            </a:r>
            <a:r>
              <a:rPr dirty="0" sz="2200" spc="-10"/>
              <a:t>trong </a:t>
            </a:r>
            <a:r>
              <a:rPr dirty="0" sz="2200"/>
              <a:t>chương</a:t>
            </a:r>
            <a:r>
              <a:rPr dirty="0" sz="2200" spc="-90"/>
              <a:t> </a:t>
            </a:r>
            <a:r>
              <a:rPr dirty="0" sz="2200" spc="-10"/>
              <a:t>trình?</a:t>
            </a:r>
            <a:endParaRPr sz="2200"/>
          </a:p>
        </p:txBody>
      </p:sp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15200" y="4872228"/>
            <a:ext cx="1871472" cy="18440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96114" y="2398828"/>
            <a:ext cx="5750560" cy="2409190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CHƯƠNG</a:t>
            </a:r>
            <a:r>
              <a:rPr dirty="0" sz="2950" spc="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spc="-50" b="1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2950">
              <a:latin typeface="Arial"/>
              <a:cs typeface="Arial"/>
            </a:endParaRPr>
          </a:p>
          <a:p>
            <a:pPr marL="717550" marR="106045" indent="-243840">
              <a:lnSpc>
                <a:spcPct val="121000"/>
              </a:lnSpc>
              <a:spcBef>
                <a:spcPts val="325"/>
              </a:spcBef>
            </a:pP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GIẢI</a:t>
            </a:r>
            <a:r>
              <a:rPr dirty="0" sz="295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QUYẾT</a:t>
            </a:r>
            <a:r>
              <a:rPr dirty="0" sz="295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VẤN</a:t>
            </a:r>
            <a:r>
              <a:rPr dirty="0" sz="295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ĐỀ</a:t>
            </a:r>
            <a:r>
              <a:rPr dirty="0" sz="2950" spc="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VỚI</a:t>
            </a:r>
            <a:r>
              <a:rPr dirty="0" sz="295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spc="-25" b="1">
                <a:solidFill>
                  <a:srgbClr val="0000FF"/>
                </a:solidFill>
                <a:latin typeface="Arial"/>
                <a:cs typeface="Arial"/>
              </a:rPr>
              <a:t>SỰ </a:t>
            </a: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TRỢ</a:t>
            </a:r>
            <a:r>
              <a:rPr dirty="0" sz="295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GIÚP</a:t>
            </a:r>
            <a:r>
              <a:rPr dirty="0" sz="2950" spc="-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950" spc="-9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0000FF"/>
                </a:solidFill>
                <a:latin typeface="Arial"/>
                <a:cs typeface="Arial"/>
              </a:rPr>
              <a:t>MÁY</a:t>
            </a:r>
            <a:r>
              <a:rPr dirty="0" sz="295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950" spc="-20" b="1">
                <a:solidFill>
                  <a:srgbClr val="0000FF"/>
                </a:solidFill>
                <a:latin typeface="Arial"/>
                <a:cs typeface="Arial"/>
              </a:rPr>
              <a:t>TÍNH</a:t>
            </a:r>
            <a:endParaRPr sz="295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  <a:spcBef>
                <a:spcPts val="1725"/>
              </a:spcBef>
            </a:pPr>
            <a:r>
              <a:rPr dirty="0" sz="2950" b="1">
                <a:solidFill>
                  <a:srgbClr val="FF0000"/>
                </a:solidFill>
                <a:latin typeface="Arial"/>
                <a:cs typeface="Arial"/>
              </a:rPr>
              <a:t>BÀI</a:t>
            </a:r>
            <a:r>
              <a:rPr dirty="0" sz="295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0000"/>
                </a:solidFill>
                <a:latin typeface="Arial"/>
                <a:cs typeface="Arial"/>
              </a:rPr>
              <a:t>17</a:t>
            </a:r>
            <a:r>
              <a:rPr dirty="0" sz="295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dirty="0" sz="295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0000"/>
                </a:solidFill>
                <a:latin typeface="Arial"/>
                <a:cs typeface="Arial"/>
              </a:rPr>
              <a:t>CẤU</a:t>
            </a:r>
            <a:r>
              <a:rPr dirty="0" sz="295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0000"/>
                </a:solidFill>
                <a:latin typeface="Arial"/>
                <a:cs typeface="Arial"/>
              </a:rPr>
              <a:t>TRÚC</a:t>
            </a:r>
            <a:r>
              <a:rPr dirty="0" sz="295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FF0000"/>
                </a:solidFill>
                <a:latin typeface="Arial"/>
                <a:cs typeface="Arial"/>
              </a:rPr>
              <a:t>TUẦN</a:t>
            </a:r>
            <a:r>
              <a:rPr dirty="0" sz="295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950" spc="-25" b="1">
                <a:solidFill>
                  <a:srgbClr val="FF0000"/>
                </a:solidFill>
                <a:latin typeface="Arial"/>
                <a:cs typeface="Arial"/>
              </a:rPr>
              <a:t>TỰ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429000" y="1246632"/>
            <a:ext cx="3200400" cy="455930"/>
          </a:xfrm>
          <a:custGeom>
            <a:avLst/>
            <a:gdLst/>
            <a:ahLst/>
            <a:cxnLst/>
            <a:rect l="l" t="t" r="r" b="b"/>
            <a:pathLst>
              <a:path w="3200400" h="455930">
                <a:moveTo>
                  <a:pt x="3200400" y="0"/>
                </a:moveTo>
                <a:lnTo>
                  <a:pt x="0" y="0"/>
                </a:lnTo>
                <a:lnTo>
                  <a:pt x="73151" y="228600"/>
                </a:lnTo>
                <a:lnTo>
                  <a:pt x="0" y="455676"/>
                </a:lnTo>
                <a:lnTo>
                  <a:pt x="3200400" y="455676"/>
                </a:lnTo>
                <a:lnTo>
                  <a:pt x="3128772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1F57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KHÁM</a:t>
            </a:r>
            <a:r>
              <a:rPr dirty="0" spc="-5"/>
              <a:t> </a:t>
            </a:r>
            <a:r>
              <a:rPr dirty="0" spc="-25"/>
              <a:t>PHÁ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240791" y="1842516"/>
            <a:ext cx="4747260" cy="4874260"/>
            <a:chOff x="240791" y="1842516"/>
            <a:chExt cx="4747260" cy="4874260"/>
          </a:xfrm>
        </p:grpSpPr>
        <p:sp>
          <p:nvSpPr>
            <p:cNvPr id="6" name="object 6" descr=""/>
            <p:cNvSpPr/>
            <p:nvPr/>
          </p:nvSpPr>
          <p:spPr>
            <a:xfrm>
              <a:off x="792479" y="2124456"/>
              <a:ext cx="4196080" cy="3625850"/>
            </a:xfrm>
            <a:custGeom>
              <a:avLst/>
              <a:gdLst/>
              <a:ahLst/>
              <a:cxnLst/>
              <a:rect l="l" t="t" r="r" b="b"/>
              <a:pathLst>
                <a:path w="4196080" h="3625850">
                  <a:moveTo>
                    <a:pt x="4104132" y="0"/>
                  </a:moveTo>
                  <a:lnTo>
                    <a:pt x="91439" y="0"/>
                  </a:lnTo>
                  <a:lnTo>
                    <a:pt x="62618" y="9887"/>
                  </a:lnTo>
                  <a:lnTo>
                    <a:pt x="37526" y="37405"/>
                  </a:lnTo>
                  <a:lnTo>
                    <a:pt x="17702" y="79333"/>
                  </a:lnTo>
                  <a:lnTo>
                    <a:pt x="4681" y="132453"/>
                  </a:lnTo>
                  <a:lnTo>
                    <a:pt x="0" y="193548"/>
                  </a:lnTo>
                  <a:lnTo>
                    <a:pt x="0" y="3433572"/>
                  </a:lnTo>
                  <a:lnTo>
                    <a:pt x="4681" y="3494507"/>
                  </a:lnTo>
                  <a:lnTo>
                    <a:pt x="17702" y="3547250"/>
                  </a:lnTo>
                  <a:lnTo>
                    <a:pt x="37526" y="3588727"/>
                  </a:lnTo>
                  <a:lnTo>
                    <a:pt x="91439" y="3625596"/>
                  </a:lnTo>
                  <a:lnTo>
                    <a:pt x="4104132" y="3625596"/>
                  </a:lnTo>
                  <a:lnTo>
                    <a:pt x="4158045" y="3588727"/>
                  </a:lnTo>
                  <a:lnTo>
                    <a:pt x="4177869" y="3547250"/>
                  </a:lnTo>
                  <a:lnTo>
                    <a:pt x="4190890" y="3494507"/>
                  </a:lnTo>
                  <a:lnTo>
                    <a:pt x="4195572" y="3433572"/>
                  </a:lnTo>
                  <a:lnTo>
                    <a:pt x="4195572" y="193548"/>
                  </a:lnTo>
                  <a:lnTo>
                    <a:pt x="4193857" y="155400"/>
                  </a:lnTo>
                  <a:lnTo>
                    <a:pt x="4180141" y="85963"/>
                  </a:lnTo>
                  <a:lnTo>
                    <a:pt x="4154495" y="32789"/>
                  </a:lnTo>
                  <a:lnTo>
                    <a:pt x="4122062" y="3881"/>
                  </a:lnTo>
                  <a:lnTo>
                    <a:pt x="4104132" y="0"/>
                  </a:lnTo>
                  <a:close/>
                </a:path>
              </a:pathLst>
            </a:custGeom>
            <a:solidFill>
              <a:srgbClr val="FAE6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499" y="5675375"/>
              <a:ext cx="2391155" cy="104089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5637275"/>
              <a:ext cx="1223771" cy="107899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08659" y="2043684"/>
              <a:ext cx="4196080" cy="3611879"/>
            </a:xfrm>
            <a:custGeom>
              <a:avLst/>
              <a:gdLst/>
              <a:ahLst/>
              <a:cxnLst/>
              <a:rect l="l" t="t" r="r" b="b"/>
              <a:pathLst>
                <a:path w="4196080" h="3611879">
                  <a:moveTo>
                    <a:pt x="4104131" y="0"/>
                  </a:moveTo>
                  <a:lnTo>
                    <a:pt x="91440" y="0"/>
                  </a:lnTo>
                  <a:lnTo>
                    <a:pt x="62618" y="9729"/>
                  </a:lnTo>
                  <a:lnTo>
                    <a:pt x="37526" y="36868"/>
                  </a:lnTo>
                  <a:lnTo>
                    <a:pt x="17702" y="78345"/>
                  </a:lnTo>
                  <a:lnTo>
                    <a:pt x="4681" y="131088"/>
                  </a:lnTo>
                  <a:lnTo>
                    <a:pt x="0" y="192024"/>
                  </a:lnTo>
                  <a:lnTo>
                    <a:pt x="0" y="3419855"/>
                  </a:lnTo>
                  <a:lnTo>
                    <a:pt x="6667" y="3493388"/>
                  </a:lnTo>
                  <a:lnTo>
                    <a:pt x="25908" y="3555491"/>
                  </a:lnTo>
                  <a:lnTo>
                    <a:pt x="56388" y="3597402"/>
                  </a:lnTo>
                  <a:lnTo>
                    <a:pt x="91440" y="3611879"/>
                  </a:lnTo>
                  <a:lnTo>
                    <a:pt x="4104131" y="3611879"/>
                  </a:lnTo>
                  <a:lnTo>
                    <a:pt x="4158045" y="3575011"/>
                  </a:lnTo>
                  <a:lnTo>
                    <a:pt x="4177869" y="3533534"/>
                  </a:lnTo>
                  <a:lnTo>
                    <a:pt x="4190890" y="3480791"/>
                  </a:lnTo>
                  <a:lnTo>
                    <a:pt x="4195572" y="3419855"/>
                  </a:lnTo>
                  <a:lnTo>
                    <a:pt x="4195572" y="192024"/>
                  </a:lnTo>
                  <a:lnTo>
                    <a:pt x="4188714" y="118490"/>
                  </a:lnTo>
                  <a:lnTo>
                    <a:pt x="4168140" y="56387"/>
                  </a:lnTo>
                  <a:lnTo>
                    <a:pt x="4138993" y="14477"/>
                  </a:lnTo>
                  <a:lnTo>
                    <a:pt x="4104131" y="0"/>
                  </a:lnTo>
                  <a:close/>
                </a:path>
              </a:pathLst>
            </a:custGeom>
            <a:solidFill>
              <a:srgbClr val="FDFC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79" y="1842516"/>
              <a:ext cx="1190244" cy="8458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3756" y="4975860"/>
              <a:ext cx="810768" cy="758951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75849" y="1955678"/>
            <a:ext cx="3863340" cy="354647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800100">
              <a:lnSpc>
                <a:spcPct val="100000"/>
              </a:lnSpc>
              <a:spcBef>
                <a:spcPts val="1155"/>
              </a:spcBef>
            </a:pPr>
            <a:r>
              <a:rPr dirty="0" sz="2200" b="1">
                <a:solidFill>
                  <a:srgbClr val="0000FF"/>
                </a:solidFill>
                <a:latin typeface="Arial"/>
                <a:cs typeface="Arial"/>
              </a:rPr>
              <a:t>HOẠT</a:t>
            </a:r>
            <a:r>
              <a:rPr dirty="0" sz="2200" spc="-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0000FF"/>
                </a:solidFill>
                <a:latin typeface="Arial"/>
                <a:cs typeface="Arial"/>
              </a:rPr>
              <a:t>NHÓM</a:t>
            </a:r>
            <a:r>
              <a:rPr dirty="0" sz="2200" spc="-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0000FF"/>
                </a:solidFill>
                <a:latin typeface="Arial"/>
                <a:cs typeface="Arial"/>
              </a:rPr>
              <a:t>ĐÔI</a:t>
            </a: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20000"/>
              </a:lnSpc>
              <a:spcBef>
                <a:spcPts val="530"/>
              </a:spcBef>
            </a:pPr>
            <a:r>
              <a:rPr dirty="0" sz="2200">
                <a:latin typeface="Microsoft Sans Serif"/>
                <a:cs typeface="Microsoft Sans Serif"/>
              </a:rPr>
              <a:t>Em</a:t>
            </a:r>
            <a:r>
              <a:rPr dirty="0" sz="2200" spc="16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hãy</a:t>
            </a:r>
            <a:r>
              <a:rPr dirty="0" sz="2200" spc="16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quan</a:t>
            </a:r>
            <a:r>
              <a:rPr dirty="0" sz="2200" spc="18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sát</a:t>
            </a:r>
            <a:r>
              <a:rPr dirty="0" sz="2200" spc="17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hình</a:t>
            </a:r>
            <a:r>
              <a:rPr dirty="0" sz="2200" spc="17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17.1</a:t>
            </a:r>
            <a:r>
              <a:rPr dirty="0" sz="2200" spc="175">
                <a:latin typeface="Microsoft Sans Serif"/>
                <a:cs typeface="Microsoft Sans Serif"/>
              </a:rPr>
              <a:t> </a:t>
            </a:r>
            <a:r>
              <a:rPr dirty="0" sz="2200" spc="-25">
                <a:latin typeface="Microsoft Sans Serif"/>
                <a:cs typeface="Microsoft Sans Serif"/>
              </a:rPr>
              <a:t>và </a:t>
            </a:r>
            <a:r>
              <a:rPr dirty="0" sz="2200">
                <a:latin typeface="Microsoft Sans Serif"/>
                <a:cs typeface="Microsoft Sans Serif"/>
              </a:rPr>
              <a:t>trả </a:t>
            </a:r>
            <a:r>
              <a:rPr dirty="0" sz="2200" spc="55">
                <a:latin typeface="Microsoft Sans Serif"/>
                <a:cs typeface="Microsoft Sans Serif"/>
              </a:rPr>
              <a:t>lời</a:t>
            </a:r>
            <a:r>
              <a:rPr dirty="0" sz="2200" spc="1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câu</a:t>
            </a:r>
            <a:r>
              <a:rPr dirty="0" sz="2200" spc="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hỏi</a:t>
            </a:r>
            <a:r>
              <a:rPr dirty="0" sz="2200" spc="-10">
                <a:latin typeface="Microsoft Sans Serif"/>
                <a:cs typeface="Microsoft Sans Serif"/>
              </a:rPr>
              <a:t> </a:t>
            </a:r>
            <a:r>
              <a:rPr dirty="0" sz="2200" spc="-20">
                <a:latin typeface="Microsoft Sans Serif"/>
                <a:cs typeface="Microsoft Sans Serif"/>
              </a:rPr>
              <a:t>sau:</a:t>
            </a:r>
            <a:endParaRPr sz="2200">
              <a:latin typeface="Microsoft Sans Serif"/>
              <a:cs typeface="Microsoft Sans Serif"/>
            </a:endParaRPr>
          </a:p>
          <a:p>
            <a:pPr algn="just" marL="167640" marR="5715" indent="-155575">
              <a:lnSpc>
                <a:spcPct val="120000"/>
              </a:lnSpc>
              <a:spcBef>
                <a:spcPts val="660"/>
              </a:spcBef>
              <a:buChar char="•"/>
              <a:tabLst>
                <a:tab pos="167640" algn="l"/>
                <a:tab pos="168910" algn="l"/>
              </a:tabLst>
            </a:pPr>
            <a:r>
              <a:rPr dirty="0" sz="2200">
                <a:latin typeface="Microsoft Sans Serif"/>
                <a:cs typeface="Microsoft Sans Serif"/>
              </a:rPr>
              <a:t>	Khi</a:t>
            </a:r>
            <a:r>
              <a:rPr dirty="0" sz="2200" spc="50">
                <a:latin typeface="Microsoft Sans Serif"/>
                <a:cs typeface="Microsoft Sans Serif"/>
              </a:rPr>
              <a:t>  thực</a:t>
            </a:r>
            <a:r>
              <a:rPr dirty="0" sz="2200" spc="50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hiện</a:t>
            </a:r>
            <a:r>
              <a:rPr dirty="0" sz="2200" spc="45">
                <a:latin typeface="Microsoft Sans Serif"/>
                <a:cs typeface="Microsoft Sans Serif"/>
              </a:rPr>
              <a:t>  </a:t>
            </a:r>
            <a:r>
              <a:rPr dirty="0" sz="2200" spc="60">
                <a:latin typeface="Microsoft Sans Serif"/>
                <a:cs typeface="Microsoft Sans Serif"/>
              </a:rPr>
              <a:t>chương</a:t>
            </a:r>
            <a:r>
              <a:rPr dirty="0" sz="2200" spc="50">
                <a:latin typeface="Microsoft Sans Serif"/>
                <a:cs typeface="Microsoft Sans Serif"/>
              </a:rPr>
              <a:t>  </a:t>
            </a:r>
            <a:r>
              <a:rPr dirty="0" sz="2200" spc="-10">
                <a:latin typeface="Microsoft Sans Serif"/>
                <a:cs typeface="Microsoft Sans Serif"/>
              </a:rPr>
              <a:t>trình </a:t>
            </a:r>
            <a:r>
              <a:rPr dirty="0" sz="2200">
                <a:latin typeface="Microsoft Sans Serif"/>
                <a:cs typeface="Microsoft Sans Serif"/>
              </a:rPr>
              <a:t>các</a:t>
            </a:r>
            <a:r>
              <a:rPr dirty="0" sz="2200" spc="6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lệnh</a:t>
            </a:r>
            <a:r>
              <a:rPr dirty="0" sz="2200" spc="55">
                <a:latin typeface="Microsoft Sans Serif"/>
                <a:cs typeface="Microsoft Sans Serif"/>
              </a:rPr>
              <a:t> </a:t>
            </a:r>
            <a:r>
              <a:rPr dirty="0" sz="2200" spc="105">
                <a:latin typeface="Microsoft Sans Serif"/>
                <a:cs typeface="Microsoft Sans Serif"/>
              </a:rPr>
              <a:t>được</a:t>
            </a:r>
            <a:r>
              <a:rPr dirty="0" sz="2200" spc="50">
                <a:latin typeface="Microsoft Sans Serif"/>
                <a:cs typeface="Microsoft Sans Serif"/>
              </a:rPr>
              <a:t> thực</a:t>
            </a:r>
            <a:r>
              <a:rPr dirty="0" sz="2200" spc="6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hiện</a:t>
            </a:r>
            <a:r>
              <a:rPr dirty="0" sz="2200" spc="60">
                <a:latin typeface="Microsoft Sans Serif"/>
                <a:cs typeface="Microsoft Sans Serif"/>
              </a:rPr>
              <a:t> </a:t>
            </a:r>
            <a:r>
              <a:rPr dirty="0" sz="2200" spc="-20">
                <a:latin typeface="Microsoft Sans Serif"/>
                <a:cs typeface="Microsoft Sans Serif"/>
              </a:rPr>
              <a:t>theo </a:t>
            </a:r>
            <a:r>
              <a:rPr dirty="0" sz="2200" spc="65">
                <a:latin typeface="Microsoft Sans Serif"/>
                <a:cs typeface="Microsoft Sans Serif"/>
              </a:rPr>
              <a:t>thứ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114">
                <a:latin typeface="Microsoft Sans Serif"/>
                <a:cs typeface="Microsoft Sans Serif"/>
              </a:rPr>
              <a:t>tự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70">
                <a:latin typeface="Microsoft Sans Serif"/>
                <a:cs typeface="Microsoft Sans Serif"/>
              </a:rPr>
              <a:t>như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thế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20">
                <a:latin typeface="Microsoft Sans Serif"/>
                <a:cs typeface="Microsoft Sans Serif"/>
              </a:rPr>
              <a:t>nào?</a:t>
            </a:r>
            <a:endParaRPr sz="2200">
              <a:latin typeface="Microsoft Sans Serif"/>
              <a:cs typeface="Microsoft Sans Serif"/>
            </a:endParaRPr>
          </a:p>
          <a:p>
            <a:pPr algn="just" marL="167640" marR="5080" indent="-155575">
              <a:lnSpc>
                <a:spcPct val="120000"/>
              </a:lnSpc>
              <a:spcBef>
                <a:spcPts val="655"/>
              </a:spcBef>
              <a:buChar char="•"/>
              <a:tabLst>
                <a:tab pos="167640" algn="l"/>
                <a:tab pos="168910" algn="l"/>
              </a:tabLst>
            </a:pPr>
            <a:r>
              <a:rPr dirty="0" sz="2200">
                <a:latin typeface="Microsoft Sans Serif"/>
                <a:cs typeface="Microsoft Sans Serif"/>
              </a:rPr>
              <a:t>	Giải</a:t>
            </a:r>
            <a:r>
              <a:rPr dirty="0" sz="2200" spc="90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thích</a:t>
            </a:r>
            <a:r>
              <a:rPr dirty="0" sz="2200" spc="90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ý</a:t>
            </a:r>
            <a:r>
              <a:rPr dirty="0" sz="2200" spc="90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nghĩa</a:t>
            </a:r>
            <a:r>
              <a:rPr dirty="0" sz="2200" spc="90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của</a:t>
            </a:r>
            <a:r>
              <a:rPr dirty="0" sz="2200" spc="95">
                <a:latin typeface="Microsoft Sans Serif"/>
                <a:cs typeface="Microsoft Sans Serif"/>
              </a:rPr>
              <a:t>  </a:t>
            </a:r>
            <a:r>
              <a:rPr dirty="0" sz="2200" spc="-25">
                <a:latin typeface="Microsoft Sans Serif"/>
                <a:cs typeface="Microsoft Sans Serif"/>
              </a:rPr>
              <a:t>các </a:t>
            </a:r>
            <a:r>
              <a:rPr dirty="0" sz="2200">
                <a:latin typeface="Microsoft Sans Serif"/>
                <a:cs typeface="Microsoft Sans Serif"/>
              </a:rPr>
              <a:t>lệnh trong</a:t>
            </a:r>
            <a:r>
              <a:rPr dirty="0" sz="2200" spc="5">
                <a:latin typeface="Microsoft Sans Serif"/>
                <a:cs typeface="Microsoft Sans Serif"/>
              </a:rPr>
              <a:t> </a:t>
            </a:r>
            <a:r>
              <a:rPr dirty="0" sz="2200" spc="60">
                <a:latin typeface="Microsoft Sans Serif"/>
                <a:cs typeface="Microsoft Sans Serif"/>
              </a:rPr>
              <a:t>chương</a:t>
            </a:r>
            <a:r>
              <a:rPr dirty="0" sz="2200" spc="-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trình.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286755" y="1722120"/>
            <a:ext cx="3845560" cy="4994275"/>
            <a:chOff x="5286755" y="1722120"/>
            <a:chExt cx="3845560" cy="4994275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4311" y="1722120"/>
              <a:ext cx="3587495" cy="414070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2639" y="2007108"/>
              <a:ext cx="2862071" cy="37338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6755" y="5675376"/>
              <a:ext cx="2395728" cy="10408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43840" y="2205227"/>
            <a:ext cx="8305800" cy="4314825"/>
            <a:chOff x="243840" y="2205227"/>
            <a:chExt cx="8305800" cy="4314825"/>
          </a:xfrm>
        </p:grpSpPr>
        <p:sp>
          <p:nvSpPr>
            <p:cNvPr id="4" name="object 4" descr=""/>
            <p:cNvSpPr/>
            <p:nvPr/>
          </p:nvSpPr>
          <p:spPr>
            <a:xfrm>
              <a:off x="1327404" y="2304287"/>
              <a:ext cx="7222490" cy="3359150"/>
            </a:xfrm>
            <a:custGeom>
              <a:avLst/>
              <a:gdLst/>
              <a:ahLst/>
              <a:cxnLst/>
              <a:rect l="l" t="t" r="r" b="b"/>
              <a:pathLst>
                <a:path w="7222490" h="3359150">
                  <a:moveTo>
                    <a:pt x="7141464" y="0"/>
                  </a:moveTo>
                  <a:lnTo>
                    <a:pt x="82296" y="0"/>
                  </a:lnTo>
                  <a:lnTo>
                    <a:pt x="66389" y="1404"/>
                  </a:lnTo>
                  <a:lnTo>
                    <a:pt x="24384" y="21336"/>
                  </a:lnTo>
                  <a:lnTo>
                    <a:pt x="1666" y="60769"/>
                  </a:lnTo>
                  <a:lnTo>
                    <a:pt x="0" y="76200"/>
                  </a:lnTo>
                  <a:lnTo>
                    <a:pt x="0" y="3282696"/>
                  </a:lnTo>
                  <a:lnTo>
                    <a:pt x="14144" y="3324701"/>
                  </a:lnTo>
                  <a:lnTo>
                    <a:pt x="51054" y="3353180"/>
                  </a:lnTo>
                  <a:lnTo>
                    <a:pt x="82296" y="3358896"/>
                  </a:lnTo>
                  <a:lnTo>
                    <a:pt x="7141464" y="3358896"/>
                  </a:lnTo>
                  <a:lnTo>
                    <a:pt x="7186898" y="3346037"/>
                  </a:lnTo>
                  <a:lnTo>
                    <a:pt x="7216521" y="3311652"/>
                  </a:lnTo>
                  <a:lnTo>
                    <a:pt x="7222236" y="3282696"/>
                  </a:lnTo>
                  <a:lnTo>
                    <a:pt x="7222236" y="76200"/>
                  </a:lnTo>
                  <a:lnTo>
                    <a:pt x="7209377" y="33337"/>
                  </a:lnTo>
                  <a:lnTo>
                    <a:pt x="7172706" y="5524"/>
                  </a:lnTo>
                  <a:lnTo>
                    <a:pt x="7141464" y="0"/>
                  </a:lnTo>
                  <a:close/>
                </a:path>
              </a:pathLst>
            </a:custGeom>
            <a:solidFill>
              <a:srgbClr val="FFDC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67612" y="2205227"/>
              <a:ext cx="7077709" cy="3359150"/>
            </a:xfrm>
            <a:custGeom>
              <a:avLst/>
              <a:gdLst/>
              <a:ahLst/>
              <a:cxnLst/>
              <a:rect l="l" t="t" r="r" b="b"/>
              <a:pathLst>
                <a:path w="7077709" h="3359150">
                  <a:moveTo>
                    <a:pt x="6999732" y="0"/>
                  </a:moveTo>
                  <a:lnTo>
                    <a:pt x="77724" y="0"/>
                  </a:lnTo>
                  <a:lnTo>
                    <a:pt x="47577" y="6119"/>
                  </a:lnTo>
                  <a:lnTo>
                    <a:pt x="22859" y="22669"/>
                  </a:lnTo>
                  <a:lnTo>
                    <a:pt x="6143" y="46934"/>
                  </a:lnTo>
                  <a:lnTo>
                    <a:pt x="0" y="76200"/>
                  </a:lnTo>
                  <a:lnTo>
                    <a:pt x="0" y="3282696"/>
                  </a:lnTo>
                  <a:lnTo>
                    <a:pt x="6143" y="3312604"/>
                  </a:lnTo>
                  <a:lnTo>
                    <a:pt x="22859" y="3336798"/>
                  </a:lnTo>
                  <a:lnTo>
                    <a:pt x="47577" y="3352990"/>
                  </a:lnTo>
                  <a:lnTo>
                    <a:pt x="77724" y="3358896"/>
                  </a:lnTo>
                  <a:lnTo>
                    <a:pt x="6999732" y="3358896"/>
                  </a:lnTo>
                  <a:lnTo>
                    <a:pt x="7029878" y="3352990"/>
                  </a:lnTo>
                  <a:lnTo>
                    <a:pt x="7054596" y="3336798"/>
                  </a:lnTo>
                  <a:lnTo>
                    <a:pt x="7071312" y="3312604"/>
                  </a:lnTo>
                  <a:lnTo>
                    <a:pt x="7077456" y="3282696"/>
                  </a:lnTo>
                  <a:lnTo>
                    <a:pt x="7077456" y="76200"/>
                  </a:lnTo>
                  <a:lnTo>
                    <a:pt x="7071312" y="46934"/>
                  </a:lnTo>
                  <a:lnTo>
                    <a:pt x="7054596" y="22669"/>
                  </a:lnTo>
                  <a:lnTo>
                    <a:pt x="7029878" y="6119"/>
                  </a:lnTo>
                  <a:lnTo>
                    <a:pt x="6999732" y="0"/>
                  </a:lnTo>
                  <a:close/>
                </a:path>
              </a:pathLst>
            </a:custGeom>
            <a:solidFill>
              <a:srgbClr val="FEF2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" y="3825239"/>
              <a:ext cx="1091184" cy="2694432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8383" y="4561332"/>
            <a:ext cx="533400" cy="54101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7532" y="5757671"/>
            <a:ext cx="783336" cy="77419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87511" y="5391911"/>
            <a:ext cx="1770888" cy="132435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6591" y="1926335"/>
            <a:ext cx="1406652" cy="108203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52716" y="1510283"/>
            <a:ext cx="432816" cy="29260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0831" y="1863851"/>
            <a:ext cx="345947" cy="26670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53628" y="1402080"/>
            <a:ext cx="1252727" cy="1190244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3429000" y="1263396"/>
            <a:ext cx="3200400" cy="455930"/>
          </a:xfrm>
          <a:custGeom>
            <a:avLst/>
            <a:gdLst/>
            <a:ahLst/>
            <a:cxnLst/>
            <a:rect l="l" t="t" r="r" b="b"/>
            <a:pathLst>
              <a:path w="3200400" h="455930">
                <a:moveTo>
                  <a:pt x="3200400" y="0"/>
                </a:moveTo>
                <a:lnTo>
                  <a:pt x="0" y="0"/>
                </a:lnTo>
                <a:lnTo>
                  <a:pt x="73151" y="227075"/>
                </a:lnTo>
                <a:lnTo>
                  <a:pt x="0" y="455675"/>
                </a:lnTo>
                <a:lnTo>
                  <a:pt x="3200400" y="455675"/>
                </a:lnTo>
                <a:lnTo>
                  <a:pt x="3128772" y="227075"/>
                </a:lnTo>
                <a:lnTo>
                  <a:pt x="3200400" y="0"/>
                </a:lnTo>
                <a:close/>
              </a:path>
            </a:pathLst>
          </a:custGeom>
          <a:solidFill>
            <a:srgbClr val="1F57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KHÁM</a:t>
            </a:r>
            <a:r>
              <a:rPr dirty="0" spc="-5"/>
              <a:t> </a:t>
            </a:r>
            <a:r>
              <a:rPr dirty="0" spc="-25"/>
              <a:t>PHÁ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1631647" y="2548882"/>
            <a:ext cx="6750050" cy="2724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7335" marR="5080" indent="-255270">
              <a:lnSpc>
                <a:spcPct val="130000"/>
              </a:lnSpc>
              <a:spcBef>
                <a:spcPts val="95"/>
              </a:spcBef>
              <a:buFont typeface="Wingdings"/>
              <a:buChar char=""/>
              <a:tabLst>
                <a:tab pos="268605" algn="l"/>
              </a:tabLst>
            </a:pPr>
            <a:r>
              <a:rPr dirty="0" sz="2200" spc="60">
                <a:latin typeface="Microsoft Sans Serif"/>
                <a:cs typeface="Microsoft Sans Serif"/>
              </a:rPr>
              <a:t>Chương</a:t>
            </a:r>
            <a:r>
              <a:rPr dirty="0" sz="2200" spc="1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trình</a:t>
            </a:r>
            <a:r>
              <a:rPr dirty="0" sz="2200" spc="1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gồm</a:t>
            </a:r>
            <a:r>
              <a:rPr dirty="0" sz="2200" spc="12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các</a:t>
            </a:r>
            <a:r>
              <a:rPr dirty="0" sz="2200" spc="13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lệnh</a:t>
            </a:r>
            <a:r>
              <a:rPr dirty="0" sz="2200" spc="130">
                <a:latin typeface="Microsoft Sans Serif"/>
                <a:cs typeface="Microsoft Sans Serif"/>
              </a:rPr>
              <a:t> </a:t>
            </a:r>
            <a:r>
              <a:rPr dirty="0" sz="2200" spc="105">
                <a:latin typeface="Microsoft Sans Serif"/>
                <a:cs typeface="Microsoft Sans Serif"/>
              </a:rPr>
              <a:t>được</a:t>
            </a:r>
            <a:r>
              <a:rPr dirty="0" sz="2200" spc="1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sắp</a:t>
            </a:r>
            <a:r>
              <a:rPr dirty="0" sz="2200" spc="1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xếp</a:t>
            </a:r>
            <a:r>
              <a:rPr dirty="0" sz="2200" spc="1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theo</a:t>
            </a:r>
            <a:r>
              <a:rPr dirty="0" sz="2200" spc="130">
                <a:latin typeface="Microsoft Sans Serif"/>
                <a:cs typeface="Microsoft Sans Serif"/>
              </a:rPr>
              <a:t> </a:t>
            </a:r>
            <a:r>
              <a:rPr dirty="0" sz="2200" spc="40">
                <a:latin typeface="Microsoft Sans Serif"/>
                <a:cs typeface="Microsoft Sans Serif"/>
              </a:rPr>
              <a:t>thứ </a:t>
            </a:r>
            <a:r>
              <a:rPr dirty="0" sz="2200" spc="40">
                <a:latin typeface="Microsoft Sans Serif"/>
                <a:cs typeface="Microsoft Sans Serif"/>
              </a:rPr>
              <a:t>	</a:t>
            </a:r>
            <a:r>
              <a:rPr dirty="0" sz="2200" spc="114">
                <a:latin typeface="Microsoft Sans Serif"/>
                <a:cs typeface="Microsoft Sans Serif"/>
              </a:rPr>
              <a:t>tự</a:t>
            </a:r>
            <a:r>
              <a:rPr dirty="0" sz="2200" spc="34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gọi</a:t>
            </a:r>
            <a:r>
              <a:rPr dirty="0" sz="2200" spc="34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là</a:t>
            </a:r>
            <a:r>
              <a:rPr dirty="0" sz="2200" spc="345">
                <a:latin typeface="Microsoft Sans Serif"/>
                <a:cs typeface="Microsoft Sans Serif"/>
              </a:rPr>
              <a:t> </a:t>
            </a:r>
            <a:r>
              <a:rPr dirty="0" sz="2200" b="1">
                <a:latin typeface="Arial"/>
                <a:cs typeface="Arial"/>
              </a:rPr>
              <a:t>chương</a:t>
            </a:r>
            <a:r>
              <a:rPr dirty="0" sz="2200" spc="3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trình</a:t>
            </a:r>
            <a:r>
              <a:rPr dirty="0" sz="2200" spc="3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có</a:t>
            </a:r>
            <a:r>
              <a:rPr dirty="0" sz="2200" spc="31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cấu</a:t>
            </a:r>
            <a:r>
              <a:rPr dirty="0" sz="2200" spc="31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trúc</a:t>
            </a:r>
            <a:r>
              <a:rPr dirty="0" sz="2200" spc="3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tuần</a:t>
            </a:r>
            <a:r>
              <a:rPr dirty="0" sz="2200" spc="3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tự</a:t>
            </a:r>
            <a:r>
              <a:rPr dirty="0" sz="2200">
                <a:latin typeface="Microsoft Sans Serif"/>
                <a:cs typeface="Microsoft Sans Serif"/>
              </a:rPr>
              <a:t>.</a:t>
            </a:r>
            <a:r>
              <a:rPr dirty="0" sz="2200" spc="350">
                <a:latin typeface="Microsoft Sans Serif"/>
                <a:cs typeface="Microsoft Sans Serif"/>
              </a:rPr>
              <a:t> </a:t>
            </a:r>
            <a:r>
              <a:rPr dirty="0" sz="2200" spc="-25">
                <a:latin typeface="Microsoft Sans Serif"/>
                <a:cs typeface="Microsoft Sans Serif"/>
              </a:rPr>
              <a:t>Khi </a:t>
            </a:r>
            <a:r>
              <a:rPr dirty="0" sz="2200" spc="-25">
                <a:latin typeface="Microsoft Sans Serif"/>
                <a:cs typeface="Microsoft Sans Serif"/>
              </a:rPr>
              <a:t>	</a:t>
            </a:r>
            <a:r>
              <a:rPr dirty="0" sz="2200">
                <a:latin typeface="Microsoft Sans Serif"/>
                <a:cs typeface="Microsoft Sans Serif"/>
              </a:rPr>
              <a:t>chạy</a:t>
            </a:r>
            <a:r>
              <a:rPr dirty="0" sz="2200" spc="80">
                <a:latin typeface="Microsoft Sans Serif"/>
                <a:cs typeface="Microsoft Sans Serif"/>
              </a:rPr>
              <a:t> </a:t>
            </a:r>
            <a:r>
              <a:rPr dirty="0" sz="2200" spc="60">
                <a:latin typeface="Microsoft Sans Serif"/>
                <a:cs typeface="Microsoft Sans Serif"/>
              </a:rPr>
              <a:t>chương</a:t>
            </a:r>
            <a:r>
              <a:rPr dirty="0" sz="2200" spc="9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trình,</a:t>
            </a:r>
            <a:r>
              <a:rPr dirty="0" sz="2200" spc="9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các</a:t>
            </a:r>
            <a:r>
              <a:rPr dirty="0" sz="2200" spc="9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lệnh</a:t>
            </a:r>
            <a:r>
              <a:rPr dirty="0" sz="2200" spc="90">
                <a:latin typeface="Microsoft Sans Serif"/>
                <a:cs typeface="Microsoft Sans Serif"/>
              </a:rPr>
              <a:t> </a:t>
            </a:r>
            <a:r>
              <a:rPr dirty="0" sz="2200" spc="50">
                <a:latin typeface="Microsoft Sans Serif"/>
                <a:cs typeface="Microsoft Sans Serif"/>
              </a:rPr>
              <a:t>thực</a:t>
            </a:r>
            <a:r>
              <a:rPr dirty="0" sz="2200" spc="9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hiện</a:t>
            </a:r>
            <a:r>
              <a:rPr dirty="0" sz="2200" spc="9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lần</a:t>
            </a:r>
            <a:r>
              <a:rPr dirty="0" sz="2200" spc="90">
                <a:latin typeface="Microsoft Sans Serif"/>
                <a:cs typeface="Microsoft Sans Serif"/>
              </a:rPr>
              <a:t> </a:t>
            </a:r>
            <a:r>
              <a:rPr dirty="0" sz="2200" spc="105">
                <a:latin typeface="Microsoft Sans Serif"/>
                <a:cs typeface="Microsoft Sans Serif"/>
              </a:rPr>
              <a:t>lượt</a:t>
            </a:r>
            <a:r>
              <a:rPr dirty="0" sz="2200" spc="90">
                <a:latin typeface="Microsoft Sans Serif"/>
                <a:cs typeface="Microsoft Sans Serif"/>
              </a:rPr>
              <a:t> </a:t>
            </a:r>
            <a:r>
              <a:rPr dirty="0" sz="2200" spc="-20">
                <a:latin typeface="Microsoft Sans Serif"/>
                <a:cs typeface="Microsoft Sans Serif"/>
              </a:rPr>
              <a:t>theo </a:t>
            </a:r>
            <a:r>
              <a:rPr dirty="0" sz="2200" spc="-20">
                <a:latin typeface="Microsoft Sans Serif"/>
                <a:cs typeface="Microsoft Sans Serif"/>
              </a:rPr>
              <a:t>	</a:t>
            </a:r>
            <a:r>
              <a:rPr dirty="0" sz="2200" spc="65">
                <a:latin typeface="Microsoft Sans Serif"/>
                <a:cs typeface="Microsoft Sans Serif"/>
              </a:rPr>
              <a:t>thứ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 spc="50">
                <a:latin typeface="Microsoft Sans Serif"/>
                <a:cs typeface="Microsoft Sans Serif"/>
              </a:rPr>
              <a:t>tự.</a:t>
            </a:r>
            <a:endParaRPr sz="2200">
              <a:latin typeface="Microsoft Sans Serif"/>
              <a:cs typeface="Microsoft Sans Serif"/>
            </a:endParaRPr>
          </a:p>
          <a:p>
            <a:pPr algn="just" marL="267335" marR="7620" indent="-255270">
              <a:lnSpc>
                <a:spcPct val="129900"/>
              </a:lnSpc>
              <a:spcBef>
                <a:spcPts val="665"/>
              </a:spcBef>
              <a:buFont typeface="Wingdings"/>
              <a:buChar char=""/>
              <a:tabLst>
                <a:tab pos="268605" algn="l"/>
              </a:tabLst>
            </a:pPr>
            <a:r>
              <a:rPr dirty="0" sz="2200">
                <a:latin typeface="Microsoft Sans Serif"/>
                <a:cs typeface="Microsoft Sans Serif"/>
              </a:rPr>
              <a:t>Trong</a:t>
            </a:r>
            <a:r>
              <a:rPr dirty="0" sz="2200" spc="114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công</a:t>
            </a:r>
            <a:r>
              <a:rPr dirty="0" sz="2200" spc="114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việc</a:t>
            </a:r>
            <a:r>
              <a:rPr dirty="0" sz="2200" spc="1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có</a:t>
            </a:r>
            <a:r>
              <a:rPr dirty="0" sz="2200" spc="114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cấu</a:t>
            </a:r>
            <a:r>
              <a:rPr dirty="0" sz="2200" spc="12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trúc</a:t>
            </a:r>
            <a:r>
              <a:rPr dirty="0" sz="2200" spc="1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tuần</a:t>
            </a:r>
            <a:r>
              <a:rPr dirty="0" sz="2200" spc="120">
                <a:latin typeface="Microsoft Sans Serif"/>
                <a:cs typeface="Microsoft Sans Serif"/>
              </a:rPr>
              <a:t> </a:t>
            </a:r>
            <a:r>
              <a:rPr dirty="0" sz="2200" spc="75">
                <a:latin typeface="Microsoft Sans Serif"/>
                <a:cs typeface="Microsoft Sans Serif"/>
              </a:rPr>
              <a:t>tự,</a:t>
            </a:r>
            <a:r>
              <a:rPr dirty="0" sz="2200" spc="114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các</a:t>
            </a:r>
            <a:r>
              <a:rPr dirty="0" sz="2200" spc="12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việc</a:t>
            </a:r>
            <a:r>
              <a:rPr dirty="0" sz="2200" spc="125">
                <a:latin typeface="Microsoft Sans Serif"/>
                <a:cs typeface="Microsoft Sans Serif"/>
              </a:rPr>
              <a:t> </a:t>
            </a:r>
            <a:r>
              <a:rPr dirty="0" sz="2200" spc="85">
                <a:latin typeface="Microsoft Sans Serif"/>
                <a:cs typeface="Microsoft Sans Serif"/>
              </a:rPr>
              <a:t>được </a:t>
            </a:r>
            <a:r>
              <a:rPr dirty="0" sz="2200" spc="85">
                <a:latin typeface="Microsoft Sans Serif"/>
                <a:cs typeface="Microsoft Sans Serif"/>
              </a:rPr>
              <a:t>	</a:t>
            </a:r>
            <a:r>
              <a:rPr dirty="0" sz="2200" spc="50">
                <a:latin typeface="Microsoft Sans Serif"/>
                <a:cs typeface="Microsoft Sans Serif"/>
              </a:rPr>
              <a:t>thực</a:t>
            </a:r>
            <a:r>
              <a:rPr dirty="0" sz="2200" spc="-1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hiện tuần </a:t>
            </a:r>
            <a:r>
              <a:rPr dirty="0" sz="2200" spc="50">
                <a:latin typeface="Microsoft Sans Serif"/>
                <a:cs typeface="Microsoft Sans Serif"/>
              </a:rPr>
              <a:t>tự.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009644" y="2116835"/>
            <a:ext cx="5815965" cy="3197860"/>
            <a:chOff x="4009644" y="2116835"/>
            <a:chExt cx="5815965" cy="3197860"/>
          </a:xfrm>
        </p:grpSpPr>
        <p:sp>
          <p:nvSpPr>
            <p:cNvPr id="4" name="object 4" descr=""/>
            <p:cNvSpPr/>
            <p:nvPr/>
          </p:nvSpPr>
          <p:spPr>
            <a:xfrm>
              <a:off x="4114800" y="2380487"/>
              <a:ext cx="5710555" cy="2933700"/>
            </a:xfrm>
            <a:custGeom>
              <a:avLst/>
              <a:gdLst/>
              <a:ahLst/>
              <a:cxnLst/>
              <a:rect l="l" t="t" r="r" b="b"/>
              <a:pathLst>
                <a:path w="5710555" h="2933700">
                  <a:moveTo>
                    <a:pt x="5585459" y="0"/>
                  </a:moveTo>
                  <a:lnTo>
                    <a:pt x="123444" y="0"/>
                  </a:lnTo>
                  <a:lnTo>
                    <a:pt x="84271" y="7973"/>
                  </a:lnTo>
                  <a:lnTo>
                    <a:pt x="50365" y="30138"/>
                  </a:lnTo>
                  <a:lnTo>
                    <a:pt x="23701" y="63861"/>
                  </a:lnTo>
                  <a:lnTo>
                    <a:pt x="6254" y="106509"/>
                  </a:lnTo>
                  <a:lnTo>
                    <a:pt x="0" y="155448"/>
                  </a:lnTo>
                  <a:lnTo>
                    <a:pt x="0" y="2778252"/>
                  </a:lnTo>
                  <a:lnTo>
                    <a:pt x="6254" y="2827190"/>
                  </a:lnTo>
                  <a:lnTo>
                    <a:pt x="23701" y="2869838"/>
                  </a:lnTo>
                  <a:lnTo>
                    <a:pt x="50365" y="2903561"/>
                  </a:lnTo>
                  <a:lnTo>
                    <a:pt x="84271" y="2925726"/>
                  </a:lnTo>
                  <a:lnTo>
                    <a:pt x="123444" y="2933700"/>
                  </a:lnTo>
                  <a:lnTo>
                    <a:pt x="5585459" y="2933700"/>
                  </a:lnTo>
                  <a:lnTo>
                    <a:pt x="5624791" y="2925726"/>
                  </a:lnTo>
                  <a:lnTo>
                    <a:pt x="5659075" y="2903561"/>
                  </a:lnTo>
                  <a:lnTo>
                    <a:pt x="5686190" y="2869838"/>
                  </a:lnTo>
                  <a:lnTo>
                    <a:pt x="5704015" y="2827190"/>
                  </a:lnTo>
                  <a:lnTo>
                    <a:pt x="5710428" y="2778252"/>
                  </a:lnTo>
                  <a:lnTo>
                    <a:pt x="5710428" y="155448"/>
                  </a:lnTo>
                  <a:lnTo>
                    <a:pt x="5700712" y="96012"/>
                  </a:lnTo>
                  <a:lnTo>
                    <a:pt x="5673852" y="45720"/>
                  </a:lnTo>
                  <a:lnTo>
                    <a:pt x="5633656" y="12001"/>
                  </a:lnTo>
                  <a:lnTo>
                    <a:pt x="5585459" y="0"/>
                  </a:lnTo>
                  <a:close/>
                </a:path>
              </a:pathLst>
            </a:custGeom>
            <a:solidFill>
              <a:srgbClr val="FAE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09644" y="2247899"/>
              <a:ext cx="5710555" cy="2924810"/>
            </a:xfrm>
            <a:custGeom>
              <a:avLst/>
              <a:gdLst/>
              <a:ahLst/>
              <a:cxnLst/>
              <a:rect l="l" t="t" r="r" b="b"/>
              <a:pathLst>
                <a:path w="5710555" h="2924810">
                  <a:moveTo>
                    <a:pt x="5586983" y="0"/>
                  </a:moveTo>
                  <a:lnTo>
                    <a:pt x="124967" y="0"/>
                  </a:lnTo>
                  <a:lnTo>
                    <a:pt x="85636" y="7985"/>
                  </a:lnTo>
                  <a:lnTo>
                    <a:pt x="51352" y="30236"/>
                  </a:lnTo>
                  <a:lnTo>
                    <a:pt x="24237" y="64190"/>
                  </a:lnTo>
                  <a:lnTo>
                    <a:pt x="6412" y="107289"/>
                  </a:lnTo>
                  <a:lnTo>
                    <a:pt x="0" y="156972"/>
                  </a:lnTo>
                  <a:lnTo>
                    <a:pt x="0" y="2769108"/>
                  </a:lnTo>
                  <a:lnTo>
                    <a:pt x="9715" y="2828544"/>
                  </a:lnTo>
                  <a:lnTo>
                    <a:pt x="36575" y="2878836"/>
                  </a:lnTo>
                  <a:lnTo>
                    <a:pt x="76771" y="2912554"/>
                  </a:lnTo>
                  <a:lnTo>
                    <a:pt x="124967" y="2924556"/>
                  </a:lnTo>
                  <a:lnTo>
                    <a:pt x="5586983" y="2924556"/>
                  </a:lnTo>
                  <a:lnTo>
                    <a:pt x="5626156" y="2916582"/>
                  </a:lnTo>
                  <a:lnTo>
                    <a:pt x="5660062" y="2894417"/>
                  </a:lnTo>
                  <a:lnTo>
                    <a:pt x="5686726" y="2860694"/>
                  </a:lnTo>
                  <a:lnTo>
                    <a:pt x="5704173" y="2818046"/>
                  </a:lnTo>
                  <a:lnTo>
                    <a:pt x="5710428" y="2769108"/>
                  </a:lnTo>
                  <a:lnTo>
                    <a:pt x="5710428" y="156972"/>
                  </a:lnTo>
                  <a:lnTo>
                    <a:pt x="5700712" y="97345"/>
                  </a:lnTo>
                  <a:lnTo>
                    <a:pt x="5673852" y="45720"/>
                  </a:lnTo>
                  <a:lnTo>
                    <a:pt x="5633846" y="12001"/>
                  </a:lnTo>
                  <a:lnTo>
                    <a:pt x="5586983" y="0"/>
                  </a:lnTo>
                  <a:close/>
                </a:path>
              </a:pathLst>
            </a:custGeom>
            <a:solidFill>
              <a:srgbClr val="FDFC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583" y="2116835"/>
              <a:ext cx="1601723" cy="405384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3429000" y="1263396"/>
            <a:ext cx="3200400" cy="455930"/>
          </a:xfrm>
          <a:custGeom>
            <a:avLst/>
            <a:gdLst/>
            <a:ahLst/>
            <a:cxnLst/>
            <a:rect l="l" t="t" r="r" b="b"/>
            <a:pathLst>
              <a:path w="3200400" h="455930">
                <a:moveTo>
                  <a:pt x="3200400" y="0"/>
                </a:moveTo>
                <a:lnTo>
                  <a:pt x="0" y="0"/>
                </a:lnTo>
                <a:lnTo>
                  <a:pt x="73151" y="227075"/>
                </a:lnTo>
                <a:lnTo>
                  <a:pt x="0" y="455675"/>
                </a:lnTo>
                <a:lnTo>
                  <a:pt x="3200400" y="455675"/>
                </a:lnTo>
                <a:lnTo>
                  <a:pt x="3128772" y="227075"/>
                </a:lnTo>
                <a:lnTo>
                  <a:pt x="320040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LUYỆN</a:t>
            </a:r>
            <a:r>
              <a:rPr dirty="0" spc="-25"/>
              <a:t> TẬP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4196617" y="2557806"/>
            <a:ext cx="5337175" cy="2570480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415925" indent="-403225">
              <a:lnSpc>
                <a:spcPct val="100000"/>
              </a:lnSpc>
              <a:spcBef>
                <a:spcPts val="1130"/>
              </a:spcBef>
              <a:buFont typeface="Wingdings"/>
              <a:buChar char=""/>
              <a:tabLst>
                <a:tab pos="415925" algn="l"/>
              </a:tabLst>
            </a:pPr>
            <a:r>
              <a:rPr dirty="0" sz="2200" b="1">
                <a:latin typeface="Arial"/>
                <a:cs typeface="Arial"/>
              </a:rPr>
              <a:t>Em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cùng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bạn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thảo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luận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và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thực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hiện:</a:t>
            </a:r>
            <a:endParaRPr sz="2200">
              <a:latin typeface="Arial"/>
              <a:cs typeface="Arial"/>
            </a:endParaRPr>
          </a:p>
          <a:p>
            <a:pPr algn="just" lvl="1" marL="391795" marR="6350" indent="-288290">
              <a:lnSpc>
                <a:spcPct val="113999"/>
              </a:lnSpc>
              <a:spcBef>
                <a:spcPts val="665"/>
              </a:spcBef>
              <a:buAutoNum type="arabicPeriod"/>
              <a:tabLst>
                <a:tab pos="391795" algn="l"/>
              </a:tabLst>
            </a:pPr>
            <a:r>
              <a:rPr dirty="0" sz="2200">
                <a:latin typeface="Microsoft Sans Serif"/>
                <a:cs typeface="Microsoft Sans Serif"/>
              </a:rPr>
              <a:t>Hãy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mô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tả</a:t>
            </a:r>
            <a:r>
              <a:rPr dirty="0" sz="2200" spc="50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lại</a:t>
            </a:r>
            <a:r>
              <a:rPr dirty="0" sz="2200" spc="5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các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 spc="105">
                <a:latin typeface="Microsoft Sans Serif"/>
                <a:cs typeface="Microsoft Sans Serif"/>
              </a:rPr>
              <a:t>bước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để</a:t>
            </a:r>
            <a:r>
              <a:rPr dirty="0" sz="2200" spc="5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vẽ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hình</a:t>
            </a:r>
            <a:r>
              <a:rPr dirty="0" sz="2200" spc="50">
                <a:latin typeface="Microsoft Sans Serif"/>
                <a:cs typeface="Microsoft Sans Serif"/>
              </a:rPr>
              <a:t> </a:t>
            </a:r>
            <a:r>
              <a:rPr dirty="0" sz="2200" spc="-25">
                <a:latin typeface="Microsoft Sans Serif"/>
                <a:cs typeface="Microsoft Sans Serif"/>
              </a:rPr>
              <a:t>tam </a:t>
            </a:r>
            <a:r>
              <a:rPr dirty="0" sz="2200">
                <a:latin typeface="Microsoft Sans Serif"/>
                <a:cs typeface="Microsoft Sans Serif"/>
              </a:rPr>
              <a:t>giác</a:t>
            </a:r>
            <a:r>
              <a:rPr dirty="0" sz="2200" spc="-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đều</a:t>
            </a:r>
            <a:r>
              <a:rPr dirty="0" sz="2200" spc="-130">
                <a:latin typeface="Microsoft Sans Serif"/>
                <a:cs typeface="Microsoft Sans Serif"/>
              </a:rPr>
              <a:t> </a:t>
            </a:r>
            <a:r>
              <a:rPr dirty="0" sz="2200" spc="-25">
                <a:latin typeface="Microsoft Sans Serif"/>
                <a:cs typeface="Microsoft Sans Serif"/>
              </a:rPr>
              <a:t>ABC</a:t>
            </a:r>
            <a:endParaRPr sz="2200">
              <a:latin typeface="Microsoft Sans Serif"/>
              <a:cs typeface="Microsoft Sans Serif"/>
            </a:endParaRPr>
          </a:p>
          <a:p>
            <a:pPr algn="just" lvl="1" marL="391795" marR="5080" indent="-288290">
              <a:lnSpc>
                <a:spcPct val="113799"/>
              </a:lnSpc>
              <a:spcBef>
                <a:spcPts val="670"/>
              </a:spcBef>
              <a:buAutoNum type="arabicPeriod"/>
              <a:tabLst>
                <a:tab pos="391795" algn="l"/>
              </a:tabLst>
            </a:pPr>
            <a:r>
              <a:rPr dirty="0" sz="2200">
                <a:latin typeface="Microsoft Sans Serif"/>
                <a:cs typeface="Microsoft Sans Serif"/>
              </a:rPr>
              <a:t>Lập</a:t>
            </a:r>
            <a:r>
              <a:rPr dirty="0" sz="2200" spc="420">
                <a:latin typeface="Microsoft Sans Serif"/>
                <a:cs typeface="Microsoft Sans Serif"/>
              </a:rPr>
              <a:t> </a:t>
            </a:r>
            <a:r>
              <a:rPr dirty="0" sz="2200" spc="60">
                <a:latin typeface="Microsoft Sans Serif"/>
                <a:cs typeface="Microsoft Sans Serif"/>
              </a:rPr>
              <a:t>chương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trình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có</a:t>
            </a:r>
            <a:r>
              <a:rPr dirty="0" sz="2200" spc="4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cấu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trúc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tuần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 spc="85">
                <a:latin typeface="Microsoft Sans Serif"/>
                <a:cs typeface="Microsoft Sans Serif"/>
              </a:rPr>
              <a:t>tự </a:t>
            </a:r>
            <a:r>
              <a:rPr dirty="0" sz="2200">
                <a:latin typeface="Microsoft Sans Serif"/>
                <a:cs typeface="Microsoft Sans Serif"/>
              </a:rPr>
              <a:t>điều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khiển</a:t>
            </a:r>
            <a:r>
              <a:rPr dirty="0" sz="2200" spc="4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chú</a:t>
            </a:r>
            <a:r>
              <a:rPr dirty="0" sz="2200" spc="434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mèo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vẽ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hình</a:t>
            </a:r>
            <a:r>
              <a:rPr dirty="0" sz="2200" spc="434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tam</a:t>
            </a:r>
            <a:r>
              <a:rPr dirty="0" sz="2200" spc="430">
                <a:latin typeface="Microsoft Sans Serif"/>
                <a:cs typeface="Microsoft Sans Serif"/>
              </a:rPr>
              <a:t> </a:t>
            </a:r>
            <a:r>
              <a:rPr dirty="0" sz="2200" spc="-20">
                <a:latin typeface="Microsoft Sans Serif"/>
                <a:cs typeface="Microsoft Sans Serif"/>
              </a:rPr>
              <a:t>giác </a:t>
            </a:r>
            <a:r>
              <a:rPr dirty="0" sz="2200">
                <a:latin typeface="Microsoft Sans Serif"/>
                <a:cs typeface="Microsoft Sans Serif"/>
              </a:rPr>
              <a:t>đều</a:t>
            </a:r>
            <a:r>
              <a:rPr dirty="0" sz="2200" spc="-10">
                <a:latin typeface="Microsoft Sans Serif"/>
                <a:cs typeface="Microsoft Sans Serif"/>
              </a:rPr>
              <a:t> </a:t>
            </a:r>
            <a:r>
              <a:rPr dirty="0" sz="2200" spc="60">
                <a:latin typeface="Microsoft Sans Serif"/>
                <a:cs typeface="Microsoft Sans Serif"/>
              </a:rPr>
              <a:t>với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cạnh</a:t>
            </a:r>
            <a:r>
              <a:rPr dirty="0" sz="2200" spc="-1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dài 150 </a:t>
            </a:r>
            <a:r>
              <a:rPr dirty="0" sz="2200" spc="75">
                <a:latin typeface="Microsoft Sans Serif"/>
                <a:cs typeface="Microsoft Sans Serif"/>
              </a:rPr>
              <a:t>bước.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07" y="1452372"/>
            <a:ext cx="853440" cy="35813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120" y="2503932"/>
            <a:ext cx="3617976" cy="4049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35279" y="1624583"/>
            <a:ext cx="4953000" cy="4048125"/>
            <a:chOff x="335279" y="1624583"/>
            <a:chExt cx="4953000" cy="4048125"/>
          </a:xfrm>
        </p:grpSpPr>
        <p:sp>
          <p:nvSpPr>
            <p:cNvPr id="4" name="object 4" descr=""/>
            <p:cNvSpPr/>
            <p:nvPr/>
          </p:nvSpPr>
          <p:spPr>
            <a:xfrm>
              <a:off x="335279" y="1708403"/>
              <a:ext cx="4906010" cy="3964304"/>
            </a:xfrm>
            <a:custGeom>
              <a:avLst/>
              <a:gdLst/>
              <a:ahLst/>
              <a:cxnLst/>
              <a:rect l="l" t="t" r="r" b="b"/>
              <a:pathLst>
                <a:path w="4906010" h="3964304">
                  <a:moveTo>
                    <a:pt x="4812792" y="0"/>
                  </a:moveTo>
                  <a:lnTo>
                    <a:pt x="92964" y="0"/>
                  </a:lnTo>
                  <a:lnTo>
                    <a:pt x="57221" y="6405"/>
                  </a:lnTo>
                  <a:lnTo>
                    <a:pt x="27622" y="23812"/>
                  </a:lnTo>
                  <a:lnTo>
                    <a:pt x="7453" y="49506"/>
                  </a:lnTo>
                  <a:lnTo>
                    <a:pt x="0" y="80772"/>
                  </a:lnTo>
                  <a:lnTo>
                    <a:pt x="0" y="3883152"/>
                  </a:lnTo>
                  <a:lnTo>
                    <a:pt x="16073" y="3927300"/>
                  </a:lnTo>
                  <a:lnTo>
                    <a:pt x="57911" y="3957447"/>
                  </a:lnTo>
                  <a:lnTo>
                    <a:pt x="92964" y="3963924"/>
                  </a:lnTo>
                  <a:lnTo>
                    <a:pt x="4812792" y="3963924"/>
                  </a:lnTo>
                  <a:lnTo>
                    <a:pt x="4849177" y="3957518"/>
                  </a:lnTo>
                  <a:lnTo>
                    <a:pt x="4878705" y="3940111"/>
                  </a:lnTo>
                  <a:lnTo>
                    <a:pt x="4898517" y="3914417"/>
                  </a:lnTo>
                  <a:lnTo>
                    <a:pt x="4905756" y="3883152"/>
                  </a:lnTo>
                  <a:lnTo>
                    <a:pt x="4905756" y="80772"/>
                  </a:lnTo>
                  <a:lnTo>
                    <a:pt x="4889682" y="35337"/>
                  </a:lnTo>
                  <a:lnTo>
                    <a:pt x="4848415" y="5715"/>
                  </a:lnTo>
                  <a:lnTo>
                    <a:pt x="4812792" y="0"/>
                  </a:lnTo>
                  <a:close/>
                </a:path>
              </a:pathLst>
            </a:custGeom>
            <a:solidFill>
              <a:srgbClr val="FFDC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72439" y="1624583"/>
              <a:ext cx="4815840" cy="3964304"/>
            </a:xfrm>
            <a:custGeom>
              <a:avLst/>
              <a:gdLst/>
              <a:ahLst/>
              <a:cxnLst/>
              <a:rect l="l" t="t" r="r" b="b"/>
              <a:pathLst>
                <a:path w="4815840" h="3964304">
                  <a:moveTo>
                    <a:pt x="4721352" y="0"/>
                  </a:moveTo>
                  <a:lnTo>
                    <a:pt x="94487" y="0"/>
                  </a:lnTo>
                  <a:lnTo>
                    <a:pt x="57864" y="6429"/>
                  </a:lnTo>
                  <a:lnTo>
                    <a:pt x="27812" y="24002"/>
                  </a:lnTo>
                  <a:lnTo>
                    <a:pt x="7477" y="50149"/>
                  </a:lnTo>
                  <a:lnTo>
                    <a:pt x="0" y="82295"/>
                  </a:lnTo>
                  <a:lnTo>
                    <a:pt x="0" y="3881628"/>
                  </a:lnTo>
                  <a:lnTo>
                    <a:pt x="7477" y="3913774"/>
                  </a:lnTo>
                  <a:lnTo>
                    <a:pt x="27812" y="3939921"/>
                  </a:lnTo>
                  <a:lnTo>
                    <a:pt x="57864" y="3957494"/>
                  </a:lnTo>
                  <a:lnTo>
                    <a:pt x="94487" y="3963924"/>
                  </a:lnTo>
                  <a:lnTo>
                    <a:pt x="4721352" y="3963924"/>
                  </a:lnTo>
                  <a:lnTo>
                    <a:pt x="4757975" y="3957494"/>
                  </a:lnTo>
                  <a:lnTo>
                    <a:pt x="4788027" y="3939921"/>
                  </a:lnTo>
                  <a:lnTo>
                    <a:pt x="4808362" y="3913774"/>
                  </a:lnTo>
                  <a:lnTo>
                    <a:pt x="4815840" y="3881628"/>
                  </a:lnTo>
                  <a:lnTo>
                    <a:pt x="4815840" y="82295"/>
                  </a:lnTo>
                  <a:lnTo>
                    <a:pt x="4799766" y="36647"/>
                  </a:lnTo>
                  <a:lnTo>
                    <a:pt x="4757737" y="5905"/>
                  </a:lnTo>
                  <a:lnTo>
                    <a:pt x="4721352" y="0"/>
                  </a:lnTo>
                  <a:close/>
                </a:path>
              </a:pathLst>
            </a:custGeom>
            <a:solidFill>
              <a:srgbClr val="FEF2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9980" y="1995889"/>
            <a:ext cx="4397375" cy="3784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00">
                <a:solidFill>
                  <a:srgbClr val="000000"/>
                </a:solidFill>
              </a:rPr>
              <a:t>Các</a:t>
            </a:r>
            <a:r>
              <a:rPr dirty="0" sz="2300" spc="15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bước</a:t>
            </a:r>
            <a:r>
              <a:rPr dirty="0" sz="2300" spc="-5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vẽ tam</a:t>
            </a:r>
            <a:r>
              <a:rPr dirty="0" sz="2300" spc="10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giác</a:t>
            </a:r>
            <a:r>
              <a:rPr dirty="0" sz="2300" spc="5">
                <a:solidFill>
                  <a:srgbClr val="000000"/>
                </a:solidFill>
              </a:rPr>
              <a:t> </a:t>
            </a:r>
            <a:r>
              <a:rPr dirty="0" sz="2300">
                <a:solidFill>
                  <a:srgbClr val="000000"/>
                </a:solidFill>
              </a:rPr>
              <a:t>đều</a:t>
            </a:r>
            <a:r>
              <a:rPr dirty="0" sz="2300" spc="-85">
                <a:solidFill>
                  <a:srgbClr val="000000"/>
                </a:solidFill>
              </a:rPr>
              <a:t> </a:t>
            </a:r>
            <a:r>
              <a:rPr dirty="0" sz="2300" spc="-25">
                <a:solidFill>
                  <a:srgbClr val="000000"/>
                </a:solidFill>
              </a:rPr>
              <a:t>ABC</a:t>
            </a:r>
            <a:endParaRPr sz="2300"/>
          </a:p>
        </p:txBody>
      </p:sp>
      <p:sp>
        <p:nvSpPr>
          <p:cNvPr id="7" name="object 7" descr=""/>
          <p:cNvSpPr txBox="1"/>
          <p:nvPr/>
        </p:nvSpPr>
        <p:spPr>
          <a:xfrm>
            <a:off x="569361" y="2442390"/>
            <a:ext cx="4563745" cy="2910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08610">
              <a:lnSpc>
                <a:spcPct val="122400"/>
              </a:lnSpc>
              <a:spcBef>
                <a:spcPts val="90"/>
              </a:spcBef>
              <a:buFont typeface="Wingdings"/>
              <a:buChar char=""/>
              <a:tabLst>
                <a:tab pos="321310" algn="l"/>
              </a:tabLst>
            </a:pPr>
            <a:r>
              <a:rPr dirty="0" sz="2050">
                <a:latin typeface="Microsoft Sans Serif"/>
                <a:cs typeface="Microsoft Sans Serif"/>
              </a:rPr>
              <a:t>Nhân</a:t>
            </a:r>
            <a:r>
              <a:rPr dirty="0" sz="2050" spc="434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vật</a:t>
            </a:r>
            <a:r>
              <a:rPr dirty="0" sz="2050" spc="42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phải</a:t>
            </a:r>
            <a:r>
              <a:rPr dirty="0" sz="2050" spc="434">
                <a:latin typeface="Microsoft Sans Serif"/>
                <a:cs typeface="Microsoft Sans Serif"/>
              </a:rPr>
              <a:t> </a:t>
            </a:r>
            <a:r>
              <a:rPr dirty="0" sz="2050" spc="65">
                <a:latin typeface="Microsoft Sans Serif"/>
                <a:cs typeface="Microsoft Sans Serif"/>
              </a:rPr>
              <a:t>thực</a:t>
            </a:r>
            <a:r>
              <a:rPr dirty="0" sz="2050" spc="43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hiện</a:t>
            </a:r>
            <a:r>
              <a:rPr dirty="0" sz="2050" spc="43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các</a:t>
            </a:r>
            <a:r>
              <a:rPr dirty="0" sz="2050" spc="430">
                <a:latin typeface="Microsoft Sans Serif"/>
                <a:cs typeface="Microsoft Sans Serif"/>
              </a:rPr>
              <a:t> </a:t>
            </a:r>
            <a:r>
              <a:rPr dirty="0" sz="2050" spc="-20">
                <a:latin typeface="Microsoft Sans Serif"/>
                <a:cs typeface="Microsoft Sans Serif"/>
              </a:rPr>
              <a:t>hành </a:t>
            </a:r>
            <a:r>
              <a:rPr dirty="0" sz="2050" spc="-10">
                <a:latin typeface="Microsoft Sans Serif"/>
                <a:cs typeface="Microsoft Sans Serif"/>
              </a:rPr>
              <a:t>động:</a:t>
            </a:r>
            <a:endParaRPr sz="2050">
              <a:latin typeface="Microsoft Sans Serif"/>
              <a:cs typeface="Microsoft Sans Serif"/>
            </a:endParaRPr>
          </a:p>
          <a:p>
            <a:pPr marL="234315" indent="-221615">
              <a:lnSpc>
                <a:spcPct val="100000"/>
              </a:lnSpc>
              <a:spcBef>
                <a:spcPts val="875"/>
              </a:spcBef>
              <a:buChar char="–"/>
              <a:tabLst>
                <a:tab pos="234315" algn="l"/>
              </a:tabLst>
            </a:pPr>
            <a:r>
              <a:rPr dirty="0" sz="2050">
                <a:latin typeface="Microsoft Sans Serif"/>
                <a:cs typeface="Microsoft Sans Serif"/>
              </a:rPr>
              <a:t>Đặt</a:t>
            </a:r>
            <a:r>
              <a:rPr dirty="0" sz="2050" spc="75">
                <a:latin typeface="Microsoft Sans Serif"/>
                <a:cs typeface="Microsoft Sans Serif"/>
              </a:rPr>
              <a:t> </a:t>
            </a:r>
            <a:r>
              <a:rPr dirty="0" sz="2050" spc="-25">
                <a:latin typeface="Microsoft Sans Serif"/>
                <a:cs typeface="Microsoft Sans Serif"/>
              </a:rPr>
              <a:t>bút</a:t>
            </a:r>
            <a:endParaRPr sz="2050">
              <a:latin typeface="Microsoft Sans Serif"/>
              <a:cs typeface="Microsoft Sans Serif"/>
            </a:endParaRPr>
          </a:p>
          <a:p>
            <a:pPr marL="229235" indent="-216535">
              <a:lnSpc>
                <a:spcPct val="100000"/>
              </a:lnSpc>
              <a:spcBef>
                <a:spcPts val="890"/>
              </a:spcBef>
              <a:buChar char="–"/>
              <a:tabLst>
                <a:tab pos="229235" algn="l"/>
              </a:tabLst>
            </a:pPr>
            <a:r>
              <a:rPr dirty="0" sz="2050">
                <a:latin typeface="Microsoft Sans Serif"/>
                <a:cs typeface="Microsoft Sans Serif"/>
              </a:rPr>
              <a:t>Tại</a:t>
            </a:r>
            <a:r>
              <a:rPr dirty="0" sz="2050" spc="-6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A:</a:t>
            </a:r>
            <a:r>
              <a:rPr dirty="0" sz="2050" spc="60">
                <a:latin typeface="Microsoft Sans Serif"/>
                <a:cs typeface="Microsoft Sans Serif"/>
              </a:rPr>
              <a:t> </a:t>
            </a:r>
            <a:r>
              <a:rPr dirty="0" sz="2050" spc="95">
                <a:latin typeface="Microsoft Sans Serif"/>
                <a:cs typeface="Microsoft Sans Serif"/>
              </a:rPr>
              <a:t>hướng</a:t>
            </a:r>
            <a:r>
              <a:rPr dirty="0" sz="2050" spc="8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về</a:t>
            </a:r>
            <a:r>
              <a:rPr dirty="0" sz="2050" spc="7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B,</a:t>
            </a:r>
            <a:r>
              <a:rPr dirty="0" sz="2050" spc="6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di</a:t>
            </a:r>
            <a:r>
              <a:rPr dirty="0" sz="2050" spc="7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chuyển</a:t>
            </a:r>
            <a:r>
              <a:rPr dirty="0" sz="2050" spc="8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đến</a:t>
            </a:r>
            <a:r>
              <a:rPr dirty="0" sz="2050" spc="55">
                <a:latin typeface="Microsoft Sans Serif"/>
                <a:cs typeface="Microsoft Sans Serif"/>
              </a:rPr>
              <a:t> </a:t>
            </a:r>
            <a:r>
              <a:rPr dirty="0" sz="2050" spc="-50">
                <a:latin typeface="Microsoft Sans Serif"/>
                <a:cs typeface="Microsoft Sans Serif"/>
              </a:rPr>
              <a:t>B</a:t>
            </a:r>
            <a:endParaRPr sz="2050">
              <a:latin typeface="Microsoft Sans Serif"/>
              <a:cs typeface="Microsoft Sans Serif"/>
            </a:endParaRPr>
          </a:p>
          <a:p>
            <a:pPr marL="229235" indent="-216535">
              <a:lnSpc>
                <a:spcPct val="100000"/>
              </a:lnSpc>
              <a:spcBef>
                <a:spcPts val="875"/>
              </a:spcBef>
              <a:buChar char="–"/>
              <a:tabLst>
                <a:tab pos="229235" algn="l"/>
              </a:tabLst>
            </a:pPr>
            <a:r>
              <a:rPr dirty="0" sz="2050">
                <a:latin typeface="Microsoft Sans Serif"/>
                <a:cs typeface="Microsoft Sans Serif"/>
              </a:rPr>
              <a:t>Tại</a:t>
            </a:r>
            <a:r>
              <a:rPr dirty="0" sz="2050" spc="7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B:</a:t>
            </a:r>
            <a:r>
              <a:rPr dirty="0" sz="2050" spc="65">
                <a:latin typeface="Microsoft Sans Serif"/>
                <a:cs typeface="Microsoft Sans Serif"/>
              </a:rPr>
              <a:t> </a:t>
            </a:r>
            <a:r>
              <a:rPr dirty="0" sz="2050" spc="95">
                <a:latin typeface="Microsoft Sans Serif"/>
                <a:cs typeface="Microsoft Sans Serif"/>
              </a:rPr>
              <a:t>hướng</a:t>
            </a:r>
            <a:r>
              <a:rPr dirty="0" sz="2050" spc="6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về</a:t>
            </a:r>
            <a:r>
              <a:rPr dirty="0" sz="2050" spc="7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C,</a:t>
            </a:r>
            <a:r>
              <a:rPr dirty="0" sz="2050" spc="7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di</a:t>
            </a:r>
            <a:r>
              <a:rPr dirty="0" sz="2050" spc="6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chuyển</a:t>
            </a:r>
            <a:r>
              <a:rPr dirty="0" sz="2050" spc="7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đến</a:t>
            </a:r>
            <a:r>
              <a:rPr dirty="0" sz="2050" spc="65">
                <a:latin typeface="Microsoft Sans Serif"/>
                <a:cs typeface="Microsoft Sans Serif"/>
              </a:rPr>
              <a:t> </a:t>
            </a:r>
            <a:r>
              <a:rPr dirty="0" sz="2050" spc="-50">
                <a:latin typeface="Microsoft Sans Serif"/>
                <a:cs typeface="Microsoft Sans Serif"/>
              </a:rPr>
              <a:t>C</a:t>
            </a:r>
            <a:endParaRPr sz="2050">
              <a:latin typeface="Microsoft Sans Serif"/>
              <a:cs typeface="Microsoft Sans Serif"/>
            </a:endParaRPr>
          </a:p>
          <a:p>
            <a:pPr marL="229235" indent="-216535">
              <a:lnSpc>
                <a:spcPct val="100000"/>
              </a:lnSpc>
              <a:spcBef>
                <a:spcPts val="880"/>
              </a:spcBef>
              <a:buChar char="–"/>
              <a:tabLst>
                <a:tab pos="229235" algn="l"/>
              </a:tabLst>
            </a:pPr>
            <a:r>
              <a:rPr dirty="0" sz="2050">
                <a:latin typeface="Microsoft Sans Serif"/>
                <a:cs typeface="Microsoft Sans Serif"/>
              </a:rPr>
              <a:t>Tại</a:t>
            </a:r>
            <a:r>
              <a:rPr dirty="0" sz="2050" spc="7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C:</a:t>
            </a:r>
            <a:r>
              <a:rPr dirty="0" sz="2050" spc="75">
                <a:latin typeface="Microsoft Sans Serif"/>
                <a:cs typeface="Microsoft Sans Serif"/>
              </a:rPr>
              <a:t> </a:t>
            </a:r>
            <a:r>
              <a:rPr dirty="0" sz="2050" spc="95">
                <a:latin typeface="Microsoft Sans Serif"/>
                <a:cs typeface="Microsoft Sans Serif"/>
              </a:rPr>
              <a:t>hướng</a:t>
            </a:r>
            <a:r>
              <a:rPr dirty="0" sz="2050" spc="6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về</a:t>
            </a:r>
            <a:r>
              <a:rPr dirty="0" sz="2050" spc="-6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A,</a:t>
            </a:r>
            <a:r>
              <a:rPr dirty="0" sz="2050" spc="7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di</a:t>
            </a:r>
            <a:r>
              <a:rPr dirty="0" sz="2050" spc="7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chuyển</a:t>
            </a:r>
            <a:r>
              <a:rPr dirty="0" sz="2050" spc="9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đến</a:t>
            </a:r>
            <a:r>
              <a:rPr dirty="0" sz="2050" spc="-65">
                <a:latin typeface="Microsoft Sans Serif"/>
                <a:cs typeface="Microsoft Sans Serif"/>
              </a:rPr>
              <a:t> </a:t>
            </a:r>
            <a:r>
              <a:rPr dirty="0" sz="2050" spc="-50">
                <a:latin typeface="Microsoft Sans Serif"/>
                <a:cs typeface="Microsoft Sans Serif"/>
              </a:rPr>
              <a:t>A</a:t>
            </a:r>
            <a:endParaRPr sz="2050">
              <a:latin typeface="Microsoft Sans Serif"/>
              <a:cs typeface="Microsoft Sans Serif"/>
            </a:endParaRPr>
          </a:p>
          <a:p>
            <a:pPr marL="229235" indent="-216535">
              <a:lnSpc>
                <a:spcPct val="100000"/>
              </a:lnSpc>
              <a:spcBef>
                <a:spcPts val="869"/>
              </a:spcBef>
              <a:buChar char="–"/>
              <a:tabLst>
                <a:tab pos="229235" algn="l"/>
              </a:tabLst>
            </a:pPr>
            <a:r>
              <a:rPr dirty="0" sz="2050">
                <a:latin typeface="Microsoft Sans Serif"/>
                <a:cs typeface="Microsoft Sans Serif"/>
              </a:rPr>
              <a:t>Tại</a:t>
            </a:r>
            <a:r>
              <a:rPr dirty="0" sz="2050" spc="-6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A:</a:t>
            </a:r>
            <a:r>
              <a:rPr dirty="0" sz="2050" spc="6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quay</a:t>
            </a:r>
            <a:r>
              <a:rPr dirty="0" sz="2050" spc="6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về</a:t>
            </a:r>
            <a:r>
              <a:rPr dirty="0" sz="2050" spc="60">
                <a:latin typeface="Microsoft Sans Serif"/>
                <a:cs typeface="Microsoft Sans Serif"/>
              </a:rPr>
              <a:t> </a:t>
            </a:r>
            <a:r>
              <a:rPr dirty="0" sz="2050" spc="125">
                <a:latin typeface="Microsoft Sans Serif"/>
                <a:cs typeface="Microsoft Sans Serif"/>
              </a:rPr>
              <a:t>tư</a:t>
            </a:r>
            <a:r>
              <a:rPr dirty="0" sz="2050" spc="6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thế</a:t>
            </a:r>
            <a:r>
              <a:rPr dirty="0" sz="2050" spc="6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ban</a:t>
            </a:r>
            <a:r>
              <a:rPr dirty="0" sz="2050" spc="70">
                <a:latin typeface="Microsoft Sans Serif"/>
                <a:cs typeface="Microsoft Sans Serif"/>
              </a:rPr>
              <a:t> </a:t>
            </a:r>
            <a:r>
              <a:rPr dirty="0" sz="2050" spc="-25">
                <a:latin typeface="Microsoft Sans Serif"/>
                <a:cs typeface="Microsoft Sans Serif"/>
              </a:rPr>
              <a:t>đầu</a:t>
            </a:r>
            <a:endParaRPr sz="205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9844" y="1655064"/>
            <a:ext cx="3468624" cy="267919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8255" y="1493519"/>
            <a:ext cx="1514856" cy="345948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5394832" y="4456048"/>
            <a:ext cx="4377055" cy="1945005"/>
            <a:chOff x="5394832" y="4456048"/>
            <a:chExt cx="4377055" cy="1945005"/>
          </a:xfrm>
        </p:grpSpPr>
        <p:sp>
          <p:nvSpPr>
            <p:cNvPr id="11" name="object 11" descr=""/>
            <p:cNvSpPr/>
            <p:nvPr/>
          </p:nvSpPr>
          <p:spPr>
            <a:xfrm>
              <a:off x="5469635" y="4527804"/>
              <a:ext cx="4302760" cy="1873250"/>
            </a:xfrm>
            <a:custGeom>
              <a:avLst/>
              <a:gdLst/>
              <a:ahLst/>
              <a:cxnLst/>
              <a:rect l="l" t="t" r="r" b="b"/>
              <a:pathLst>
                <a:path w="4302759" h="1873250">
                  <a:moveTo>
                    <a:pt x="4253484" y="0"/>
                  </a:moveTo>
                  <a:lnTo>
                    <a:pt x="47243" y="0"/>
                  </a:lnTo>
                  <a:lnTo>
                    <a:pt x="28932" y="3476"/>
                  </a:lnTo>
                  <a:lnTo>
                    <a:pt x="13906" y="12954"/>
                  </a:lnTo>
                  <a:lnTo>
                    <a:pt x="3738" y="27003"/>
                  </a:lnTo>
                  <a:lnTo>
                    <a:pt x="0" y="44196"/>
                  </a:lnTo>
                  <a:lnTo>
                    <a:pt x="0" y="1827276"/>
                  </a:lnTo>
                  <a:lnTo>
                    <a:pt x="3738" y="1845349"/>
                  </a:lnTo>
                  <a:lnTo>
                    <a:pt x="13906" y="1859851"/>
                  </a:lnTo>
                  <a:lnTo>
                    <a:pt x="28932" y="1869495"/>
                  </a:lnTo>
                  <a:lnTo>
                    <a:pt x="47243" y="1872996"/>
                  </a:lnTo>
                  <a:lnTo>
                    <a:pt x="4253484" y="1872996"/>
                  </a:lnTo>
                  <a:lnTo>
                    <a:pt x="4272676" y="1869495"/>
                  </a:lnTo>
                  <a:lnTo>
                    <a:pt x="4288155" y="1859851"/>
                  </a:lnTo>
                  <a:lnTo>
                    <a:pt x="4298489" y="1845349"/>
                  </a:lnTo>
                  <a:lnTo>
                    <a:pt x="4302252" y="1827276"/>
                  </a:lnTo>
                  <a:lnTo>
                    <a:pt x="4302252" y="44196"/>
                  </a:lnTo>
                  <a:lnTo>
                    <a:pt x="4298489" y="27003"/>
                  </a:lnTo>
                  <a:lnTo>
                    <a:pt x="4288155" y="12954"/>
                  </a:lnTo>
                  <a:lnTo>
                    <a:pt x="4272676" y="3476"/>
                  </a:lnTo>
                  <a:lnTo>
                    <a:pt x="4253484" y="0"/>
                  </a:lnTo>
                  <a:close/>
                </a:path>
              </a:pathLst>
            </a:custGeom>
            <a:solidFill>
              <a:srgbClr val="FAE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13247" y="4474464"/>
              <a:ext cx="4302760" cy="1873250"/>
            </a:xfrm>
            <a:custGeom>
              <a:avLst/>
              <a:gdLst/>
              <a:ahLst/>
              <a:cxnLst/>
              <a:rect l="l" t="t" r="r" b="b"/>
              <a:pathLst>
                <a:path w="4302759" h="1873250">
                  <a:moveTo>
                    <a:pt x="4253483" y="0"/>
                  </a:moveTo>
                  <a:lnTo>
                    <a:pt x="47243" y="0"/>
                  </a:lnTo>
                  <a:lnTo>
                    <a:pt x="28932" y="3476"/>
                  </a:lnTo>
                  <a:lnTo>
                    <a:pt x="13906" y="12954"/>
                  </a:lnTo>
                  <a:lnTo>
                    <a:pt x="3738" y="27003"/>
                  </a:lnTo>
                  <a:lnTo>
                    <a:pt x="0" y="44196"/>
                  </a:lnTo>
                  <a:lnTo>
                    <a:pt x="0" y="1827276"/>
                  </a:lnTo>
                  <a:lnTo>
                    <a:pt x="3738" y="1845349"/>
                  </a:lnTo>
                  <a:lnTo>
                    <a:pt x="13906" y="1859851"/>
                  </a:lnTo>
                  <a:lnTo>
                    <a:pt x="28932" y="1869495"/>
                  </a:lnTo>
                  <a:lnTo>
                    <a:pt x="47243" y="1872996"/>
                  </a:lnTo>
                  <a:lnTo>
                    <a:pt x="4253483" y="1872996"/>
                  </a:lnTo>
                  <a:lnTo>
                    <a:pt x="4272676" y="1869495"/>
                  </a:lnTo>
                  <a:lnTo>
                    <a:pt x="4288155" y="1859851"/>
                  </a:lnTo>
                  <a:lnTo>
                    <a:pt x="4298489" y="1845349"/>
                  </a:lnTo>
                  <a:lnTo>
                    <a:pt x="4302252" y="1827276"/>
                  </a:lnTo>
                  <a:lnTo>
                    <a:pt x="4302252" y="44196"/>
                  </a:lnTo>
                  <a:lnTo>
                    <a:pt x="4298489" y="27003"/>
                  </a:lnTo>
                  <a:lnTo>
                    <a:pt x="4288155" y="12953"/>
                  </a:lnTo>
                  <a:lnTo>
                    <a:pt x="4272676" y="3476"/>
                  </a:lnTo>
                  <a:lnTo>
                    <a:pt x="4253483" y="0"/>
                  </a:lnTo>
                  <a:close/>
                </a:path>
              </a:pathLst>
            </a:custGeom>
            <a:solidFill>
              <a:srgbClr val="FDF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13247" y="4474463"/>
              <a:ext cx="4302760" cy="1873250"/>
            </a:xfrm>
            <a:custGeom>
              <a:avLst/>
              <a:gdLst/>
              <a:ahLst/>
              <a:cxnLst/>
              <a:rect l="l" t="t" r="r" b="b"/>
              <a:pathLst>
                <a:path w="4302759" h="1873250">
                  <a:moveTo>
                    <a:pt x="47243" y="0"/>
                  </a:moveTo>
                  <a:lnTo>
                    <a:pt x="4253483" y="0"/>
                  </a:lnTo>
                  <a:lnTo>
                    <a:pt x="4272676" y="3476"/>
                  </a:lnTo>
                  <a:lnTo>
                    <a:pt x="4288154" y="12953"/>
                  </a:lnTo>
                  <a:lnTo>
                    <a:pt x="4298489" y="27003"/>
                  </a:lnTo>
                  <a:lnTo>
                    <a:pt x="4302251" y="44195"/>
                  </a:lnTo>
                  <a:lnTo>
                    <a:pt x="4302251" y="1827275"/>
                  </a:lnTo>
                  <a:lnTo>
                    <a:pt x="4298489" y="1845349"/>
                  </a:lnTo>
                  <a:lnTo>
                    <a:pt x="4288154" y="1859851"/>
                  </a:lnTo>
                  <a:lnTo>
                    <a:pt x="4272676" y="1869495"/>
                  </a:lnTo>
                  <a:lnTo>
                    <a:pt x="4253483" y="1872995"/>
                  </a:lnTo>
                  <a:lnTo>
                    <a:pt x="47243" y="1872995"/>
                  </a:lnTo>
                  <a:lnTo>
                    <a:pt x="28932" y="1869495"/>
                  </a:lnTo>
                  <a:lnTo>
                    <a:pt x="13906" y="1859851"/>
                  </a:lnTo>
                  <a:lnTo>
                    <a:pt x="3738" y="1845349"/>
                  </a:lnTo>
                  <a:lnTo>
                    <a:pt x="0" y="1827275"/>
                  </a:lnTo>
                  <a:lnTo>
                    <a:pt x="0" y="44195"/>
                  </a:lnTo>
                  <a:lnTo>
                    <a:pt x="3738" y="27003"/>
                  </a:lnTo>
                  <a:lnTo>
                    <a:pt x="13906" y="12953"/>
                  </a:lnTo>
                  <a:lnTo>
                    <a:pt x="28932" y="3476"/>
                  </a:lnTo>
                  <a:lnTo>
                    <a:pt x="47243" y="0"/>
                  </a:lnTo>
                  <a:close/>
                </a:path>
              </a:pathLst>
            </a:custGeom>
            <a:ln w="36575">
              <a:solidFill>
                <a:srgbClr val="FAE6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077185" y="4597343"/>
            <a:ext cx="29730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0000"/>
                </a:solidFill>
                <a:latin typeface="Arial"/>
                <a:cs typeface="Arial"/>
              </a:rPr>
              <a:t>Thực</a:t>
            </a:r>
            <a:r>
              <a:rPr dirty="0" sz="22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0000"/>
                </a:solidFill>
                <a:latin typeface="Arial"/>
                <a:cs typeface="Arial"/>
              </a:rPr>
              <a:t>hành</a:t>
            </a:r>
            <a:r>
              <a:rPr dirty="0" sz="22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0000"/>
                </a:solidFill>
                <a:latin typeface="Arial"/>
                <a:cs typeface="Arial"/>
              </a:rPr>
              <a:t>theo</a:t>
            </a:r>
            <a:r>
              <a:rPr dirty="0" sz="22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FF0000"/>
                </a:solidFill>
                <a:latin typeface="Arial"/>
                <a:cs typeface="Arial"/>
              </a:rPr>
              <a:t>nhóm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34740" y="4974963"/>
            <a:ext cx="4060825" cy="1232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200">
                <a:latin typeface="Microsoft Sans Serif"/>
                <a:cs typeface="Microsoft Sans Serif"/>
              </a:rPr>
              <a:t>Lập</a:t>
            </a:r>
            <a:r>
              <a:rPr dirty="0" sz="2200" spc="240">
                <a:latin typeface="Microsoft Sans Serif"/>
                <a:cs typeface="Microsoft Sans Serif"/>
              </a:rPr>
              <a:t>  </a:t>
            </a:r>
            <a:r>
              <a:rPr dirty="0" sz="2200" spc="60">
                <a:latin typeface="Microsoft Sans Serif"/>
                <a:cs typeface="Microsoft Sans Serif"/>
              </a:rPr>
              <a:t>chương</a:t>
            </a:r>
            <a:r>
              <a:rPr dirty="0" sz="2200" spc="240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trình</a:t>
            </a:r>
            <a:r>
              <a:rPr dirty="0" sz="2200" spc="245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điều</a:t>
            </a:r>
            <a:r>
              <a:rPr dirty="0" sz="2200" spc="240">
                <a:latin typeface="Microsoft Sans Serif"/>
                <a:cs typeface="Microsoft Sans Serif"/>
              </a:rPr>
              <a:t>  </a:t>
            </a:r>
            <a:r>
              <a:rPr dirty="0" sz="2200" spc="-10">
                <a:latin typeface="Microsoft Sans Serif"/>
                <a:cs typeface="Microsoft Sans Serif"/>
              </a:rPr>
              <a:t>khiển </a:t>
            </a:r>
            <a:r>
              <a:rPr dirty="0" sz="2200">
                <a:latin typeface="Microsoft Sans Serif"/>
                <a:cs typeface="Microsoft Sans Serif"/>
              </a:rPr>
              <a:t>chú</a:t>
            </a:r>
            <a:r>
              <a:rPr dirty="0" sz="2200" spc="55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mèo</a:t>
            </a:r>
            <a:r>
              <a:rPr dirty="0" sz="2200" spc="55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vẽ</a:t>
            </a:r>
            <a:r>
              <a:rPr dirty="0" sz="2200" spc="55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tam</a:t>
            </a:r>
            <a:r>
              <a:rPr dirty="0" sz="2200" spc="55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giác</a:t>
            </a:r>
            <a:r>
              <a:rPr dirty="0" sz="2200" spc="60">
                <a:latin typeface="Microsoft Sans Serif"/>
                <a:cs typeface="Microsoft Sans Serif"/>
              </a:rPr>
              <a:t>  </a:t>
            </a:r>
            <a:r>
              <a:rPr dirty="0" sz="2200">
                <a:latin typeface="Microsoft Sans Serif"/>
                <a:cs typeface="Microsoft Sans Serif"/>
              </a:rPr>
              <a:t>đều</a:t>
            </a:r>
            <a:r>
              <a:rPr dirty="0" sz="2200" spc="55">
                <a:latin typeface="Microsoft Sans Serif"/>
                <a:cs typeface="Microsoft Sans Serif"/>
              </a:rPr>
              <a:t>  </a:t>
            </a:r>
            <a:r>
              <a:rPr dirty="0" sz="2200" spc="-25">
                <a:latin typeface="Microsoft Sans Serif"/>
                <a:cs typeface="Microsoft Sans Serif"/>
              </a:rPr>
              <a:t>có </a:t>
            </a:r>
            <a:r>
              <a:rPr dirty="0" sz="2200">
                <a:latin typeface="Microsoft Sans Serif"/>
                <a:cs typeface="Microsoft Sans Serif"/>
              </a:rPr>
              <a:t>cạnh</a:t>
            </a:r>
            <a:r>
              <a:rPr dirty="0" sz="2200" spc="-1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150</a:t>
            </a:r>
            <a:r>
              <a:rPr dirty="0" sz="2200" spc="-10">
                <a:latin typeface="Microsoft Sans Serif"/>
                <a:cs typeface="Microsoft Sans Serif"/>
              </a:rPr>
              <a:t> </a:t>
            </a:r>
            <a:r>
              <a:rPr dirty="0" sz="2200" spc="65">
                <a:latin typeface="Microsoft Sans Serif"/>
                <a:cs typeface="Microsoft Sans Serif"/>
              </a:rPr>
              <a:t>bước.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7319" y="5737859"/>
            <a:ext cx="589787" cy="554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429000" y="1263396"/>
            <a:ext cx="3200400" cy="455930"/>
          </a:xfrm>
          <a:custGeom>
            <a:avLst/>
            <a:gdLst/>
            <a:ahLst/>
            <a:cxnLst/>
            <a:rect l="l" t="t" r="r" b="b"/>
            <a:pathLst>
              <a:path w="3200400" h="455930">
                <a:moveTo>
                  <a:pt x="3200400" y="0"/>
                </a:moveTo>
                <a:lnTo>
                  <a:pt x="0" y="0"/>
                </a:lnTo>
                <a:lnTo>
                  <a:pt x="73151" y="227075"/>
                </a:lnTo>
                <a:lnTo>
                  <a:pt x="0" y="455675"/>
                </a:lnTo>
                <a:lnTo>
                  <a:pt x="3200400" y="455675"/>
                </a:lnTo>
                <a:lnTo>
                  <a:pt x="3128772" y="227075"/>
                </a:lnTo>
                <a:lnTo>
                  <a:pt x="320040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LUYỆN</a:t>
            </a:r>
            <a:r>
              <a:rPr dirty="0" spc="-25"/>
              <a:t> TẬP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3659123" y="2609088"/>
            <a:ext cx="6182995" cy="3011805"/>
            <a:chOff x="3659123" y="2609088"/>
            <a:chExt cx="6182995" cy="3011805"/>
          </a:xfrm>
        </p:grpSpPr>
        <p:sp>
          <p:nvSpPr>
            <p:cNvPr id="6" name="object 6" descr=""/>
            <p:cNvSpPr/>
            <p:nvPr/>
          </p:nvSpPr>
          <p:spPr>
            <a:xfrm>
              <a:off x="3659123" y="2609088"/>
              <a:ext cx="6182995" cy="3011805"/>
            </a:xfrm>
            <a:custGeom>
              <a:avLst/>
              <a:gdLst/>
              <a:ahLst/>
              <a:cxnLst/>
              <a:rect l="l" t="t" r="r" b="b"/>
              <a:pathLst>
                <a:path w="6182995" h="3011804">
                  <a:moveTo>
                    <a:pt x="5830824" y="0"/>
                  </a:moveTo>
                  <a:lnTo>
                    <a:pt x="352043" y="0"/>
                  </a:lnTo>
                  <a:lnTo>
                    <a:pt x="296789" y="1975"/>
                  </a:lnTo>
                  <a:lnTo>
                    <a:pt x="243218" y="7754"/>
                  </a:lnTo>
                  <a:lnTo>
                    <a:pt x="192280" y="17117"/>
                  </a:lnTo>
                  <a:lnTo>
                    <a:pt x="144926" y="29846"/>
                  </a:lnTo>
                  <a:lnTo>
                    <a:pt x="102108" y="45720"/>
                  </a:lnTo>
                  <a:lnTo>
                    <a:pt x="58507" y="70199"/>
                  </a:lnTo>
                  <a:lnTo>
                    <a:pt x="26479" y="97536"/>
                  </a:lnTo>
                  <a:lnTo>
                    <a:pt x="0" y="158496"/>
                  </a:lnTo>
                  <a:lnTo>
                    <a:pt x="0" y="2852928"/>
                  </a:lnTo>
                  <a:lnTo>
                    <a:pt x="26479" y="2913888"/>
                  </a:lnTo>
                  <a:lnTo>
                    <a:pt x="58507" y="2941224"/>
                  </a:lnTo>
                  <a:lnTo>
                    <a:pt x="102108" y="2965704"/>
                  </a:lnTo>
                  <a:lnTo>
                    <a:pt x="144926" y="2981577"/>
                  </a:lnTo>
                  <a:lnTo>
                    <a:pt x="192280" y="2994306"/>
                  </a:lnTo>
                  <a:lnTo>
                    <a:pt x="243218" y="3003669"/>
                  </a:lnTo>
                  <a:lnTo>
                    <a:pt x="296789" y="3009448"/>
                  </a:lnTo>
                  <a:lnTo>
                    <a:pt x="352043" y="3011424"/>
                  </a:lnTo>
                  <a:lnTo>
                    <a:pt x="5830824" y="3011424"/>
                  </a:lnTo>
                  <a:lnTo>
                    <a:pt x="5886078" y="3009448"/>
                  </a:lnTo>
                  <a:lnTo>
                    <a:pt x="5939649" y="3003669"/>
                  </a:lnTo>
                  <a:lnTo>
                    <a:pt x="5990587" y="2994306"/>
                  </a:lnTo>
                  <a:lnTo>
                    <a:pt x="6037941" y="2981577"/>
                  </a:lnTo>
                  <a:lnTo>
                    <a:pt x="6080759" y="2965704"/>
                  </a:lnTo>
                  <a:lnTo>
                    <a:pt x="6124360" y="2941224"/>
                  </a:lnTo>
                  <a:lnTo>
                    <a:pt x="6156388" y="2913888"/>
                  </a:lnTo>
                  <a:lnTo>
                    <a:pt x="6182868" y="2852928"/>
                  </a:lnTo>
                  <a:lnTo>
                    <a:pt x="6182868" y="158496"/>
                  </a:lnTo>
                  <a:lnTo>
                    <a:pt x="6156388" y="97536"/>
                  </a:lnTo>
                  <a:lnTo>
                    <a:pt x="6124360" y="70199"/>
                  </a:lnTo>
                  <a:lnTo>
                    <a:pt x="6080759" y="45720"/>
                  </a:lnTo>
                  <a:lnTo>
                    <a:pt x="6037941" y="29846"/>
                  </a:lnTo>
                  <a:lnTo>
                    <a:pt x="5990587" y="17117"/>
                  </a:lnTo>
                  <a:lnTo>
                    <a:pt x="5939649" y="7754"/>
                  </a:lnTo>
                  <a:lnTo>
                    <a:pt x="5886078" y="1975"/>
                  </a:lnTo>
                  <a:lnTo>
                    <a:pt x="5830824" y="0"/>
                  </a:lnTo>
                  <a:close/>
                </a:path>
              </a:pathLst>
            </a:custGeom>
            <a:solidFill>
              <a:srgbClr val="FEE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43527" y="2766060"/>
              <a:ext cx="5794375" cy="2644140"/>
            </a:xfrm>
            <a:custGeom>
              <a:avLst/>
              <a:gdLst/>
              <a:ahLst/>
              <a:cxnLst/>
              <a:rect l="l" t="t" r="r" b="b"/>
              <a:pathLst>
                <a:path w="5794375" h="2644140">
                  <a:moveTo>
                    <a:pt x="5352288" y="0"/>
                  </a:moveTo>
                  <a:lnTo>
                    <a:pt x="440436" y="0"/>
                  </a:lnTo>
                  <a:lnTo>
                    <a:pt x="392342" y="2596"/>
                  </a:lnTo>
                  <a:lnTo>
                    <a:pt x="345773" y="10205"/>
                  </a:lnTo>
                  <a:lnTo>
                    <a:pt x="300996" y="22555"/>
                  </a:lnTo>
                  <a:lnTo>
                    <a:pt x="258274" y="39375"/>
                  </a:lnTo>
                  <a:lnTo>
                    <a:pt x="217875" y="60395"/>
                  </a:lnTo>
                  <a:lnTo>
                    <a:pt x="180063" y="85343"/>
                  </a:lnTo>
                  <a:lnTo>
                    <a:pt x="145104" y="113950"/>
                  </a:lnTo>
                  <a:lnTo>
                    <a:pt x="113264" y="145942"/>
                  </a:lnTo>
                  <a:lnTo>
                    <a:pt x="84807" y="181051"/>
                  </a:lnTo>
                  <a:lnTo>
                    <a:pt x="60000" y="219004"/>
                  </a:lnTo>
                  <a:lnTo>
                    <a:pt x="39108" y="259531"/>
                  </a:lnTo>
                  <a:lnTo>
                    <a:pt x="22396" y="302361"/>
                  </a:lnTo>
                  <a:lnTo>
                    <a:pt x="10131" y="347223"/>
                  </a:lnTo>
                  <a:lnTo>
                    <a:pt x="2577" y="393846"/>
                  </a:lnTo>
                  <a:lnTo>
                    <a:pt x="0" y="441960"/>
                  </a:lnTo>
                  <a:lnTo>
                    <a:pt x="0" y="2203704"/>
                  </a:lnTo>
                  <a:lnTo>
                    <a:pt x="2577" y="2251797"/>
                  </a:lnTo>
                  <a:lnTo>
                    <a:pt x="10131" y="2298366"/>
                  </a:lnTo>
                  <a:lnTo>
                    <a:pt x="22396" y="2343143"/>
                  </a:lnTo>
                  <a:lnTo>
                    <a:pt x="39108" y="2385865"/>
                  </a:lnTo>
                  <a:lnTo>
                    <a:pt x="60000" y="2426264"/>
                  </a:lnTo>
                  <a:lnTo>
                    <a:pt x="84807" y="2464076"/>
                  </a:lnTo>
                  <a:lnTo>
                    <a:pt x="113264" y="2499035"/>
                  </a:lnTo>
                  <a:lnTo>
                    <a:pt x="145104" y="2530875"/>
                  </a:lnTo>
                  <a:lnTo>
                    <a:pt x="180063" y="2559332"/>
                  </a:lnTo>
                  <a:lnTo>
                    <a:pt x="217875" y="2584139"/>
                  </a:lnTo>
                  <a:lnTo>
                    <a:pt x="258274" y="2605031"/>
                  </a:lnTo>
                  <a:lnTo>
                    <a:pt x="300996" y="2621743"/>
                  </a:lnTo>
                  <a:lnTo>
                    <a:pt x="345773" y="2634008"/>
                  </a:lnTo>
                  <a:lnTo>
                    <a:pt x="392342" y="2641562"/>
                  </a:lnTo>
                  <a:lnTo>
                    <a:pt x="440436" y="2644140"/>
                  </a:lnTo>
                  <a:lnTo>
                    <a:pt x="5352288" y="2644140"/>
                  </a:lnTo>
                  <a:lnTo>
                    <a:pt x="5400401" y="2641562"/>
                  </a:lnTo>
                  <a:lnTo>
                    <a:pt x="5447024" y="2634008"/>
                  </a:lnTo>
                  <a:lnTo>
                    <a:pt x="5491886" y="2621743"/>
                  </a:lnTo>
                  <a:lnTo>
                    <a:pt x="5534716" y="2605031"/>
                  </a:lnTo>
                  <a:lnTo>
                    <a:pt x="5575243" y="2584139"/>
                  </a:lnTo>
                  <a:lnTo>
                    <a:pt x="5613196" y="2559332"/>
                  </a:lnTo>
                  <a:lnTo>
                    <a:pt x="5648305" y="2530875"/>
                  </a:lnTo>
                  <a:lnTo>
                    <a:pt x="5680297" y="2499035"/>
                  </a:lnTo>
                  <a:lnTo>
                    <a:pt x="5708904" y="2464076"/>
                  </a:lnTo>
                  <a:lnTo>
                    <a:pt x="5733852" y="2426264"/>
                  </a:lnTo>
                  <a:lnTo>
                    <a:pt x="5754872" y="2385865"/>
                  </a:lnTo>
                  <a:lnTo>
                    <a:pt x="5771692" y="2343143"/>
                  </a:lnTo>
                  <a:lnTo>
                    <a:pt x="5784042" y="2298366"/>
                  </a:lnTo>
                  <a:lnTo>
                    <a:pt x="5791651" y="2251797"/>
                  </a:lnTo>
                  <a:lnTo>
                    <a:pt x="5794248" y="2203704"/>
                  </a:lnTo>
                  <a:lnTo>
                    <a:pt x="5794248" y="441960"/>
                  </a:lnTo>
                  <a:lnTo>
                    <a:pt x="5791651" y="393846"/>
                  </a:lnTo>
                  <a:lnTo>
                    <a:pt x="5784042" y="347223"/>
                  </a:lnTo>
                  <a:lnTo>
                    <a:pt x="5771692" y="302361"/>
                  </a:lnTo>
                  <a:lnTo>
                    <a:pt x="5754872" y="259531"/>
                  </a:lnTo>
                  <a:lnTo>
                    <a:pt x="5733852" y="219004"/>
                  </a:lnTo>
                  <a:lnTo>
                    <a:pt x="5708904" y="181051"/>
                  </a:lnTo>
                  <a:lnTo>
                    <a:pt x="5680297" y="145942"/>
                  </a:lnTo>
                  <a:lnTo>
                    <a:pt x="5648305" y="113950"/>
                  </a:lnTo>
                  <a:lnTo>
                    <a:pt x="5613196" y="85343"/>
                  </a:lnTo>
                  <a:lnTo>
                    <a:pt x="5575243" y="60395"/>
                  </a:lnTo>
                  <a:lnTo>
                    <a:pt x="5534716" y="39375"/>
                  </a:lnTo>
                  <a:lnTo>
                    <a:pt x="5491886" y="22555"/>
                  </a:lnTo>
                  <a:lnTo>
                    <a:pt x="5447024" y="10205"/>
                  </a:lnTo>
                  <a:lnTo>
                    <a:pt x="5400401" y="2596"/>
                  </a:lnTo>
                  <a:lnTo>
                    <a:pt x="5352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60604" y="1551432"/>
            <a:ext cx="5384800" cy="5100955"/>
            <a:chOff x="260604" y="1551432"/>
            <a:chExt cx="5384800" cy="510095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7423" y="6060947"/>
              <a:ext cx="737615" cy="59131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04" y="1551432"/>
              <a:ext cx="3264408" cy="49270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7571" y="5978652"/>
              <a:ext cx="687324" cy="67056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010550" y="2788180"/>
            <a:ext cx="5461000" cy="245491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321310" indent="-308610">
              <a:lnSpc>
                <a:spcPct val="100000"/>
              </a:lnSpc>
              <a:spcBef>
                <a:spcPts val="1145"/>
              </a:spcBef>
              <a:buFont typeface="Wingdings"/>
              <a:buChar char=""/>
              <a:tabLst>
                <a:tab pos="321310" algn="l"/>
              </a:tabLst>
            </a:pPr>
            <a:r>
              <a:rPr dirty="0" sz="2050" b="1">
                <a:latin typeface="Arial"/>
                <a:cs typeface="Arial"/>
              </a:rPr>
              <a:t>Em</a:t>
            </a:r>
            <a:r>
              <a:rPr dirty="0" sz="2050" spc="45" b="1">
                <a:latin typeface="Arial"/>
                <a:cs typeface="Arial"/>
              </a:rPr>
              <a:t> </a:t>
            </a:r>
            <a:r>
              <a:rPr dirty="0" sz="2050" b="1">
                <a:latin typeface="Arial"/>
                <a:cs typeface="Arial"/>
              </a:rPr>
              <a:t>cùng</a:t>
            </a:r>
            <a:r>
              <a:rPr dirty="0" sz="2050" spc="75" b="1">
                <a:latin typeface="Arial"/>
                <a:cs typeface="Arial"/>
              </a:rPr>
              <a:t> </a:t>
            </a:r>
            <a:r>
              <a:rPr dirty="0" sz="2050" b="1">
                <a:latin typeface="Arial"/>
                <a:cs typeface="Arial"/>
              </a:rPr>
              <a:t>bạn</a:t>
            </a:r>
            <a:r>
              <a:rPr dirty="0" sz="2050" spc="65" b="1">
                <a:latin typeface="Arial"/>
                <a:cs typeface="Arial"/>
              </a:rPr>
              <a:t> </a:t>
            </a:r>
            <a:r>
              <a:rPr dirty="0" sz="2050" b="1">
                <a:latin typeface="Arial"/>
                <a:cs typeface="Arial"/>
              </a:rPr>
              <a:t>thảo</a:t>
            </a:r>
            <a:r>
              <a:rPr dirty="0" sz="2050" spc="60" b="1">
                <a:latin typeface="Arial"/>
                <a:cs typeface="Arial"/>
              </a:rPr>
              <a:t> </a:t>
            </a:r>
            <a:r>
              <a:rPr dirty="0" sz="2050" b="1">
                <a:latin typeface="Arial"/>
                <a:cs typeface="Arial"/>
              </a:rPr>
              <a:t>luận</a:t>
            </a:r>
            <a:r>
              <a:rPr dirty="0" sz="2050" spc="70" b="1">
                <a:latin typeface="Arial"/>
                <a:cs typeface="Arial"/>
              </a:rPr>
              <a:t> </a:t>
            </a:r>
            <a:r>
              <a:rPr dirty="0" sz="2050" b="1">
                <a:latin typeface="Arial"/>
                <a:cs typeface="Arial"/>
              </a:rPr>
              <a:t>và</a:t>
            </a:r>
            <a:r>
              <a:rPr dirty="0" sz="2050" spc="60" b="1">
                <a:latin typeface="Arial"/>
                <a:cs typeface="Arial"/>
              </a:rPr>
              <a:t> </a:t>
            </a:r>
            <a:r>
              <a:rPr dirty="0" sz="2050" b="1">
                <a:latin typeface="Arial"/>
                <a:cs typeface="Arial"/>
              </a:rPr>
              <a:t>thực</a:t>
            </a:r>
            <a:r>
              <a:rPr dirty="0" sz="2050" spc="60" b="1">
                <a:latin typeface="Arial"/>
                <a:cs typeface="Arial"/>
              </a:rPr>
              <a:t> </a:t>
            </a:r>
            <a:r>
              <a:rPr dirty="0" sz="2050" spc="-10" b="1">
                <a:latin typeface="Arial"/>
                <a:cs typeface="Arial"/>
              </a:rPr>
              <a:t>hiện:</a:t>
            </a:r>
            <a:endParaRPr sz="2050">
              <a:latin typeface="Arial"/>
              <a:cs typeface="Arial"/>
            </a:endParaRPr>
          </a:p>
          <a:p>
            <a:pPr algn="just" lvl="1" marL="481965" marR="5080" indent="-408940">
              <a:lnSpc>
                <a:spcPct val="116100"/>
              </a:lnSpc>
              <a:spcBef>
                <a:spcPts val="660"/>
              </a:spcBef>
              <a:buAutoNum type="arabicPeriod" startAt="2"/>
              <a:tabLst>
                <a:tab pos="481965" algn="l"/>
                <a:tab pos="483234" algn="l"/>
              </a:tabLst>
            </a:pPr>
            <a:r>
              <a:rPr dirty="0" sz="2050">
                <a:latin typeface="Microsoft Sans Serif"/>
                <a:cs typeface="Microsoft Sans Serif"/>
              </a:rPr>
              <a:t>	Cho</a:t>
            </a:r>
            <a:r>
              <a:rPr dirty="0" sz="2050" spc="35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biết</a:t>
            </a:r>
            <a:r>
              <a:rPr dirty="0" sz="2050" spc="35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khi</a:t>
            </a:r>
            <a:r>
              <a:rPr dirty="0" sz="2050" spc="36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chạy</a:t>
            </a:r>
            <a:r>
              <a:rPr dirty="0" sz="2050" spc="350">
                <a:latin typeface="Microsoft Sans Serif"/>
                <a:cs typeface="Microsoft Sans Serif"/>
              </a:rPr>
              <a:t> </a:t>
            </a:r>
            <a:r>
              <a:rPr dirty="0" sz="2050" spc="90">
                <a:latin typeface="Microsoft Sans Serif"/>
                <a:cs typeface="Microsoft Sans Serif"/>
              </a:rPr>
              <a:t>chương</a:t>
            </a:r>
            <a:r>
              <a:rPr dirty="0" sz="2050" spc="36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trình</a:t>
            </a:r>
            <a:r>
              <a:rPr dirty="0" sz="2050" spc="36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chú</a:t>
            </a:r>
            <a:r>
              <a:rPr dirty="0" sz="2050" spc="365">
                <a:latin typeface="Microsoft Sans Serif"/>
                <a:cs typeface="Microsoft Sans Serif"/>
              </a:rPr>
              <a:t> </a:t>
            </a:r>
            <a:r>
              <a:rPr dirty="0" sz="2050" spc="-25">
                <a:latin typeface="Microsoft Sans Serif"/>
                <a:cs typeface="Microsoft Sans Serif"/>
              </a:rPr>
              <a:t>mèo </a:t>
            </a:r>
            <a:r>
              <a:rPr dirty="0" sz="2050" spc="65">
                <a:latin typeface="Microsoft Sans Serif"/>
                <a:cs typeface="Microsoft Sans Serif"/>
              </a:rPr>
              <a:t>thực</a:t>
            </a:r>
            <a:r>
              <a:rPr dirty="0" sz="2050" spc="48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hiện</a:t>
            </a:r>
            <a:r>
              <a:rPr dirty="0" sz="2050" spc="49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các</a:t>
            </a:r>
            <a:r>
              <a:rPr dirty="0" sz="2050" spc="484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lệnh</a:t>
            </a:r>
            <a:r>
              <a:rPr dirty="0" sz="2050" spc="49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theo</a:t>
            </a:r>
            <a:r>
              <a:rPr dirty="0" sz="2050" spc="475">
                <a:latin typeface="Microsoft Sans Serif"/>
                <a:cs typeface="Microsoft Sans Serif"/>
              </a:rPr>
              <a:t> </a:t>
            </a:r>
            <a:r>
              <a:rPr dirty="0" sz="2050" spc="90">
                <a:latin typeface="Microsoft Sans Serif"/>
                <a:cs typeface="Microsoft Sans Serif"/>
              </a:rPr>
              <a:t>thứ</a:t>
            </a:r>
            <a:r>
              <a:rPr dirty="0" sz="2050" spc="475">
                <a:latin typeface="Microsoft Sans Serif"/>
                <a:cs typeface="Microsoft Sans Serif"/>
              </a:rPr>
              <a:t> </a:t>
            </a:r>
            <a:r>
              <a:rPr dirty="0" sz="2050" spc="125">
                <a:latin typeface="Microsoft Sans Serif"/>
                <a:cs typeface="Microsoft Sans Serif"/>
              </a:rPr>
              <a:t>tự</a:t>
            </a:r>
            <a:r>
              <a:rPr dirty="0" sz="2050" spc="475">
                <a:latin typeface="Microsoft Sans Serif"/>
                <a:cs typeface="Microsoft Sans Serif"/>
              </a:rPr>
              <a:t> </a:t>
            </a:r>
            <a:r>
              <a:rPr dirty="0" sz="2050" spc="95">
                <a:latin typeface="Microsoft Sans Serif"/>
                <a:cs typeface="Microsoft Sans Serif"/>
              </a:rPr>
              <a:t>như</a:t>
            </a:r>
            <a:r>
              <a:rPr dirty="0" sz="2050" spc="484">
                <a:latin typeface="Microsoft Sans Serif"/>
                <a:cs typeface="Microsoft Sans Serif"/>
              </a:rPr>
              <a:t> </a:t>
            </a:r>
            <a:r>
              <a:rPr dirty="0" sz="2050" spc="-25">
                <a:latin typeface="Microsoft Sans Serif"/>
                <a:cs typeface="Microsoft Sans Serif"/>
              </a:rPr>
              <a:t>thế </a:t>
            </a:r>
            <a:r>
              <a:rPr dirty="0" sz="2050" spc="-20">
                <a:latin typeface="Microsoft Sans Serif"/>
                <a:cs typeface="Microsoft Sans Serif"/>
              </a:rPr>
              <a:t>nào?</a:t>
            </a:r>
            <a:endParaRPr sz="2050">
              <a:latin typeface="Microsoft Sans Serif"/>
              <a:cs typeface="Microsoft Sans Serif"/>
            </a:endParaRPr>
          </a:p>
          <a:p>
            <a:pPr algn="just" lvl="1" marL="481965" marR="6350" indent="-408940">
              <a:lnSpc>
                <a:spcPct val="116100"/>
              </a:lnSpc>
              <a:spcBef>
                <a:spcPts val="675"/>
              </a:spcBef>
              <a:buAutoNum type="arabicPeriod" startAt="2"/>
              <a:tabLst>
                <a:tab pos="481965" algn="l"/>
                <a:tab pos="483234" algn="l"/>
              </a:tabLst>
            </a:pPr>
            <a:r>
              <a:rPr dirty="0" sz="2050">
                <a:latin typeface="Microsoft Sans Serif"/>
                <a:cs typeface="Microsoft Sans Serif"/>
              </a:rPr>
              <a:t>	Cho</a:t>
            </a:r>
            <a:r>
              <a:rPr dirty="0" sz="2050" spc="21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biết</a:t>
            </a:r>
            <a:r>
              <a:rPr dirty="0" sz="2050" spc="21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trong</a:t>
            </a:r>
            <a:r>
              <a:rPr dirty="0" sz="2050" spc="22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công</a:t>
            </a:r>
            <a:r>
              <a:rPr dirty="0" sz="2050" spc="22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việc</a:t>
            </a:r>
            <a:r>
              <a:rPr dirty="0" sz="2050" spc="204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có</a:t>
            </a:r>
            <a:r>
              <a:rPr dirty="0" sz="2050" spc="22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cấu</a:t>
            </a:r>
            <a:r>
              <a:rPr dirty="0" sz="2050" spc="229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trúc</a:t>
            </a:r>
            <a:r>
              <a:rPr dirty="0" sz="2050" spc="215">
                <a:latin typeface="Microsoft Sans Serif"/>
                <a:cs typeface="Microsoft Sans Serif"/>
              </a:rPr>
              <a:t> </a:t>
            </a:r>
            <a:r>
              <a:rPr dirty="0" sz="2050" spc="-20">
                <a:latin typeface="Microsoft Sans Serif"/>
                <a:cs typeface="Microsoft Sans Serif"/>
              </a:rPr>
              <a:t>tuần </a:t>
            </a:r>
            <a:r>
              <a:rPr dirty="0" sz="2050" spc="125">
                <a:latin typeface="Microsoft Sans Serif"/>
                <a:cs typeface="Microsoft Sans Serif"/>
              </a:rPr>
              <a:t>tự</a:t>
            </a:r>
            <a:r>
              <a:rPr dirty="0" sz="2050" spc="4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các</a:t>
            </a:r>
            <a:r>
              <a:rPr dirty="0" sz="2050" spc="55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việc</a:t>
            </a:r>
            <a:r>
              <a:rPr dirty="0" sz="2050" spc="50">
                <a:latin typeface="Microsoft Sans Serif"/>
                <a:cs typeface="Microsoft Sans Serif"/>
              </a:rPr>
              <a:t> </a:t>
            </a:r>
            <a:r>
              <a:rPr dirty="0" sz="2050" spc="130">
                <a:latin typeface="Microsoft Sans Serif"/>
                <a:cs typeface="Microsoft Sans Serif"/>
              </a:rPr>
              <a:t>được</a:t>
            </a:r>
            <a:r>
              <a:rPr dirty="0" sz="2050" spc="55">
                <a:latin typeface="Microsoft Sans Serif"/>
                <a:cs typeface="Microsoft Sans Serif"/>
              </a:rPr>
              <a:t> </a:t>
            </a:r>
            <a:r>
              <a:rPr dirty="0" sz="2050" spc="65">
                <a:latin typeface="Microsoft Sans Serif"/>
                <a:cs typeface="Microsoft Sans Serif"/>
              </a:rPr>
              <a:t>thực</a:t>
            </a:r>
            <a:r>
              <a:rPr dirty="0" sz="2050" spc="7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hiện</a:t>
            </a:r>
            <a:r>
              <a:rPr dirty="0" sz="2050" spc="55">
                <a:latin typeface="Microsoft Sans Serif"/>
                <a:cs typeface="Microsoft Sans Serif"/>
              </a:rPr>
              <a:t> </a:t>
            </a:r>
            <a:r>
              <a:rPr dirty="0" sz="2050" spc="95">
                <a:latin typeface="Microsoft Sans Serif"/>
                <a:cs typeface="Microsoft Sans Serif"/>
              </a:rPr>
              <a:t>như</a:t>
            </a:r>
            <a:r>
              <a:rPr dirty="0" sz="2050" spc="50">
                <a:latin typeface="Microsoft Sans Serif"/>
                <a:cs typeface="Microsoft Sans Serif"/>
              </a:rPr>
              <a:t> </a:t>
            </a:r>
            <a:r>
              <a:rPr dirty="0" sz="2050">
                <a:latin typeface="Microsoft Sans Serif"/>
                <a:cs typeface="Microsoft Sans Serif"/>
              </a:rPr>
              <a:t>thế</a:t>
            </a:r>
            <a:r>
              <a:rPr dirty="0" sz="2050" spc="55">
                <a:latin typeface="Microsoft Sans Serif"/>
                <a:cs typeface="Microsoft Sans Serif"/>
              </a:rPr>
              <a:t> </a:t>
            </a:r>
            <a:r>
              <a:rPr dirty="0" sz="2050" spc="-20">
                <a:latin typeface="Microsoft Sans Serif"/>
                <a:cs typeface="Microsoft Sans Serif"/>
              </a:rPr>
              <a:t>nào?</a:t>
            </a:r>
            <a:endParaRPr sz="2050">
              <a:latin typeface="Microsoft Sans Serif"/>
              <a:cs typeface="Microsoft Sans Serif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56192" y="2124455"/>
            <a:ext cx="512064" cy="32613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33231" y="5978652"/>
            <a:ext cx="682751" cy="6416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497579" y="1239011"/>
            <a:ext cx="3200400" cy="455930"/>
          </a:xfrm>
          <a:custGeom>
            <a:avLst/>
            <a:gdLst/>
            <a:ahLst/>
            <a:cxnLst/>
            <a:rect l="l" t="t" r="r" b="b"/>
            <a:pathLst>
              <a:path w="3200400" h="455930">
                <a:moveTo>
                  <a:pt x="3200400" y="0"/>
                </a:moveTo>
                <a:lnTo>
                  <a:pt x="0" y="0"/>
                </a:lnTo>
                <a:lnTo>
                  <a:pt x="73152" y="228600"/>
                </a:lnTo>
                <a:lnTo>
                  <a:pt x="0" y="455676"/>
                </a:lnTo>
                <a:lnTo>
                  <a:pt x="3200400" y="455676"/>
                </a:lnTo>
                <a:lnTo>
                  <a:pt x="3128772" y="228600"/>
                </a:lnTo>
                <a:lnTo>
                  <a:pt x="32004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125"/>
              </a:spcBef>
            </a:pPr>
            <a:r>
              <a:rPr dirty="0"/>
              <a:t>VẬN</a:t>
            </a:r>
            <a:r>
              <a:rPr dirty="0" spc="-15"/>
              <a:t> </a:t>
            </a:r>
            <a:r>
              <a:rPr dirty="0" spc="-20"/>
              <a:t>DỤNG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321563" y="2295144"/>
            <a:ext cx="9401810" cy="3604260"/>
            <a:chOff x="321563" y="2295144"/>
            <a:chExt cx="9401810" cy="3604260"/>
          </a:xfrm>
        </p:grpSpPr>
        <p:sp>
          <p:nvSpPr>
            <p:cNvPr id="6" name="object 6" descr=""/>
            <p:cNvSpPr/>
            <p:nvPr/>
          </p:nvSpPr>
          <p:spPr>
            <a:xfrm>
              <a:off x="321563" y="2295144"/>
              <a:ext cx="9401810" cy="3604260"/>
            </a:xfrm>
            <a:custGeom>
              <a:avLst/>
              <a:gdLst/>
              <a:ahLst/>
              <a:cxnLst/>
              <a:rect l="l" t="t" r="r" b="b"/>
              <a:pathLst>
                <a:path w="9401810" h="3604260">
                  <a:moveTo>
                    <a:pt x="8801100" y="0"/>
                  </a:moveTo>
                  <a:lnTo>
                    <a:pt x="600455" y="0"/>
                  </a:lnTo>
                  <a:lnTo>
                    <a:pt x="553649" y="1812"/>
                  </a:lnTo>
                  <a:lnTo>
                    <a:pt x="507807" y="7159"/>
                  </a:lnTo>
                  <a:lnTo>
                    <a:pt x="463064" y="15906"/>
                  </a:lnTo>
                  <a:lnTo>
                    <a:pt x="419557" y="27917"/>
                  </a:lnTo>
                  <a:lnTo>
                    <a:pt x="377421" y="43057"/>
                  </a:lnTo>
                  <a:lnTo>
                    <a:pt x="336790" y="61191"/>
                  </a:lnTo>
                  <a:lnTo>
                    <a:pt x="297800" y="82183"/>
                  </a:lnTo>
                  <a:lnTo>
                    <a:pt x="260587" y="105898"/>
                  </a:lnTo>
                  <a:lnTo>
                    <a:pt x="225285" y="132201"/>
                  </a:lnTo>
                  <a:lnTo>
                    <a:pt x="192030" y="160957"/>
                  </a:lnTo>
                  <a:lnTo>
                    <a:pt x="160957" y="192030"/>
                  </a:lnTo>
                  <a:lnTo>
                    <a:pt x="132201" y="225285"/>
                  </a:lnTo>
                  <a:lnTo>
                    <a:pt x="105898" y="260587"/>
                  </a:lnTo>
                  <a:lnTo>
                    <a:pt x="82183" y="297800"/>
                  </a:lnTo>
                  <a:lnTo>
                    <a:pt x="61191" y="336790"/>
                  </a:lnTo>
                  <a:lnTo>
                    <a:pt x="43057" y="377421"/>
                  </a:lnTo>
                  <a:lnTo>
                    <a:pt x="27917" y="419557"/>
                  </a:lnTo>
                  <a:lnTo>
                    <a:pt x="15906" y="463064"/>
                  </a:lnTo>
                  <a:lnTo>
                    <a:pt x="7159" y="507807"/>
                  </a:lnTo>
                  <a:lnTo>
                    <a:pt x="1812" y="553649"/>
                  </a:lnTo>
                  <a:lnTo>
                    <a:pt x="0" y="600455"/>
                  </a:lnTo>
                  <a:lnTo>
                    <a:pt x="0" y="3003804"/>
                  </a:lnTo>
                  <a:lnTo>
                    <a:pt x="1812" y="3050610"/>
                  </a:lnTo>
                  <a:lnTo>
                    <a:pt x="7159" y="3096452"/>
                  </a:lnTo>
                  <a:lnTo>
                    <a:pt x="15906" y="3141195"/>
                  </a:lnTo>
                  <a:lnTo>
                    <a:pt x="27917" y="3184702"/>
                  </a:lnTo>
                  <a:lnTo>
                    <a:pt x="43057" y="3226838"/>
                  </a:lnTo>
                  <a:lnTo>
                    <a:pt x="61191" y="3267469"/>
                  </a:lnTo>
                  <a:lnTo>
                    <a:pt x="82183" y="3306459"/>
                  </a:lnTo>
                  <a:lnTo>
                    <a:pt x="105898" y="3343672"/>
                  </a:lnTo>
                  <a:lnTo>
                    <a:pt x="132201" y="3378974"/>
                  </a:lnTo>
                  <a:lnTo>
                    <a:pt x="160957" y="3412229"/>
                  </a:lnTo>
                  <a:lnTo>
                    <a:pt x="192030" y="3443302"/>
                  </a:lnTo>
                  <a:lnTo>
                    <a:pt x="225285" y="3472058"/>
                  </a:lnTo>
                  <a:lnTo>
                    <a:pt x="260587" y="3498361"/>
                  </a:lnTo>
                  <a:lnTo>
                    <a:pt x="297800" y="3522076"/>
                  </a:lnTo>
                  <a:lnTo>
                    <a:pt x="336790" y="3543068"/>
                  </a:lnTo>
                  <a:lnTo>
                    <a:pt x="377421" y="3561202"/>
                  </a:lnTo>
                  <a:lnTo>
                    <a:pt x="419557" y="3576342"/>
                  </a:lnTo>
                  <a:lnTo>
                    <a:pt x="463064" y="3588353"/>
                  </a:lnTo>
                  <a:lnTo>
                    <a:pt x="507807" y="3597100"/>
                  </a:lnTo>
                  <a:lnTo>
                    <a:pt x="553649" y="3602447"/>
                  </a:lnTo>
                  <a:lnTo>
                    <a:pt x="600455" y="3604259"/>
                  </a:lnTo>
                  <a:lnTo>
                    <a:pt x="8801100" y="3604259"/>
                  </a:lnTo>
                  <a:lnTo>
                    <a:pt x="8848104" y="3602447"/>
                  </a:lnTo>
                  <a:lnTo>
                    <a:pt x="8894105" y="3597100"/>
                  </a:lnTo>
                  <a:lnTo>
                    <a:pt x="8938970" y="3588353"/>
                  </a:lnTo>
                  <a:lnTo>
                    <a:pt x="8982568" y="3576342"/>
                  </a:lnTo>
                  <a:lnTo>
                    <a:pt x="9024766" y="3561202"/>
                  </a:lnTo>
                  <a:lnTo>
                    <a:pt x="9065431" y="3543068"/>
                  </a:lnTo>
                  <a:lnTo>
                    <a:pt x="9104432" y="3522076"/>
                  </a:lnTo>
                  <a:lnTo>
                    <a:pt x="9141636" y="3498361"/>
                  </a:lnTo>
                  <a:lnTo>
                    <a:pt x="9176910" y="3472058"/>
                  </a:lnTo>
                  <a:lnTo>
                    <a:pt x="9210123" y="3443302"/>
                  </a:lnTo>
                  <a:lnTo>
                    <a:pt x="9241141" y="3412229"/>
                  </a:lnTo>
                  <a:lnTo>
                    <a:pt x="9269834" y="3378974"/>
                  </a:lnTo>
                  <a:lnTo>
                    <a:pt x="9296068" y="3343672"/>
                  </a:lnTo>
                  <a:lnTo>
                    <a:pt x="9319711" y="3306459"/>
                  </a:lnTo>
                  <a:lnTo>
                    <a:pt x="9340631" y="3267469"/>
                  </a:lnTo>
                  <a:lnTo>
                    <a:pt x="9358696" y="3226838"/>
                  </a:lnTo>
                  <a:lnTo>
                    <a:pt x="9373772" y="3184702"/>
                  </a:lnTo>
                  <a:lnTo>
                    <a:pt x="9385729" y="3141195"/>
                  </a:lnTo>
                  <a:lnTo>
                    <a:pt x="9394433" y="3096452"/>
                  </a:lnTo>
                  <a:lnTo>
                    <a:pt x="9399753" y="3050610"/>
                  </a:lnTo>
                  <a:lnTo>
                    <a:pt x="9401556" y="3003804"/>
                  </a:lnTo>
                  <a:lnTo>
                    <a:pt x="9401556" y="600455"/>
                  </a:lnTo>
                  <a:lnTo>
                    <a:pt x="9399753" y="553649"/>
                  </a:lnTo>
                  <a:lnTo>
                    <a:pt x="9394433" y="507807"/>
                  </a:lnTo>
                  <a:lnTo>
                    <a:pt x="9385729" y="463064"/>
                  </a:lnTo>
                  <a:lnTo>
                    <a:pt x="9373772" y="419557"/>
                  </a:lnTo>
                  <a:lnTo>
                    <a:pt x="9358696" y="377421"/>
                  </a:lnTo>
                  <a:lnTo>
                    <a:pt x="9340631" y="336790"/>
                  </a:lnTo>
                  <a:lnTo>
                    <a:pt x="9319711" y="297800"/>
                  </a:lnTo>
                  <a:lnTo>
                    <a:pt x="9296068" y="260587"/>
                  </a:lnTo>
                  <a:lnTo>
                    <a:pt x="9269834" y="225285"/>
                  </a:lnTo>
                  <a:lnTo>
                    <a:pt x="9241141" y="192030"/>
                  </a:lnTo>
                  <a:lnTo>
                    <a:pt x="9210123" y="160957"/>
                  </a:lnTo>
                  <a:lnTo>
                    <a:pt x="9176910" y="132201"/>
                  </a:lnTo>
                  <a:lnTo>
                    <a:pt x="9141636" y="105898"/>
                  </a:lnTo>
                  <a:lnTo>
                    <a:pt x="9104432" y="82183"/>
                  </a:lnTo>
                  <a:lnTo>
                    <a:pt x="9065431" y="61191"/>
                  </a:lnTo>
                  <a:lnTo>
                    <a:pt x="9024766" y="43057"/>
                  </a:lnTo>
                  <a:lnTo>
                    <a:pt x="8982568" y="27917"/>
                  </a:lnTo>
                  <a:lnTo>
                    <a:pt x="8938970" y="15906"/>
                  </a:lnTo>
                  <a:lnTo>
                    <a:pt x="8894105" y="7159"/>
                  </a:lnTo>
                  <a:lnTo>
                    <a:pt x="8848104" y="1812"/>
                  </a:lnTo>
                  <a:lnTo>
                    <a:pt x="8801100" y="0"/>
                  </a:lnTo>
                  <a:close/>
                </a:path>
              </a:pathLst>
            </a:custGeom>
            <a:solidFill>
              <a:srgbClr val="FACC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2919" y="2476500"/>
              <a:ext cx="9011920" cy="3279775"/>
            </a:xfrm>
            <a:custGeom>
              <a:avLst/>
              <a:gdLst/>
              <a:ahLst/>
              <a:cxnLst/>
              <a:rect l="l" t="t" r="r" b="b"/>
              <a:pathLst>
                <a:path w="9011920" h="3279775">
                  <a:moveTo>
                    <a:pt x="8464296" y="0"/>
                  </a:moveTo>
                  <a:lnTo>
                    <a:pt x="547116" y="0"/>
                  </a:lnTo>
                  <a:lnTo>
                    <a:pt x="499967" y="2011"/>
                  </a:lnTo>
                  <a:lnTo>
                    <a:pt x="453920" y="7935"/>
                  </a:lnTo>
                  <a:lnTo>
                    <a:pt x="409142" y="17607"/>
                  </a:lnTo>
                  <a:lnTo>
                    <a:pt x="365796" y="30861"/>
                  </a:lnTo>
                  <a:lnTo>
                    <a:pt x="324049" y="47531"/>
                  </a:lnTo>
                  <a:lnTo>
                    <a:pt x="284066" y="67454"/>
                  </a:lnTo>
                  <a:lnTo>
                    <a:pt x="246012" y="90462"/>
                  </a:lnTo>
                  <a:lnTo>
                    <a:pt x="210052" y="116391"/>
                  </a:lnTo>
                  <a:lnTo>
                    <a:pt x="176352" y="145076"/>
                  </a:lnTo>
                  <a:lnTo>
                    <a:pt x="145076" y="176352"/>
                  </a:lnTo>
                  <a:lnTo>
                    <a:pt x="116391" y="210052"/>
                  </a:lnTo>
                  <a:lnTo>
                    <a:pt x="90462" y="246012"/>
                  </a:lnTo>
                  <a:lnTo>
                    <a:pt x="67454" y="284066"/>
                  </a:lnTo>
                  <a:lnTo>
                    <a:pt x="47531" y="324049"/>
                  </a:lnTo>
                  <a:lnTo>
                    <a:pt x="30861" y="365796"/>
                  </a:lnTo>
                  <a:lnTo>
                    <a:pt x="17607" y="409142"/>
                  </a:lnTo>
                  <a:lnTo>
                    <a:pt x="7935" y="453920"/>
                  </a:lnTo>
                  <a:lnTo>
                    <a:pt x="2011" y="499967"/>
                  </a:lnTo>
                  <a:lnTo>
                    <a:pt x="0" y="547115"/>
                  </a:lnTo>
                  <a:lnTo>
                    <a:pt x="0" y="2734056"/>
                  </a:lnTo>
                  <a:lnTo>
                    <a:pt x="2011" y="2781192"/>
                  </a:lnTo>
                  <a:lnTo>
                    <a:pt x="7935" y="2827204"/>
                  </a:lnTo>
                  <a:lnTo>
                    <a:pt x="17607" y="2871927"/>
                  </a:lnTo>
                  <a:lnTo>
                    <a:pt x="30861" y="2915201"/>
                  </a:lnTo>
                  <a:lnTo>
                    <a:pt x="47531" y="2956861"/>
                  </a:lnTo>
                  <a:lnTo>
                    <a:pt x="67454" y="2996745"/>
                  </a:lnTo>
                  <a:lnTo>
                    <a:pt x="90462" y="3034691"/>
                  </a:lnTo>
                  <a:lnTo>
                    <a:pt x="116391" y="3070536"/>
                  </a:lnTo>
                  <a:lnTo>
                    <a:pt x="145076" y="3104118"/>
                  </a:lnTo>
                  <a:lnTo>
                    <a:pt x="176352" y="3135273"/>
                  </a:lnTo>
                  <a:lnTo>
                    <a:pt x="210052" y="3163839"/>
                  </a:lnTo>
                  <a:lnTo>
                    <a:pt x="246012" y="3189653"/>
                  </a:lnTo>
                  <a:lnTo>
                    <a:pt x="284066" y="3212553"/>
                  </a:lnTo>
                  <a:lnTo>
                    <a:pt x="324049" y="3232377"/>
                  </a:lnTo>
                  <a:lnTo>
                    <a:pt x="365796" y="3248960"/>
                  </a:lnTo>
                  <a:lnTo>
                    <a:pt x="409142" y="3262142"/>
                  </a:lnTo>
                  <a:lnTo>
                    <a:pt x="453920" y="3271759"/>
                  </a:lnTo>
                  <a:lnTo>
                    <a:pt x="499967" y="3277648"/>
                  </a:lnTo>
                  <a:lnTo>
                    <a:pt x="547116" y="3279648"/>
                  </a:lnTo>
                  <a:lnTo>
                    <a:pt x="8464296" y="3279648"/>
                  </a:lnTo>
                  <a:lnTo>
                    <a:pt x="8511444" y="3277648"/>
                  </a:lnTo>
                  <a:lnTo>
                    <a:pt x="8557491" y="3271759"/>
                  </a:lnTo>
                  <a:lnTo>
                    <a:pt x="8602269" y="3262142"/>
                  </a:lnTo>
                  <a:lnTo>
                    <a:pt x="8645615" y="3248960"/>
                  </a:lnTo>
                  <a:lnTo>
                    <a:pt x="8687362" y="3232377"/>
                  </a:lnTo>
                  <a:lnTo>
                    <a:pt x="8727345" y="3212553"/>
                  </a:lnTo>
                  <a:lnTo>
                    <a:pt x="8765399" y="3189653"/>
                  </a:lnTo>
                  <a:lnTo>
                    <a:pt x="8801359" y="3163839"/>
                  </a:lnTo>
                  <a:lnTo>
                    <a:pt x="8835059" y="3135273"/>
                  </a:lnTo>
                  <a:lnTo>
                    <a:pt x="8866335" y="3104118"/>
                  </a:lnTo>
                  <a:lnTo>
                    <a:pt x="8895020" y="3070536"/>
                  </a:lnTo>
                  <a:lnTo>
                    <a:pt x="8920949" y="3034691"/>
                  </a:lnTo>
                  <a:lnTo>
                    <a:pt x="8943957" y="2996745"/>
                  </a:lnTo>
                  <a:lnTo>
                    <a:pt x="8963880" y="2956861"/>
                  </a:lnTo>
                  <a:lnTo>
                    <a:pt x="8980550" y="2915201"/>
                  </a:lnTo>
                  <a:lnTo>
                    <a:pt x="8993804" y="2871927"/>
                  </a:lnTo>
                  <a:lnTo>
                    <a:pt x="9003476" y="2827204"/>
                  </a:lnTo>
                  <a:lnTo>
                    <a:pt x="9009400" y="2781192"/>
                  </a:lnTo>
                  <a:lnTo>
                    <a:pt x="9011412" y="2734056"/>
                  </a:lnTo>
                  <a:lnTo>
                    <a:pt x="9011412" y="547115"/>
                  </a:lnTo>
                  <a:lnTo>
                    <a:pt x="9009400" y="499967"/>
                  </a:lnTo>
                  <a:lnTo>
                    <a:pt x="9003476" y="453920"/>
                  </a:lnTo>
                  <a:lnTo>
                    <a:pt x="8993804" y="409142"/>
                  </a:lnTo>
                  <a:lnTo>
                    <a:pt x="8980550" y="365796"/>
                  </a:lnTo>
                  <a:lnTo>
                    <a:pt x="8963880" y="324049"/>
                  </a:lnTo>
                  <a:lnTo>
                    <a:pt x="8943957" y="284066"/>
                  </a:lnTo>
                  <a:lnTo>
                    <a:pt x="8920949" y="246012"/>
                  </a:lnTo>
                  <a:lnTo>
                    <a:pt x="8895020" y="210052"/>
                  </a:lnTo>
                  <a:lnTo>
                    <a:pt x="8866335" y="176352"/>
                  </a:lnTo>
                  <a:lnTo>
                    <a:pt x="8835059" y="145076"/>
                  </a:lnTo>
                  <a:lnTo>
                    <a:pt x="8801359" y="116391"/>
                  </a:lnTo>
                  <a:lnTo>
                    <a:pt x="8765399" y="90462"/>
                  </a:lnTo>
                  <a:lnTo>
                    <a:pt x="8727345" y="67454"/>
                  </a:lnTo>
                  <a:lnTo>
                    <a:pt x="8687362" y="47531"/>
                  </a:lnTo>
                  <a:lnTo>
                    <a:pt x="8645615" y="30861"/>
                  </a:lnTo>
                  <a:lnTo>
                    <a:pt x="8602269" y="17607"/>
                  </a:lnTo>
                  <a:lnTo>
                    <a:pt x="8557491" y="7935"/>
                  </a:lnTo>
                  <a:lnTo>
                    <a:pt x="8511444" y="2011"/>
                  </a:lnTo>
                  <a:lnTo>
                    <a:pt x="8464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4940" rIns="0" bIns="0" rtlCol="0" vert="horz">
            <a:spAutoFit/>
          </a:bodyPr>
          <a:lstStyle/>
          <a:p>
            <a:pPr marL="394970" indent="-382270">
              <a:lnSpc>
                <a:spcPct val="100000"/>
              </a:lnSpc>
              <a:spcBef>
                <a:spcPts val="1220"/>
              </a:spcBef>
              <a:buFont typeface="Wingdings"/>
              <a:buChar char=""/>
              <a:tabLst>
                <a:tab pos="394970" algn="l"/>
              </a:tabLst>
            </a:pPr>
            <a:r>
              <a:rPr dirty="0"/>
              <a:t>Em</a:t>
            </a:r>
            <a:r>
              <a:rPr dirty="0" spc="50"/>
              <a:t> </a:t>
            </a:r>
            <a:r>
              <a:rPr dirty="0"/>
              <a:t>cùng</a:t>
            </a:r>
            <a:r>
              <a:rPr dirty="0" spc="80"/>
              <a:t> </a:t>
            </a:r>
            <a:r>
              <a:rPr dirty="0"/>
              <a:t>bạn</a:t>
            </a:r>
            <a:r>
              <a:rPr dirty="0" spc="65"/>
              <a:t> </a:t>
            </a:r>
            <a:r>
              <a:rPr dirty="0"/>
              <a:t>thực</a:t>
            </a:r>
            <a:r>
              <a:rPr dirty="0" spc="65"/>
              <a:t> </a:t>
            </a:r>
            <a:r>
              <a:rPr dirty="0" spc="-20"/>
              <a:t>hiện:</a:t>
            </a:r>
          </a:p>
          <a:p>
            <a:pPr marL="231775" marR="5080" indent="-219710">
              <a:lnSpc>
                <a:spcPct val="132700"/>
              </a:lnSpc>
              <a:spcBef>
                <a:spcPts val="320"/>
              </a:spcBef>
              <a:buAutoNum type="alphaLcPeriod"/>
              <a:tabLst>
                <a:tab pos="231775" algn="l"/>
                <a:tab pos="361315" algn="l"/>
                <a:tab pos="946785" algn="l"/>
                <a:tab pos="1696720" algn="l"/>
                <a:tab pos="2237105" algn="l"/>
                <a:tab pos="2997835" algn="l"/>
                <a:tab pos="3406140" algn="l"/>
                <a:tab pos="4050665" algn="l"/>
                <a:tab pos="5236845" algn="l"/>
              </a:tabLst>
            </a:pP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5" b="0">
                <a:latin typeface="Microsoft Sans Serif"/>
                <a:cs typeface="Microsoft Sans Serif"/>
              </a:rPr>
              <a:t>Xây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55" b="0">
                <a:latin typeface="Microsoft Sans Serif"/>
                <a:cs typeface="Microsoft Sans Serif"/>
              </a:rPr>
              <a:t>dựng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5" b="0">
                <a:latin typeface="Microsoft Sans Serif"/>
                <a:cs typeface="Microsoft Sans Serif"/>
              </a:rPr>
              <a:t>các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110" b="0">
                <a:latin typeface="Microsoft Sans Serif"/>
                <a:cs typeface="Microsoft Sans Serif"/>
              </a:rPr>
              <a:t>bước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5" b="0">
                <a:latin typeface="Microsoft Sans Serif"/>
                <a:cs typeface="Microsoft Sans Serif"/>
              </a:rPr>
              <a:t>vẽ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0" b="0">
                <a:latin typeface="Microsoft Sans Serif"/>
                <a:cs typeface="Microsoft Sans Serif"/>
              </a:rPr>
              <a:t>hình</a:t>
            </a:r>
            <a:r>
              <a:rPr dirty="0" b="0">
                <a:latin typeface="Microsoft Sans Serif"/>
                <a:cs typeface="Microsoft Sans Serif"/>
              </a:rPr>
              <a:t>	ngũ</a:t>
            </a:r>
            <a:r>
              <a:rPr dirty="0" spc="-15" b="0">
                <a:latin typeface="Microsoft Sans Serif"/>
                <a:cs typeface="Microsoft Sans Serif"/>
              </a:rPr>
              <a:t>  </a:t>
            </a:r>
            <a:r>
              <a:rPr dirty="0" spc="-20" b="0">
                <a:latin typeface="Microsoft Sans Serif"/>
                <a:cs typeface="Microsoft Sans Serif"/>
              </a:rPr>
              <a:t>giác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5" b="0">
                <a:latin typeface="Microsoft Sans Serif"/>
                <a:cs typeface="Microsoft Sans Serif"/>
              </a:rPr>
              <a:t>đều </a:t>
            </a:r>
            <a:r>
              <a:rPr dirty="0" spc="-10" b="0">
                <a:latin typeface="Microsoft Sans Serif"/>
                <a:cs typeface="Microsoft Sans Serif"/>
              </a:rPr>
              <a:t>ABCDE.</a:t>
            </a:r>
          </a:p>
          <a:p>
            <a:pPr marL="231775" marR="5080" indent="-219710">
              <a:lnSpc>
                <a:spcPct val="132700"/>
              </a:lnSpc>
              <a:spcBef>
                <a:spcPts val="325"/>
              </a:spcBef>
              <a:buFont typeface="Microsoft Sans Serif"/>
              <a:buAutoNum type="alphaLcPeriod"/>
              <a:tabLst>
                <a:tab pos="231775" algn="l"/>
                <a:tab pos="322580" algn="l"/>
              </a:tabLst>
            </a:pPr>
            <a:r>
              <a:rPr dirty="0" b="0">
                <a:latin typeface="Calibri"/>
                <a:cs typeface="Calibri"/>
              </a:rPr>
              <a:t>	Lập</a:t>
            </a:r>
            <a:r>
              <a:rPr dirty="0" spc="265" b="0">
                <a:latin typeface="Calibri"/>
                <a:cs typeface="Calibri"/>
              </a:rPr>
              <a:t> </a:t>
            </a:r>
            <a:r>
              <a:rPr dirty="0" spc="90" b="0">
                <a:latin typeface="Microsoft Sans Serif"/>
                <a:cs typeface="Microsoft Sans Serif"/>
              </a:rPr>
              <a:t>chương</a:t>
            </a:r>
            <a:r>
              <a:rPr dirty="0" spc="195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trình</a:t>
            </a:r>
            <a:r>
              <a:rPr dirty="0" spc="20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có</a:t>
            </a:r>
            <a:r>
              <a:rPr dirty="0" spc="20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cấu</a:t>
            </a:r>
            <a:r>
              <a:rPr dirty="0" spc="20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trúc</a:t>
            </a:r>
            <a:r>
              <a:rPr dirty="0" spc="19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tuần</a:t>
            </a:r>
            <a:r>
              <a:rPr dirty="0" spc="200" b="0">
                <a:latin typeface="Microsoft Sans Serif"/>
                <a:cs typeface="Microsoft Sans Serif"/>
              </a:rPr>
              <a:t> </a:t>
            </a:r>
            <a:r>
              <a:rPr dirty="0" spc="114" b="0">
                <a:latin typeface="Microsoft Sans Serif"/>
                <a:cs typeface="Microsoft Sans Serif"/>
              </a:rPr>
              <a:t>tự</a:t>
            </a:r>
            <a:r>
              <a:rPr dirty="0" spc="19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vẽ</a:t>
            </a:r>
            <a:r>
              <a:rPr dirty="0" spc="195" b="0">
                <a:latin typeface="Microsoft Sans Serif"/>
                <a:cs typeface="Microsoft Sans Serif"/>
              </a:rPr>
              <a:t> </a:t>
            </a:r>
            <a:r>
              <a:rPr dirty="0" spc="-20" b="0">
                <a:latin typeface="Microsoft Sans Serif"/>
                <a:cs typeface="Microsoft Sans Serif"/>
              </a:rPr>
              <a:t>hình </a:t>
            </a:r>
            <a:r>
              <a:rPr dirty="0" b="0">
                <a:latin typeface="Microsoft Sans Serif"/>
                <a:cs typeface="Microsoft Sans Serif"/>
              </a:rPr>
              <a:t>ngũ</a:t>
            </a:r>
            <a:r>
              <a:rPr dirty="0" spc="9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giác</a:t>
            </a:r>
            <a:r>
              <a:rPr dirty="0" spc="75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đều</a:t>
            </a:r>
            <a:r>
              <a:rPr dirty="0" spc="-45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ABCDE</a:t>
            </a:r>
            <a:r>
              <a:rPr dirty="0" spc="12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Calibri"/>
                <a:cs typeface="Calibri"/>
              </a:rPr>
              <a:t>với</a:t>
            </a:r>
            <a:r>
              <a:rPr dirty="0" spc="60" b="0">
                <a:latin typeface="Calibri"/>
                <a:cs typeface="Calibri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cạnh</a:t>
            </a:r>
            <a:r>
              <a:rPr dirty="0" spc="9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Calibri"/>
                <a:cs typeface="Calibri"/>
              </a:rPr>
              <a:t>dài</a:t>
            </a:r>
            <a:r>
              <a:rPr dirty="0" spc="60" b="0">
                <a:latin typeface="Calibri"/>
                <a:cs typeface="Calibri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90</a:t>
            </a:r>
            <a:r>
              <a:rPr dirty="0" spc="95" b="0">
                <a:latin typeface="Microsoft Sans Serif"/>
                <a:cs typeface="Microsoft Sans Serif"/>
              </a:rPr>
              <a:t> bước.</a:t>
            </a:r>
          </a:p>
          <a:p>
            <a:pPr marL="231775" marR="5080" indent="-219710">
              <a:lnSpc>
                <a:spcPct val="132200"/>
              </a:lnSpc>
              <a:spcBef>
                <a:spcPts val="335"/>
              </a:spcBef>
              <a:buAutoNum type="alphaLcPeriod"/>
              <a:tabLst>
                <a:tab pos="231775" algn="l"/>
                <a:tab pos="376555" algn="l"/>
                <a:tab pos="1022350" algn="l"/>
                <a:tab pos="1610995" algn="l"/>
                <a:tab pos="2109470" algn="l"/>
                <a:tab pos="2828925" algn="l"/>
                <a:tab pos="3915410" algn="l"/>
                <a:tab pos="4605655" algn="l"/>
                <a:tab pos="5177155" algn="l"/>
              </a:tabLst>
            </a:pP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5" b="0">
                <a:latin typeface="Microsoft Sans Serif"/>
                <a:cs typeface="Microsoft Sans Serif"/>
              </a:rPr>
              <a:t>Cho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0" b="0">
                <a:latin typeface="Microsoft Sans Serif"/>
                <a:cs typeface="Microsoft Sans Serif"/>
              </a:rPr>
              <a:t>biết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5" b="0">
                <a:latin typeface="Microsoft Sans Serif"/>
                <a:cs typeface="Microsoft Sans Serif"/>
              </a:rPr>
              <a:t>khi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0" b="0">
                <a:latin typeface="Microsoft Sans Serif"/>
                <a:cs typeface="Microsoft Sans Serif"/>
              </a:rPr>
              <a:t>chạy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75" b="0">
                <a:latin typeface="Microsoft Sans Serif"/>
                <a:cs typeface="Microsoft Sans Serif"/>
              </a:rPr>
              <a:t>chương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10" b="0">
                <a:latin typeface="Microsoft Sans Serif"/>
                <a:cs typeface="Microsoft Sans Serif"/>
              </a:rPr>
              <a:t>trình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5" b="0">
                <a:latin typeface="Microsoft Sans Serif"/>
                <a:cs typeface="Microsoft Sans Serif"/>
              </a:rPr>
              <a:t>các</a:t>
            </a:r>
            <a:r>
              <a:rPr dirty="0" b="0">
                <a:latin typeface="Microsoft Sans Serif"/>
                <a:cs typeface="Microsoft Sans Serif"/>
              </a:rPr>
              <a:t>	</a:t>
            </a:r>
            <a:r>
              <a:rPr dirty="0" spc="-20" b="0">
                <a:latin typeface="Microsoft Sans Serif"/>
                <a:cs typeface="Microsoft Sans Serif"/>
              </a:rPr>
              <a:t>lệnh </a:t>
            </a:r>
            <a:r>
              <a:rPr dirty="0" spc="130" b="0">
                <a:latin typeface="Microsoft Sans Serif"/>
                <a:cs typeface="Microsoft Sans Serif"/>
              </a:rPr>
              <a:t>được</a:t>
            </a:r>
            <a:r>
              <a:rPr dirty="0" spc="50" b="0">
                <a:latin typeface="Microsoft Sans Serif"/>
                <a:cs typeface="Microsoft Sans Serif"/>
              </a:rPr>
              <a:t> </a:t>
            </a:r>
            <a:r>
              <a:rPr dirty="0" spc="65" b="0">
                <a:latin typeface="Microsoft Sans Serif"/>
                <a:cs typeface="Microsoft Sans Serif"/>
              </a:rPr>
              <a:t>thực</a:t>
            </a:r>
            <a:r>
              <a:rPr dirty="0" spc="6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hiện</a:t>
            </a:r>
            <a:r>
              <a:rPr dirty="0" spc="55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theo</a:t>
            </a:r>
            <a:r>
              <a:rPr dirty="0" spc="35" b="0">
                <a:latin typeface="Microsoft Sans Serif"/>
                <a:cs typeface="Microsoft Sans Serif"/>
              </a:rPr>
              <a:t> </a:t>
            </a:r>
            <a:r>
              <a:rPr dirty="0" spc="90" b="0">
                <a:latin typeface="Microsoft Sans Serif"/>
                <a:cs typeface="Microsoft Sans Serif"/>
              </a:rPr>
              <a:t>thứ</a:t>
            </a:r>
            <a:r>
              <a:rPr dirty="0" spc="55" b="0">
                <a:latin typeface="Microsoft Sans Serif"/>
                <a:cs typeface="Microsoft Sans Serif"/>
              </a:rPr>
              <a:t> </a:t>
            </a:r>
            <a:r>
              <a:rPr dirty="0" spc="125" b="0">
                <a:latin typeface="Microsoft Sans Serif"/>
                <a:cs typeface="Microsoft Sans Serif"/>
              </a:rPr>
              <a:t>tự</a:t>
            </a:r>
            <a:r>
              <a:rPr dirty="0" spc="50" b="0">
                <a:latin typeface="Microsoft Sans Serif"/>
                <a:cs typeface="Microsoft Sans Serif"/>
              </a:rPr>
              <a:t> </a:t>
            </a:r>
            <a:r>
              <a:rPr dirty="0" spc="95" b="0">
                <a:latin typeface="Microsoft Sans Serif"/>
                <a:cs typeface="Microsoft Sans Serif"/>
              </a:rPr>
              <a:t>như</a:t>
            </a:r>
            <a:r>
              <a:rPr dirty="0" spc="-60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thế</a:t>
            </a:r>
            <a:r>
              <a:rPr dirty="0" spc="50" b="0">
                <a:latin typeface="Microsoft Sans Serif"/>
                <a:cs typeface="Microsoft Sans Serif"/>
              </a:rPr>
              <a:t> </a:t>
            </a:r>
            <a:r>
              <a:rPr dirty="0" spc="-20" b="0">
                <a:latin typeface="Microsoft Sans Serif"/>
                <a:cs typeface="Microsoft Sans Serif"/>
              </a:rPr>
              <a:t>nào?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522731" y="2662427"/>
            <a:ext cx="7945120" cy="3878579"/>
            <a:chOff x="522731" y="2662427"/>
            <a:chExt cx="7945120" cy="3878579"/>
          </a:xfrm>
        </p:grpSpPr>
        <p:sp>
          <p:nvSpPr>
            <p:cNvPr id="10" name="object 10" descr=""/>
            <p:cNvSpPr/>
            <p:nvPr/>
          </p:nvSpPr>
          <p:spPr>
            <a:xfrm>
              <a:off x="3563111" y="2662427"/>
              <a:ext cx="0" cy="2813685"/>
            </a:xfrm>
            <a:custGeom>
              <a:avLst/>
              <a:gdLst/>
              <a:ahLst/>
              <a:cxnLst/>
              <a:rect l="l" t="t" r="r" b="b"/>
              <a:pathLst>
                <a:path w="0" h="2813685">
                  <a:moveTo>
                    <a:pt x="0" y="0"/>
                  </a:moveTo>
                  <a:lnTo>
                    <a:pt x="0" y="2813304"/>
                  </a:lnTo>
                </a:path>
              </a:pathLst>
            </a:custGeom>
            <a:ln w="1524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555492" y="5522976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5">
                  <a:moveTo>
                    <a:pt x="15240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15240" y="167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731" y="3134868"/>
              <a:ext cx="2913888" cy="195376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5628" y="5695188"/>
              <a:ext cx="761999" cy="83362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4591" y="5695188"/>
              <a:ext cx="682751" cy="83362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5340" y="5757672"/>
              <a:ext cx="807720" cy="7833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2025-01-06T10:24:31Z</dcterms:created>
  <dcterms:modified xsi:type="dcterms:W3CDTF">2025-01-06T10:24:31Z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LastSaved">
    <vt:filetime>2025-01-06T00:00:00Z</vt:filetime>
  </property>
  <property fmtid="{D5CDD505-2E9C-101B-9397-08002B2CF9AE}" pid="4" name="Producer">
    <vt:lpwstr>Foxit PDF Editor Printer Version 11.0.0.4342</vt:lpwstr>
  </property>
</Properties>
</file>