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9803" y="188640"/>
            <a:ext cx="86722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21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tháng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năm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2025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RỪNG CÂY RẬM RẠP (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3" y="5446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9" y="2564904"/>
            <a:ext cx="6639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6480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9" y="1886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361" y="5589240"/>
            <a:ext cx="813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11246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68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KHÁM PHÁ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BÙI THỊ THU HẰNG (221001306)</cp:lastModifiedBy>
  <cp:revision>26</cp:revision>
  <dcterms:created xsi:type="dcterms:W3CDTF">2021-07-20T15:11:03Z</dcterms:created>
  <dcterms:modified xsi:type="dcterms:W3CDTF">2025-01-20T08:02:18Z</dcterms:modified>
</cp:coreProperties>
</file>