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6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7D6A-04F1-48B7-8F8D-5AB47922512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09BE-C4A5-4388-9333-A06A00441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7D6A-04F1-48B7-8F8D-5AB47922512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09BE-C4A5-4388-9333-A06A00441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7D6A-04F1-48B7-8F8D-5AB47922512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09BE-C4A5-4388-9333-A06A00441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7D6A-04F1-48B7-8F8D-5AB47922512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09BE-C4A5-4388-9333-A06A00441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7D6A-04F1-48B7-8F8D-5AB47922512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09BE-C4A5-4388-9333-A06A00441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7D6A-04F1-48B7-8F8D-5AB47922512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09BE-C4A5-4388-9333-A06A00441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7D6A-04F1-48B7-8F8D-5AB47922512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09BE-C4A5-4388-9333-A06A00441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7D6A-04F1-48B7-8F8D-5AB47922512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09BE-C4A5-4388-9333-A06A00441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7D6A-04F1-48B7-8F8D-5AB47922512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09BE-C4A5-4388-9333-A06A00441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7D6A-04F1-48B7-8F8D-5AB47922512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09BE-C4A5-4388-9333-A06A00441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7D6A-04F1-48B7-8F8D-5AB47922512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09BE-C4A5-4388-9333-A06A00441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A7D6A-04F1-48B7-8F8D-5AB47922512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009BE-C4A5-4388-9333-A06A00441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10251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́ 2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ngày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tháng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2024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MĨ THUẬT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534400" cy="19431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KHU RỪNG NHIỆT ĐỚI</a:t>
            </a:r>
          </a:p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TẮC KÈ HOA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TIẾT 1)</a:t>
            </a:r>
          </a:p>
          <a:p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5750"/>
            <a:ext cx="8229600" cy="85725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KHỞI ĐỘNG</a:t>
            </a:r>
          </a:p>
        </p:txBody>
      </p:sp>
      <p:sp>
        <p:nvSpPr>
          <p:cNvPr id="4" name="Oval 3"/>
          <p:cNvSpPr/>
          <p:nvPr/>
        </p:nvSpPr>
        <p:spPr>
          <a:xfrm>
            <a:off x="1371600" y="1177527"/>
            <a:ext cx="6553200" cy="31344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ctr"/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7200" algn="ctr"/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ctr"/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ctr"/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ctr"/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98984" y="4311937"/>
            <a:ext cx="2480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kè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250" y="-114300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VẼ TẮC KÈ HOA</a:t>
            </a:r>
            <a:endParaRPr lang="en-US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801" y="1035235"/>
            <a:ext cx="3743325" cy="153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61597"/>
            <a:ext cx="3528392" cy="171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9643" y="477252"/>
            <a:ext cx="66607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8998" y="2628840"/>
            <a:ext cx="36778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B1: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038" y="4668479"/>
            <a:ext cx="4302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B2:Trang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nét,màu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9992" y="4704962"/>
            <a:ext cx="4844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B3: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45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102</Words>
  <Application>Microsoft Office PowerPoint</Application>
  <PresentationFormat>On-screen Show (16:9)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Thứ 2 ngày 24 tháng 2 năm 2024 MĨ THUẬT</vt:lpstr>
      <vt:lpstr>KHỞI ĐỘNG</vt:lpstr>
      <vt:lpstr>CÁCH VẼ TẮC KÈ HOA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ĐẾN DỰ GIỜ THĂM LỚP 2.6</dc:title>
  <dc:creator>FPT</dc:creator>
  <cp:lastModifiedBy>BÙI THỊ THU HẰNG (221001306)</cp:lastModifiedBy>
  <cp:revision>18</cp:revision>
  <dcterms:created xsi:type="dcterms:W3CDTF">2022-02-21T14:11:05Z</dcterms:created>
  <dcterms:modified xsi:type="dcterms:W3CDTF">2025-03-10T03:03:24Z</dcterms:modified>
</cp:coreProperties>
</file>