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8"/>
  </p:notesMasterIdLst>
  <p:sldIdLst>
    <p:sldId id="415" r:id="rId2"/>
    <p:sldId id="416" r:id="rId3"/>
    <p:sldId id="259" r:id="rId4"/>
    <p:sldId id="262" r:id="rId5"/>
    <p:sldId id="257" r:id="rId6"/>
    <p:sldId id="371" r:id="rId7"/>
  </p:sldIdLst>
  <p:sldSz cx="9144000" cy="5143500" type="screen16x9"/>
  <p:notesSz cx="6858000" cy="9144000"/>
  <p:embeddedFontLst>
    <p:embeddedFont>
      <p:font typeface="Kirang Haerang" panose="020B0604020202020204" charset="-127"/>
      <p:regular r:id="rId9"/>
    </p:embeddedFont>
    <p:embeddedFont>
      <p:font typeface="Comic Sans MS" panose="030F0702030302020204" pitchFamily="66" charset="0"/>
      <p:regular r:id="rId10"/>
      <p:bold r:id="rId11"/>
      <p:italic r:id="rId12"/>
      <p:boldItalic r:id="rId13"/>
    </p:embeddedFont>
    <p:embeddedFont>
      <p:font typeface="Nunito" pitchFamily="2" charset="0"/>
      <p:regular r:id="rId14"/>
      <p:bold r:id="rId15"/>
      <p:italic r:id="rId16"/>
      <p:boldItalic r:id="rId17"/>
    </p:embeddedFont>
    <p:embeddedFont>
      <p:font typeface="Nunito Sans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597CDA-B509-4755-B745-F0CC76C8D426}">
  <a:tblStyle styleId="{5C597CDA-B509-4755-B745-F0CC76C8D42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04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22137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" name="Google Shape;1582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3" name="Google Shape;1583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743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3" name="Google Shape;1943;g113af47eb16_0_9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4" name="Google Shape;1944;g113af47eb16_0_9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9106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" name="Google Shape;1698;g112f902f03d_0_5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9" name="Google Shape;1699;g112f902f03d_0_5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2124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3707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" name="Google Shape;1641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2" name="Google Shape;1642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802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02448" y="-53746"/>
            <a:ext cx="2656641" cy="2261878"/>
            <a:chOff x="-102448" y="-53746"/>
            <a:chExt cx="2656641" cy="2261878"/>
          </a:xfrm>
        </p:grpSpPr>
        <p:sp>
          <p:nvSpPr>
            <p:cNvPr id="10" name="Google Shape;10;p2"/>
            <p:cNvSpPr/>
            <p:nvPr/>
          </p:nvSpPr>
          <p:spPr>
            <a:xfrm rot="2830696">
              <a:off x="-77974" y="2069243"/>
              <a:ext cx="109512" cy="114554"/>
            </a:xfrm>
            <a:custGeom>
              <a:avLst/>
              <a:gdLst/>
              <a:ahLst/>
              <a:cxnLst/>
              <a:rect l="l" t="t" r="r" b="b"/>
              <a:pathLst>
                <a:path w="478" h="500" extrusionOk="0">
                  <a:moveTo>
                    <a:pt x="376" y="0"/>
                  </a:moveTo>
                  <a:cubicBezTo>
                    <a:pt x="354" y="0"/>
                    <a:pt x="331" y="11"/>
                    <a:pt x="311" y="30"/>
                  </a:cubicBezTo>
                  <a:cubicBezTo>
                    <a:pt x="215" y="134"/>
                    <a:pt x="118" y="244"/>
                    <a:pt x="28" y="355"/>
                  </a:cubicBezTo>
                  <a:cubicBezTo>
                    <a:pt x="7" y="369"/>
                    <a:pt x="0" y="397"/>
                    <a:pt x="0" y="411"/>
                  </a:cubicBezTo>
                  <a:cubicBezTo>
                    <a:pt x="0" y="438"/>
                    <a:pt x="7" y="459"/>
                    <a:pt x="35" y="480"/>
                  </a:cubicBezTo>
                  <a:cubicBezTo>
                    <a:pt x="51" y="493"/>
                    <a:pt x="70" y="500"/>
                    <a:pt x="90" y="500"/>
                  </a:cubicBezTo>
                  <a:cubicBezTo>
                    <a:pt x="112" y="500"/>
                    <a:pt x="134" y="491"/>
                    <a:pt x="152" y="473"/>
                  </a:cubicBezTo>
                  <a:cubicBezTo>
                    <a:pt x="249" y="369"/>
                    <a:pt x="346" y="258"/>
                    <a:pt x="443" y="141"/>
                  </a:cubicBezTo>
                  <a:cubicBezTo>
                    <a:pt x="478" y="106"/>
                    <a:pt x="464" y="58"/>
                    <a:pt x="429" y="23"/>
                  </a:cubicBezTo>
                  <a:cubicBezTo>
                    <a:pt x="414" y="7"/>
                    <a:pt x="395" y="0"/>
                    <a:pt x="37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 rot="2830696">
              <a:off x="176048" y="2016651"/>
              <a:ext cx="133339" cy="169769"/>
            </a:xfrm>
            <a:custGeom>
              <a:avLst/>
              <a:gdLst/>
              <a:ahLst/>
              <a:cxnLst/>
              <a:rect l="l" t="t" r="r" b="b"/>
              <a:pathLst>
                <a:path w="582" h="741" extrusionOk="0">
                  <a:moveTo>
                    <a:pt x="473" y="0"/>
                  </a:moveTo>
                  <a:cubicBezTo>
                    <a:pt x="446" y="0"/>
                    <a:pt x="421" y="13"/>
                    <a:pt x="409" y="38"/>
                  </a:cubicBezTo>
                  <a:cubicBezTo>
                    <a:pt x="284" y="232"/>
                    <a:pt x="153" y="418"/>
                    <a:pt x="14" y="605"/>
                  </a:cubicBezTo>
                  <a:cubicBezTo>
                    <a:pt x="7" y="619"/>
                    <a:pt x="1" y="640"/>
                    <a:pt x="1" y="654"/>
                  </a:cubicBezTo>
                  <a:cubicBezTo>
                    <a:pt x="1" y="688"/>
                    <a:pt x="14" y="716"/>
                    <a:pt x="35" y="723"/>
                  </a:cubicBezTo>
                  <a:cubicBezTo>
                    <a:pt x="50" y="735"/>
                    <a:pt x="69" y="740"/>
                    <a:pt x="88" y="740"/>
                  </a:cubicBezTo>
                  <a:cubicBezTo>
                    <a:pt x="114" y="740"/>
                    <a:pt x="141" y="729"/>
                    <a:pt x="153" y="709"/>
                  </a:cubicBezTo>
                  <a:cubicBezTo>
                    <a:pt x="291" y="522"/>
                    <a:pt x="423" y="335"/>
                    <a:pt x="554" y="135"/>
                  </a:cubicBezTo>
                  <a:cubicBezTo>
                    <a:pt x="582" y="93"/>
                    <a:pt x="568" y="38"/>
                    <a:pt x="526" y="17"/>
                  </a:cubicBezTo>
                  <a:cubicBezTo>
                    <a:pt x="510" y="6"/>
                    <a:pt x="491" y="0"/>
                    <a:pt x="4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rot="2830696">
              <a:off x="2409017" y="-51771"/>
              <a:ext cx="89122" cy="191763"/>
            </a:xfrm>
            <a:custGeom>
              <a:avLst/>
              <a:gdLst/>
              <a:ahLst/>
              <a:cxnLst/>
              <a:rect l="l" t="t" r="r" b="b"/>
              <a:pathLst>
                <a:path w="389" h="837" extrusionOk="0">
                  <a:moveTo>
                    <a:pt x="86" y="0"/>
                  </a:moveTo>
                  <a:cubicBezTo>
                    <a:pt x="81" y="0"/>
                    <a:pt x="75" y="1"/>
                    <a:pt x="70" y="2"/>
                  </a:cubicBezTo>
                  <a:cubicBezTo>
                    <a:pt x="35" y="15"/>
                    <a:pt x="8" y="50"/>
                    <a:pt x="8" y="85"/>
                  </a:cubicBezTo>
                  <a:cubicBezTo>
                    <a:pt x="8" y="85"/>
                    <a:pt x="8" y="98"/>
                    <a:pt x="1" y="105"/>
                  </a:cubicBezTo>
                  <a:cubicBezTo>
                    <a:pt x="63" y="320"/>
                    <a:pt x="132" y="548"/>
                    <a:pt x="201" y="770"/>
                  </a:cubicBezTo>
                  <a:cubicBezTo>
                    <a:pt x="212" y="814"/>
                    <a:pt x="250" y="836"/>
                    <a:pt x="286" y="836"/>
                  </a:cubicBezTo>
                  <a:cubicBezTo>
                    <a:pt x="295" y="836"/>
                    <a:pt x="304" y="835"/>
                    <a:pt x="312" y="832"/>
                  </a:cubicBezTo>
                  <a:cubicBezTo>
                    <a:pt x="361" y="811"/>
                    <a:pt x="388" y="763"/>
                    <a:pt x="374" y="721"/>
                  </a:cubicBezTo>
                  <a:cubicBezTo>
                    <a:pt x="305" y="493"/>
                    <a:pt x="236" y="271"/>
                    <a:pt x="174" y="64"/>
                  </a:cubicBezTo>
                  <a:cubicBezTo>
                    <a:pt x="168" y="21"/>
                    <a:pt x="125" y="0"/>
                    <a:pt x="8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2830696">
              <a:off x="2285636" y="212359"/>
              <a:ext cx="76292" cy="133340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2830696">
              <a:off x="430726" y="1974273"/>
              <a:ext cx="109512" cy="161292"/>
            </a:xfrm>
            <a:custGeom>
              <a:avLst/>
              <a:gdLst/>
              <a:ahLst/>
              <a:cxnLst/>
              <a:rect l="l" t="t" r="r" b="b"/>
              <a:pathLst>
                <a:path w="478" h="704" extrusionOk="0">
                  <a:moveTo>
                    <a:pt x="375" y="0"/>
                  </a:moveTo>
                  <a:cubicBezTo>
                    <a:pt x="347" y="0"/>
                    <a:pt x="318" y="17"/>
                    <a:pt x="305" y="49"/>
                  </a:cubicBezTo>
                  <a:cubicBezTo>
                    <a:pt x="208" y="229"/>
                    <a:pt x="111" y="402"/>
                    <a:pt x="7" y="575"/>
                  </a:cubicBezTo>
                  <a:cubicBezTo>
                    <a:pt x="0" y="589"/>
                    <a:pt x="0" y="603"/>
                    <a:pt x="0" y="617"/>
                  </a:cubicBezTo>
                  <a:cubicBezTo>
                    <a:pt x="0" y="651"/>
                    <a:pt x="14" y="679"/>
                    <a:pt x="35" y="693"/>
                  </a:cubicBezTo>
                  <a:cubicBezTo>
                    <a:pt x="49" y="700"/>
                    <a:pt x="65" y="704"/>
                    <a:pt x="81" y="704"/>
                  </a:cubicBezTo>
                  <a:cubicBezTo>
                    <a:pt x="111" y="704"/>
                    <a:pt x="139" y="690"/>
                    <a:pt x="153" y="658"/>
                  </a:cubicBezTo>
                  <a:cubicBezTo>
                    <a:pt x="256" y="485"/>
                    <a:pt x="353" y="305"/>
                    <a:pt x="450" y="125"/>
                  </a:cubicBezTo>
                  <a:cubicBezTo>
                    <a:pt x="478" y="91"/>
                    <a:pt x="457" y="35"/>
                    <a:pt x="416" y="14"/>
                  </a:cubicBezTo>
                  <a:cubicBezTo>
                    <a:pt x="404" y="5"/>
                    <a:pt x="389" y="0"/>
                    <a:pt x="37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2830696">
              <a:off x="2147833" y="438400"/>
              <a:ext cx="89122" cy="170914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2830696">
              <a:off x="2026636" y="642999"/>
              <a:ext cx="92100" cy="191305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2830696">
              <a:off x="709590" y="1907857"/>
              <a:ext cx="81103" cy="132195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2830696">
              <a:off x="1903825" y="901634"/>
              <a:ext cx="65295" cy="136090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2830696">
              <a:off x="952838" y="1769945"/>
              <a:ext cx="84311" cy="19222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2830696">
              <a:off x="1746902" y="1110319"/>
              <a:ext cx="68503" cy="175267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2830696">
              <a:off x="1175507" y="1653470"/>
              <a:ext cx="63462" cy="176413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2830696">
              <a:off x="1594638" y="1287910"/>
              <a:ext cx="52694" cy="199094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2830696">
              <a:off x="1409670" y="1505593"/>
              <a:ext cx="42843" cy="137235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7850328" y="112982"/>
            <a:ext cx="1349934" cy="5372201"/>
            <a:chOff x="7995925" y="570188"/>
            <a:chExt cx="1204653" cy="4794040"/>
          </a:xfrm>
        </p:grpSpPr>
        <p:sp>
          <p:nvSpPr>
            <p:cNvPr id="25" name="Google Shape;25;p2"/>
            <p:cNvSpPr/>
            <p:nvPr/>
          </p:nvSpPr>
          <p:spPr>
            <a:xfrm>
              <a:off x="7995925" y="3633856"/>
              <a:ext cx="40059" cy="163332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7998609" y="3899813"/>
              <a:ext cx="41710" cy="127403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5836" y="3403415"/>
              <a:ext cx="51622" cy="177166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014302" y="4113941"/>
              <a:ext cx="57404" cy="179231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043004" y="3190938"/>
              <a:ext cx="55958" cy="123480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50231" y="4342524"/>
              <a:ext cx="64424" cy="15796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097311" y="2934480"/>
              <a:ext cx="74542" cy="154659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117340" y="4602906"/>
              <a:ext cx="64424" cy="121621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162974" y="2717254"/>
              <a:ext cx="91680" cy="169113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185894" y="4806297"/>
              <a:ext cx="93126" cy="166635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264566" y="2521297"/>
              <a:ext cx="75781" cy="115839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278814" y="5018567"/>
              <a:ext cx="97256" cy="148671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7398" y="2280738"/>
              <a:ext cx="95810" cy="148671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410141" y="5253344"/>
              <a:ext cx="87551" cy="110884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67338" y="2077347"/>
              <a:ext cx="108819" cy="162299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595980" y="1889442"/>
              <a:ext cx="81769" cy="116252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707484" y="1655904"/>
              <a:ext cx="98701" cy="147639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810315" y="1448177"/>
              <a:ext cx="101592" cy="162712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26155" y="1253045"/>
              <a:ext cx="73097" cy="117285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9017629" y="1003194"/>
              <a:ext cx="81563" cy="154659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9086184" y="780600"/>
              <a:ext cx="75987" cy="174482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9150401" y="570188"/>
              <a:ext cx="50176" cy="123893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955200" y="587450"/>
            <a:ext cx="7233600" cy="3981000"/>
          </a:xfrm>
          <a:prstGeom prst="roundRect">
            <a:avLst>
              <a:gd name="adj" fmla="val 2310"/>
            </a:avLst>
          </a:prstGeom>
          <a:solidFill>
            <a:srgbClr val="FFF6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2029850" y="1324825"/>
            <a:ext cx="5084400" cy="23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100">
                <a:latin typeface="Comic Sans MS" panose="030F0702030302020204" pitchFamily="66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2377650" y="3879206"/>
            <a:ext cx="4388700" cy="44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2"/>
          </p:nvPr>
        </p:nvSpPr>
        <p:spPr>
          <a:xfrm>
            <a:off x="6298375" y="650475"/>
            <a:ext cx="1528200" cy="5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>
                <a:solidFill>
                  <a:schemeClr val="accent5"/>
                </a:solidFill>
                <a:latin typeface="Comic Sans MS" panose="030F0702030302020204" pitchFamily="66" charset="0"/>
                <a:ea typeface="Kirang Haerang"/>
                <a:cs typeface="Comic Sans MS" panose="030F0702030302020204" pitchFamily="66" charset="0"/>
                <a:sym typeface="Kirang Haerang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51" name="Google Shape;51;p2"/>
          <p:cNvGrpSpPr/>
          <p:nvPr/>
        </p:nvGrpSpPr>
        <p:grpSpPr>
          <a:xfrm flipH="1">
            <a:off x="7498675" y="-5"/>
            <a:ext cx="1528185" cy="528825"/>
            <a:chOff x="6438300" y="4207200"/>
            <a:chExt cx="2705710" cy="936305"/>
          </a:xfrm>
        </p:grpSpPr>
        <p:sp>
          <p:nvSpPr>
            <p:cNvPr id="52" name="Google Shape;52;p2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2"/>
          <p:cNvGrpSpPr/>
          <p:nvPr/>
        </p:nvGrpSpPr>
        <p:grpSpPr>
          <a:xfrm>
            <a:off x="-227630" y="4297255"/>
            <a:ext cx="1976396" cy="901582"/>
            <a:chOff x="3967525" y="3427700"/>
            <a:chExt cx="529950" cy="241750"/>
          </a:xfrm>
        </p:grpSpPr>
        <p:sp>
          <p:nvSpPr>
            <p:cNvPr id="55" name="Google Shape;55;p2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2"/>
          <p:cNvSpPr/>
          <p:nvPr/>
        </p:nvSpPr>
        <p:spPr>
          <a:xfrm>
            <a:off x="3378988" y="751375"/>
            <a:ext cx="266400" cy="266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5498613" y="751375"/>
            <a:ext cx="266400" cy="266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" name="Google Shape;59;p2"/>
          <p:cNvGrpSpPr/>
          <p:nvPr/>
        </p:nvGrpSpPr>
        <p:grpSpPr>
          <a:xfrm>
            <a:off x="3491785" y="-136298"/>
            <a:ext cx="2160341" cy="1025799"/>
            <a:chOff x="3491785" y="-136298"/>
            <a:chExt cx="2160341" cy="1025799"/>
          </a:xfrm>
        </p:grpSpPr>
        <p:sp>
          <p:nvSpPr>
            <p:cNvPr id="60" name="Google Shape;60;p2"/>
            <p:cNvSpPr/>
            <p:nvPr/>
          </p:nvSpPr>
          <p:spPr>
            <a:xfrm rot="-10210584">
              <a:off x="3789897" y="-90548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 rot="-10210584">
              <a:off x="3672788" y="133933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 rot="-10210584">
              <a:off x="3580021" y="430319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 rot="-10210584">
              <a:off x="3507593" y="697404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 rot="10210584" flipH="1">
              <a:off x="5256847" y="-129360"/>
              <a:ext cx="97167" cy="184248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 rot="10210584" flipH="1">
              <a:off x="5380597" y="95121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 rot="10210584" flipH="1">
              <a:off x="5504114" y="391507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 rot="10210584" flipH="1">
              <a:off x="5588595" y="658592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2473400" y="368825"/>
            <a:ext cx="41973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latin typeface="Comic Sans MS" panose="030F0702030302020204" pitchFamily="66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754700" y="1268225"/>
            <a:ext cx="7627500" cy="3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200">
                <a:solidFill>
                  <a:srgbClr val="434343"/>
                </a:solidFill>
                <a:latin typeface="Comic Sans MS" panose="030F0702030302020204" pitchFamily="66" charset="0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133" name="Google Shape;133;p4"/>
          <p:cNvGrpSpPr/>
          <p:nvPr/>
        </p:nvGrpSpPr>
        <p:grpSpPr>
          <a:xfrm flipH="1">
            <a:off x="-1513409" y="126831"/>
            <a:ext cx="2060398" cy="712996"/>
            <a:chOff x="6438300" y="4207200"/>
            <a:chExt cx="2705710" cy="936305"/>
          </a:xfrm>
        </p:grpSpPr>
        <p:sp>
          <p:nvSpPr>
            <p:cNvPr id="134" name="Google Shape;134;p4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Google Shape;136;p4"/>
          <p:cNvSpPr/>
          <p:nvPr/>
        </p:nvSpPr>
        <p:spPr>
          <a:xfrm>
            <a:off x="724450" y="403625"/>
            <a:ext cx="7695300" cy="6483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" name="Google Shape;137;p4"/>
          <p:cNvGrpSpPr/>
          <p:nvPr/>
        </p:nvGrpSpPr>
        <p:grpSpPr>
          <a:xfrm>
            <a:off x="990800" y="-5241"/>
            <a:ext cx="325182" cy="807739"/>
            <a:chOff x="2760125" y="-5241"/>
            <a:chExt cx="325182" cy="807739"/>
          </a:xfrm>
        </p:grpSpPr>
        <p:sp>
          <p:nvSpPr>
            <p:cNvPr id="138" name="Google Shape;138;p4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4"/>
          <p:cNvGrpSpPr/>
          <p:nvPr/>
        </p:nvGrpSpPr>
        <p:grpSpPr>
          <a:xfrm>
            <a:off x="7730878" y="-44053"/>
            <a:ext cx="346122" cy="846577"/>
            <a:chOff x="6037753" y="-44053"/>
            <a:chExt cx="346122" cy="846577"/>
          </a:xfrm>
        </p:grpSpPr>
        <p:sp>
          <p:nvSpPr>
            <p:cNvPr id="143" name="Google Shape;143;p4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4"/>
          <p:cNvSpPr/>
          <p:nvPr/>
        </p:nvSpPr>
        <p:spPr>
          <a:xfrm rot="8291990" flipH="1">
            <a:off x="25509" y="3168599"/>
            <a:ext cx="129941" cy="117312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4"/>
          <p:cNvSpPr/>
          <p:nvPr/>
        </p:nvSpPr>
        <p:spPr>
          <a:xfrm rot="8291990" flipH="1">
            <a:off x="288090" y="3190539"/>
            <a:ext cx="97354" cy="101834"/>
          </a:xfrm>
          <a:custGeom>
            <a:avLst/>
            <a:gdLst/>
            <a:ahLst/>
            <a:cxnLst/>
            <a:rect l="l" t="t" r="r" b="b"/>
            <a:pathLst>
              <a:path w="478" h="500" extrusionOk="0">
                <a:moveTo>
                  <a:pt x="376" y="0"/>
                </a:moveTo>
                <a:cubicBezTo>
                  <a:pt x="354" y="0"/>
                  <a:pt x="331" y="11"/>
                  <a:pt x="311" y="30"/>
                </a:cubicBezTo>
                <a:cubicBezTo>
                  <a:pt x="215" y="134"/>
                  <a:pt x="118" y="244"/>
                  <a:pt x="28" y="355"/>
                </a:cubicBezTo>
                <a:cubicBezTo>
                  <a:pt x="7" y="369"/>
                  <a:pt x="0" y="397"/>
                  <a:pt x="0" y="411"/>
                </a:cubicBezTo>
                <a:cubicBezTo>
                  <a:pt x="0" y="438"/>
                  <a:pt x="7" y="459"/>
                  <a:pt x="35" y="480"/>
                </a:cubicBezTo>
                <a:cubicBezTo>
                  <a:pt x="51" y="493"/>
                  <a:pt x="70" y="500"/>
                  <a:pt x="90" y="500"/>
                </a:cubicBezTo>
                <a:cubicBezTo>
                  <a:pt x="112" y="500"/>
                  <a:pt x="134" y="491"/>
                  <a:pt x="152" y="473"/>
                </a:cubicBezTo>
                <a:cubicBezTo>
                  <a:pt x="249" y="369"/>
                  <a:pt x="346" y="258"/>
                  <a:pt x="443" y="141"/>
                </a:cubicBezTo>
                <a:cubicBezTo>
                  <a:pt x="478" y="106"/>
                  <a:pt x="464" y="58"/>
                  <a:pt x="429" y="23"/>
                </a:cubicBezTo>
                <a:cubicBezTo>
                  <a:pt x="414" y="7"/>
                  <a:pt x="395" y="0"/>
                  <a:pt x="37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4"/>
          <p:cNvSpPr/>
          <p:nvPr/>
        </p:nvSpPr>
        <p:spPr>
          <a:xfrm rot="8291990" flipH="1">
            <a:off x="510784" y="3210265"/>
            <a:ext cx="118535" cy="150918"/>
          </a:xfrm>
          <a:custGeom>
            <a:avLst/>
            <a:gdLst/>
            <a:ahLst/>
            <a:cxnLst/>
            <a:rect l="l" t="t" r="r" b="b"/>
            <a:pathLst>
              <a:path w="582" h="741" extrusionOk="0">
                <a:moveTo>
                  <a:pt x="473" y="0"/>
                </a:moveTo>
                <a:cubicBezTo>
                  <a:pt x="446" y="0"/>
                  <a:pt x="421" y="13"/>
                  <a:pt x="409" y="38"/>
                </a:cubicBezTo>
                <a:cubicBezTo>
                  <a:pt x="284" y="232"/>
                  <a:pt x="153" y="418"/>
                  <a:pt x="14" y="605"/>
                </a:cubicBezTo>
                <a:cubicBezTo>
                  <a:pt x="7" y="619"/>
                  <a:pt x="1" y="640"/>
                  <a:pt x="1" y="654"/>
                </a:cubicBezTo>
                <a:cubicBezTo>
                  <a:pt x="1" y="688"/>
                  <a:pt x="14" y="716"/>
                  <a:pt x="35" y="723"/>
                </a:cubicBezTo>
                <a:cubicBezTo>
                  <a:pt x="50" y="735"/>
                  <a:pt x="69" y="740"/>
                  <a:pt x="88" y="740"/>
                </a:cubicBezTo>
                <a:cubicBezTo>
                  <a:pt x="114" y="740"/>
                  <a:pt x="141" y="729"/>
                  <a:pt x="153" y="709"/>
                </a:cubicBezTo>
                <a:cubicBezTo>
                  <a:pt x="291" y="522"/>
                  <a:pt x="423" y="335"/>
                  <a:pt x="554" y="135"/>
                </a:cubicBezTo>
                <a:cubicBezTo>
                  <a:pt x="582" y="93"/>
                  <a:pt x="568" y="38"/>
                  <a:pt x="526" y="17"/>
                </a:cubicBezTo>
                <a:cubicBezTo>
                  <a:pt x="510" y="6"/>
                  <a:pt x="491" y="0"/>
                  <a:pt x="4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4"/>
          <p:cNvSpPr/>
          <p:nvPr/>
        </p:nvSpPr>
        <p:spPr>
          <a:xfrm rot="8291990" flipH="1">
            <a:off x="2226149" y="5012857"/>
            <a:ext cx="67822" cy="118534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"/>
          <p:cNvSpPr/>
          <p:nvPr/>
        </p:nvSpPr>
        <p:spPr>
          <a:xfrm rot="8291990" flipH="1">
            <a:off x="732349" y="3275517"/>
            <a:ext cx="97354" cy="143382"/>
          </a:xfrm>
          <a:custGeom>
            <a:avLst/>
            <a:gdLst/>
            <a:ahLst/>
            <a:cxnLst/>
            <a:rect l="l" t="t" r="r" b="b"/>
            <a:pathLst>
              <a:path w="478" h="704" extrusionOk="0">
                <a:moveTo>
                  <a:pt x="375" y="0"/>
                </a:moveTo>
                <a:cubicBezTo>
                  <a:pt x="347" y="0"/>
                  <a:pt x="318" y="17"/>
                  <a:pt x="305" y="49"/>
                </a:cubicBezTo>
                <a:cubicBezTo>
                  <a:pt x="208" y="229"/>
                  <a:pt x="111" y="402"/>
                  <a:pt x="7" y="575"/>
                </a:cubicBezTo>
                <a:cubicBezTo>
                  <a:pt x="0" y="589"/>
                  <a:pt x="0" y="603"/>
                  <a:pt x="0" y="617"/>
                </a:cubicBezTo>
                <a:cubicBezTo>
                  <a:pt x="0" y="651"/>
                  <a:pt x="14" y="679"/>
                  <a:pt x="35" y="693"/>
                </a:cubicBezTo>
                <a:cubicBezTo>
                  <a:pt x="49" y="700"/>
                  <a:pt x="65" y="704"/>
                  <a:pt x="81" y="704"/>
                </a:cubicBezTo>
                <a:cubicBezTo>
                  <a:pt x="111" y="704"/>
                  <a:pt x="139" y="690"/>
                  <a:pt x="153" y="658"/>
                </a:cubicBezTo>
                <a:cubicBezTo>
                  <a:pt x="256" y="485"/>
                  <a:pt x="353" y="305"/>
                  <a:pt x="450" y="125"/>
                </a:cubicBezTo>
                <a:cubicBezTo>
                  <a:pt x="478" y="91"/>
                  <a:pt x="457" y="35"/>
                  <a:pt x="416" y="14"/>
                </a:cubicBezTo>
                <a:cubicBezTo>
                  <a:pt x="404" y="5"/>
                  <a:pt x="389" y="0"/>
                  <a:pt x="37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4"/>
          <p:cNvSpPr/>
          <p:nvPr/>
        </p:nvSpPr>
        <p:spPr>
          <a:xfrm rot="8291990" flipH="1">
            <a:off x="2124558" y="4768523"/>
            <a:ext cx="79227" cy="151936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4"/>
          <p:cNvSpPr/>
          <p:nvPr/>
        </p:nvSpPr>
        <p:spPr>
          <a:xfrm rot="8291990" flipH="1">
            <a:off x="2035182" y="4559382"/>
            <a:ext cx="81875" cy="170062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4"/>
          <p:cNvSpPr/>
          <p:nvPr/>
        </p:nvSpPr>
        <p:spPr>
          <a:xfrm rot="8291990" flipH="1">
            <a:off x="972468" y="3382157"/>
            <a:ext cx="72099" cy="117516"/>
          </a:xfrm>
          <a:custGeom>
            <a:avLst/>
            <a:gdLst/>
            <a:ahLst/>
            <a:cxnLst/>
            <a:rect l="l" t="t" r="r" b="b"/>
            <a:pathLst>
              <a:path w="354" h="577" extrusionOk="0">
                <a:moveTo>
                  <a:pt x="254" y="0"/>
                </a:moveTo>
                <a:cubicBezTo>
                  <a:pt x="219" y="0"/>
                  <a:pt x="184" y="24"/>
                  <a:pt x="174" y="56"/>
                </a:cubicBezTo>
                <a:cubicBezTo>
                  <a:pt x="118" y="194"/>
                  <a:pt x="70" y="326"/>
                  <a:pt x="7" y="457"/>
                </a:cubicBezTo>
                <a:cubicBezTo>
                  <a:pt x="1" y="464"/>
                  <a:pt x="1" y="485"/>
                  <a:pt x="1" y="492"/>
                </a:cubicBezTo>
                <a:cubicBezTo>
                  <a:pt x="1" y="519"/>
                  <a:pt x="28" y="554"/>
                  <a:pt x="63" y="568"/>
                </a:cubicBezTo>
                <a:cubicBezTo>
                  <a:pt x="74" y="573"/>
                  <a:pt x="86" y="576"/>
                  <a:pt x="97" y="576"/>
                </a:cubicBezTo>
                <a:cubicBezTo>
                  <a:pt x="128" y="576"/>
                  <a:pt x="158" y="557"/>
                  <a:pt x="174" y="526"/>
                </a:cubicBezTo>
                <a:cubicBezTo>
                  <a:pt x="236" y="388"/>
                  <a:pt x="284" y="256"/>
                  <a:pt x="340" y="118"/>
                </a:cubicBezTo>
                <a:cubicBezTo>
                  <a:pt x="354" y="77"/>
                  <a:pt x="326" y="21"/>
                  <a:pt x="284" y="7"/>
                </a:cubicBezTo>
                <a:cubicBezTo>
                  <a:pt x="275" y="2"/>
                  <a:pt x="264" y="0"/>
                  <a:pt x="25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4"/>
          <p:cNvSpPr/>
          <p:nvPr/>
        </p:nvSpPr>
        <p:spPr>
          <a:xfrm rot="8291990" flipH="1">
            <a:off x="1945788" y="4368104"/>
            <a:ext cx="58046" cy="120978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4"/>
          <p:cNvSpPr/>
          <p:nvPr/>
        </p:nvSpPr>
        <p:spPr>
          <a:xfrm rot="8291990" flipH="1">
            <a:off x="1178760" y="3471373"/>
            <a:ext cx="74950" cy="170877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4"/>
          <p:cNvSpPr/>
          <p:nvPr/>
        </p:nvSpPr>
        <p:spPr>
          <a:xfrm rot="8291990" flipH="1">
            <a:off x="1825915" y="4135715"/>
            <a:ext cx="60897" cy="155806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4"/>
          <p:cNvSpPr/>
          <p:nvPr/>
        </p:nvSpPr>
        <p:spPr>
          <a:xfrm rot="8291990" flipH="1">
            <a:off x="1365511" y="3606164"/>
            <a:ext cx="56416" cy="156824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4"/>
          <p:cNvSpPr/>
          <p:nvPr/>
        </p:nvSpPr>
        <p:spPr>
          <a:xfrm rot="8291990" flipH="1">
            <a:off x="1706973" y="3944057"/>
            <a:ext cx="46844" cy="176987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4"/>
          <p:cNvSpPr/>
          <p:nvPr/>
        </p:nvSpPr>
        <p:spPr>
          <a:xfrm rot="8291990" flipH="1">
            <a:off x="1558845" y="3790445"/>
            <a:ext cx="38086" cy="121997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4"/>
          <p:cNvSpPr/>
          <p:nvPr/>
        </p:nvSpPr>
        <p:spPr>
          <a:xfrm rot="-1608000" flipH="1">
            <a:off x="8481287" y="-161409"/>
            <a:ext cx="49492" cy="123625"/>
          </a:xfrm>
          <a:custGeom>
            <a:avLst/>
            <a:gdLst/>
            <a:ahLst/>
            <a:cxnLst/>
            <a:rect l="l" t="t" r="r" b="b"/>
            <a:pathLst>
              <a:path w="243" h="607" extrusionOk="0">
                <a:moveTo>
                  <a:pt x="102" y="1"/>
                </a:moveTo>
                <a:cubicBezTo>
                  <a:pt x="96" y="1"/>
                  <a:pt x="90" y="2"/>
                  <a:pt x="84" y="4"/>
                </a:cubicBezTo>
                <a:cubicBezTo>
                  <a:pt x="35" y="11"/>
                  <a:pt x="1" y="45"/>
                  <a:pt x="1" y="87"/>
                </a:cubicBezTo>
                <a:lnTo>
                  <a:pt x="1" y="108"/>
                </a:lnTo>
                <a:cubicBezTo>
                  <a:pt x="21" y="246"/>
                  <a:pt x="35" y="391"/>
                  <a:pt x="63" y="537"/>
                </a:cubicBezTo>
                <a:cubicBezTo>
                  <a:pt x="69" y="575"/>
                  <a:pt x="116" y="607"/>
                  <a:pt x="156" y="607"/>
                </a:cubicBezTo>
                <a:cubicBezTo>
                  <a:pt x="160" y="607"/>
                  <a:pt x="163" y="607"/>
                  <a:pt x="167" y="606"/>
                </a:cubicBezTo>
                <a:cubicBezTo>
                  <a:pt x="208" y="599"/>
                  <a:pt x="243" y="544"/>
                  <a:pt x="236" y="502"/>
                </a:cubicBezTo>
                <a:cubicBezTo>
                  <a:pt x="222" y="364"/>
                  <a:pt x="195" y="218"/>
                  <a:pt x="174" y="80"/>
                </a:cubicBezTo>
                <a:cubicBezTo>
                  <a:pt x="168" y="33"/>
                  <a:pt x="137" y="1"/>
                  <a:pt x="10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4"/>
          <p:cNvSpPr/>
          <p:nvPr/>
        </p:nvSpPr>
        <p:spPr>
          <a:xfrm rot="-1608000" flipH="1">
            <a:off x="8540375" y="59387"/>
            <a:ext cx="64971" cy="156212"/>
          </a:xfrm>
          <a:custGeom>
            <a:avLst/>
            <a:gdLst/>
            <a:ahLst/>
            <a:cxnLst/>
            <a:rect l="l" t="t" r="r" b="b"/>
            <a:pathLst>
              <a:path w="319" h="767" extrusionOk="0">
                <a:moveTo>
                  <a:pt x="92" y="1"/>
                </a:moveTo>
                <a:cubicBezTo>
                  <a:pt x="84" y="1"/>
                  <a:pt x="77" y="2"/>
                  <a:pt x="70" y="4"/>
                </a:cubicBezTo>
                <a:cubicBezTo>
                  <a:pt x="28" y="11"/>
                  <a:pt x="1" y="46"/>
                  <a:pt x="1" y="87"/>
                </a:cubicBezTo>
                <a:cubicBezTo>
                  <a:pt x="1" y="94"/>
                  <a:pt x="1" y="108"/>
                  <a:pt x="7" y="115"/>
                </a:cubicBezTo>
                <a:cubicBezTo>
                  <a:pt x="49" y="302"/>
                  <a:pt x="97" y="502"/>
                  <a:pt x="146" y="703"/>
                </a:cubicBezTo>
                <a:cubicBezTo>
                  <a:pt x="152" y="740"/>
                  <a:pt x="197" y="766"/>
                  <a:pt x="236" y="766"/>
                </a:cubicBezTo>
                <a:cubicBezTo>
                  <a:pt x="241" y="766"/>
                  <a:pt x="245" y="766"/>
                  <a:pt x="250" y="765"/>
                </a:cubicBezTo>
                <a:cubicBezTo>
                  <a:pt x="291" y="752"/>
                  <a:pt x="319" y="703"/>
                  <a:pt x="312" y="655"/>
                </a:cubicBezTo>
                <a:cubicBezTo>
                  <a:pt x="257" y="461"/>
                  <a:pt x="215" y="260"/>
                  <a:pt x="174" y="73"/>
                </a:cubicBezTo>
                <a:cubicBezTo>
                  <a:pt x="168" y="27"/>
                  <a:pt x="129" y="1"/>
                  <a:pt x="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"/>
          <p:cNvSpPr/>
          <p:nvPr/>
        </p:nvSpPr>
        <p:spPr>
          <a:xfrm rot="-1608000" flipH="1">
            <a:off x="8579129" y="268212"/>
            <a:ext cx="79227" cy="170469"/>
          </a:xfrm>
          <a:custGeom>
            <a:avLst/>
            <a:gdLst/>
            <a:ahLst/>
            <a:cxnLst/>
            <a:rect l="l" t="t" r="r" b="b"/>
            <a:pathLst>
              <a:path w="389" h="837" extrusionOk="0">
                <a:moveTo>
                  <a:pt x="86" y="0"/>
                </a:moveTo>
                <a:cubicBezTo>
                  <a:pt x="81" y="0"/>
                  <a:pt x="75" y="1"/>
                  <a:pt x="70" y="2"/>
                </a:cubicBezTo>
                <a:cubicBezTo>
                  <a:pt x="35" y="15"/>
                  <a:pt x="8" y="50"/>
                  <a:pt x="8" y="85"/>
                </a:cubicBezTo>
                <a:cubicBezTo>
                  <a:pt x="8" y="85"/>
                  <a:pt x="8" y="98"/>
                  <a:pt x="1" y="105"/>
                </a:cubicBezTo>
                <a:cubicBezTo>
                  <a:pt x="63" y="320"/>
                  <a:pt x="132" y="548"/>
                  <a:pt x="201" y="770"/>
                </a:cubicBezTo>
                <a:cubicBezTo>
                  <a:pt x="212" y="814"/>
                  <a:pt x="250" y="836"/>
                  <a:pt x="286" y="836"/>
                </a:cubicBezTo>
                <a:cubicBezTo>
                  <a:pt x="295" y="836"/>
                  <a:pt x="304" y="835"/>
                  <a:pt x="312" y="832"/>
                </a:cubicBezTo>
                <a:cubicBezTo>
                  <a:pt x="361" y="811"/>
                  <a:pt x="388" y="763"/>
                  <a:pt x="374" y="721"/>
                </a:cubicBezTo>
                <a:cubicBezTo>
                  <a:pt x="305" y="493"/>
                  <a:pt x="236" y="271"/>
                  <a:pt x="174" y="64"/>
                </a:cubicBezTo>
                <a:cubicBezTo>
                  <a:pt x="168" y="21"/>
                  <a:pt x="125" y="0"/>
                  <a:pt x="8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4"/>
          <p:cNvSpPr/>
          <p:nvPr/>
        </p:nvSpPr>
        <p:spPr>
          <a:xfrm rot="-1608000" flipH="1">
            <a:off x="8620277" y="530122"/>
            <a:ext cx="67822" cy="118534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"/>
          <p:cNvSpPr/>
          <p:nvPr/>
        </p:nvSpPr>
        <p:spPr>
          <a:xfrm rot="-1608000" flipH="1">
            <a:off x="8648279" y="758116"/>
            <a:ext cx="79227" cy="151935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"/>
          <p:cNvSpPr/>
          <p:nvPr/>
        </p:nvSpPr>
        <p:spPr>
          <a:xfrm rot="-1608000" flipH="1">
            <a:off x="8680224" y="965104"/>
            <a:ext cx="81875" cy="170061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4"/>
          <p:cNvSpPr/>
          <p:nvPr/>
        </p:nvSpPr>
        <p:spPr>
          <a:xfrm rot="-1608000" flipH="1">
            <a:off x="8734137" y="1224332"/>
            <a:ext cx="58046" cy="120978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4"/>
          <p:cNvSpPr/>
          <p:nvPr/>
        </p:nvSpPr>
        <p:spPr>
          <a:xfrm rot="-1608000" flipH="1">
            <a:off x="9232779" y="2237793"/>
            <a:ext cx="74950" cy="170876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4"/>
          <p:cNvSpPr/>
          <p:nvPr/>
        </p:nvSpPr>
        <p:spPr>
          <a:xfrm rot="-1608000" flipH="1">
            <a:off x="8791483" y="1445225"/>
            <a:ext cx="60897" cy="155805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4"/>
          <p:cNvSpPr/>
          <p:nvPr/>
        </p:nvSpPr>
        <p:spPr>
          <a:xfrm rot="-1608000" flipH="1">
            <a:off x="9103677" y="2075472"/>
            <a:ext cx="56416" cy="156823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4"/>
          <p:cNvSpPr/>
          <p:nvPr/>
        </p:nvSpPr>
        <p:spPr>
          <a:xfrm rot="-1608000" flipH="1">
            <a:off x="8873322" y="1642135"/>
            <a:ext cx="46844" cy="176986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4"/>
          <p:cNvSpPr/>
          <p:nvPr/>
        </p:nvSpPr>
        <p:spPr>
          <a:xfrm rot="-1608000" flipH="1">
            <a:off x="8978137" y="1884038"/>
            <a:ext cx="38086" cy="121996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9"/>
          <p:cNvSpPr/>
          <p:nvPr/>
        </p:nvSpPr>
        <p:spPr>
          <a:xfrm rot="487474">
            <a:off x="254239" y="2429076"/>
            <a:ext cx="43999" cy="179398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9"/>
          <p:cNvSpPr/>
          <p:nvPr/>
        </p:nvSpPr>
        <p:spPr>
          <a:xfrm rot="487474">
            <a:off x="218653" y="2719000"/>
            <a:ext cx="45813" cy="139935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9"/>
          <p:cNvSpPr/>
          <p:nvPr/>
        </p:nvSpPr>
        <p:spPr>
          <a:xfrm rot="487474">
            <a:off x="299649" y="2180872"/>
            <a:ext cx="56700" cy="194593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9"/>
          <p:cNvSpPr/>
          <p:nvPr/>
        </p:nvSpPr>
        <p:spPr>
          <a:xfrm rot="487474">
            <a:off x="198369" y="2955194"/>
            <a:ext cx="63050" cy="196861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9"/>
          <p:cNvSpPr/>
          <p:nvPr/>
        </p:nvSpPr>
        <p:spPr>
          <a:xfrm rot="487474">
            <a:off x="377188" y="1956244"/>
            <a:ext cx="61462" cy="135626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9"/>
          <p:cNvSpPr/>
          <p:nvPr/>
        </p:nvSpPr>
        <p:spPr>
          <a:xfrm rot="487474">
            <a:off x="203566" y="3209976"/>
            <a:ext cx="70761" cy="173501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9"/>
          <p:cNvSpPr/>
          <p:nvPr/>
        </p:nvSpPr>
        <p:spPr>
          <a:xfrm rot="487474">
            <a:off x="473524" y="1687092"/>
            <a:ext cx="81874" cy="169872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9"/>
          <p:cNvSpPr/>
          <p:nvPr/>
        </p:nvSpPr>
        <p:spPr>
          <a:xfrm rot="487474">
            <a:off x="238937" y="3503712"/>
            <a:ext cx="70761" cy="133585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9"/>
          <p:cNvSpPr/>
          <p:nvPr/>
        </p:nvSpPr>
        <p:spPr>
          <a:xfrm rot="487474">
            <a:off x="577424" y="1462341"/>
            <a:ext cx="100699" cy="185748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9"/>
          <p:cNvSpPr/>
          <p:nvPr/>
        </p:nvSpPr>
        <p:spPr>
          <a:xfrm rot="487474">
            <a:off x="278254" y="3737484"/>
            <a:ext cx="102286" cy="183027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9"/>
          <p:cNvSpPr/>
          <p:nvPr/>
        </p:nvSpPr>
        <p:spPr>
          <a:xfrm rot="487474">
            <a:off x="722529" y="1264102"/>
            <a:ext cx="83235" cy="127234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9"/>
          <p:cNvSpPr/>
          <p:nvPr/>
        </p:nvSpPr>
        <p:spPr>
          <a:xfrm rot="487474">
            <a:off x="347709" y="3983133"/>
            <a:ext cx="106822" cy="163295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9"/>
          <p:cNvSpPr/>
          <p:nvPr/>
        </p:nvSpPr>
        <p:spPr>
          <a:xfrm rot="487474">
            <a:off x="869023" y="1019873"/>
            <a:ext cx="105235" cy="163295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9"/>
          <p:cNvSpPr/>
          <p:nvPr/>
        </p:nvSpPr>
        <p:spPr>
          <a:xfrm rot="487474">
            <a:off x="457047" y="4258252"/>
            <a:ext cx="96163" cy="121791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9"/>
          <p:cNvSpPr/>
          <p:nvPr/>
        </p:nvSpPr>
        <p:spPr>
          <a:xfrm rot="487474">
            <a:off x="1008133" y="815169"/>
            <a:ext cx="119523" cy="178264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9"/>
          <p:cNvSpPr/>
          <p:nvPr/>
        </p:nvSpPr>
        <p:spPr>
          <a:xfrm rot="487474">
            <a:off x="558860" y="4471536"/>
            <a:ext cx="136760" cy="162161"/>
          </a:xfrm>
          <a:custGeom>
            <a:avLst/>
            <a:gdLst/>
            <a:ahLst/>
            <a:cxnLst/>
            <a:rect l="l" t="t" r="r" b="b"/>
            <a:pathLst>
              <a:path w="603" h="715" extrusionOk="0">
                <a:moveTo>
                  <a:pt x="85" y="0"/>
                </a:moveTo>
                <a:cubicBezTo>
                  <a:pt x="67" y="0"/>
                  <a:pt x="49" y="6"/>
                  <a:pt x="35" y="17"/>
                </a:cubicBezTo>
                <a:cubicBezTo>
                  <a:pt x="7" y="31"/>
                  <a:pt x="0" y="59"/>
                  <a:pt x="0" y="86"/>
                </a:cubicBezTo>
                <a:cubicBezTo>
                  <a:pt x="0" y="107"/>
                  <a:pt x="0" y="128"/>
                  <a:pt x="14" y="128"/>
                </a:cubicBezTo>
                <a:cubicBezTo>
                  <a:pt x="146" y="301"/>
                  <a:pt x="284" y="481"/>
                  <a:pt x="436" y="682"/>
                </a:cubicBezTo>
                <a:cubicBezTo>
                  <a:pt x="451" y="704"/>
                  <a:pt x="477" y="715"/>
                  <a:pt x="503" y="715"/>
                </a:cubicBezTo>
                <a:cubicBezTo>
                  <a:pt x="524" y="715"/>
                  <a:pt x="545" y="708"/>
                  <a:pt x="561" y="695"/>
                </a:cubicBezTo>
                <a:cubicBezTo>
                  <a:pt x="602" y="675"/>
                  <a:pt x="602" y="612"/>
                  <a:pt x="575" y="578"/>
                </a:cubicBezTo>
                <a:cubicBezTo>
                  <a:pt x="422" y="377"/>
                  <a:pt x="284" y="204"/>
                  <a:pt x="152" y="31"/>
                </a:cubicBezTo>
                <a:cubicBezTo>
                  <a:pt x="136" y="11"/>
                  <a:pt x="111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9"/>
          <p:cNvSpPr/>
          <p:nvPr/>
        </p:nvSpPr>
        <p:spPr>
          <a:xfrm rot="487474">
            <a:off x="1180900" y="628980"/>
            <a:ext cx="89812" cy="127688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9"/>
          <p:cNvSpPr/>
          <p:nvPr/>
        </p:nvSpPr>
        <p:spPr>
          <a:xfrm rot="487474">
            <a:off x="687039" y="4692616"/>
            <a:ext cx="128822" cy="144698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9"/>
          <p:cNvSpPr/>
          <p:nvPr/>
        </p:nvSpPr>
        <p:spPr>
          <a:xfrm rot="487474">
            <a:off x="1335863" y="393498"/>
            <a:ext cx="108410" cy="162161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9"/>
          <p:cNvSpPr/>
          <p:nvPr/>
        </p:nvSpPr>
        <p:spPr>
          <a:xfrm rot="487474">
            <a:off x="1478733" y="183735"/>
            <a:ext cx="111585" cy="178717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9"/>
          <p:cNvSpPr/>
          <p:nvPr/>
        </p:nvSpPr>
        <p:spPr>
          <a:xfrm rot="487474">
            <a:off x="840332" y="4942690"/>
            <a:ext cx="105461" cy="114307"/>
          </a:xfrm>
          <a:custGeom>
            <a:avLst/>
            <a:gdLst/>
            <a:ahLst/>
            <a:cxnLst/>
            <a:rect l="l" t="t" r="r" b="b"/>
            <a:pathLst>
              <a:path w="465" h="504" extrusionOk="0">
                <a:moveTo>
                  <a:pt x="91" y="0"/>
                </a:moveTo>
                <a:cubicBezTo>
                  <a:pt x="71" y="0"/>
                  <a:pt x="51" y="5"/>
                  <a:pt x="35" y="14"/>
                </a:cubicBezTo>
                <a:cubicBezTo>
                  <a:pt x="8" y="35"/>
                  <a:pt x="1" y="63"/>
                  <a:pt x="1" y="84"/>
                </a:cubicBezTo>
                <a:cubicBezTo>
                  <a:pt x="1" y="104"/>
                  <a:pt x="15" y="118"/>
                  <a:pt x="29" y="132"/>
                </a:cubicBezTo>
                <a:cubicBezTo>
                  <a:pt x="118" y="243"/>
                  <a:pt x="208" y="354"/>
                  <a:pt x="298" y="464"/>
                </a:cubicBezTo>
                <a:cubicBezTo>
                  <a:pt x="314" y="492"/>
                  <a:pt x="339" y="504"/>
                  <a:pt x="364" y="504"/>
                </a:cubicBezTo>
                <a:cubicBezTo>
                  <a:pt x="382" y="504"/>
                  <a:pt x="401" y="497"/>
                  <a:pt x="416" y="485"/>
                </a:cubicBezTo>
                <a:cubicBezTo>
                  <a:pt x="464" y="457"/>
                  <a:pt x="464" y="395"/>
                  <a:pt x="437" y="361"/>
                </a:cubicBezTo>
                <a:cubicBezTo>
                  <a:pt x="340" y="250"/>
                  <a:pt x="257" y="139"/>
                  <a:pt x="160" y="28"/>
                </a:cubicBezTo>
                <a:cubicBezTo>
                  <a:pt x="144" y="9"/>
                  <a:pt x="118" y="0"/>
                  <a:pt x="9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9"/>
          <p:cNvSpPr/>
          <p:nvPr/>
        </p:nvSpPr>
        <p:spPr>
          <a:xfrm rot="487474">
            <a:off x="1638662" y="-12415"/>
            <a:ext cx="80287" cy="128822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0" name="Google Shape;390;p9"/>
          <p:cNvGrpSpPr/>
          <p:nvPr/>
        </p:nvGrpSpPr>
        <p:grpSpPr>
          <a:xfrm>
            <a:off x="1500100" y="1080112"/>
            <a:ext cx="6143700" cy="3202500"/>
            <a:chOff x="1500100" y="1080112"/>
            <a:chExt cx="6143700" cy="3202500"/>
          </a:xfrm>
        </p:grpSpPr>
        <p:sp>
          <p:nvSpPr>
            <p:cNvPr id="391" name="Google Shape;391;p9"/>
            <p:cNvSpPr/>
            <p:nvPr/>
          </p:nvSpPr>
          <p:spPr>
            <a:xfrm>
              <a:off x="1500100" y="1080112"/>
              <a:ext cx="6143700" cy="3202500"/>
            </a:xfrm>
            <a:prstGeom prst="roundRect">
              <a:avLst>
                <a:gd name="adj" fmla="val 5566"/>
              </a:avLst>
            </a:prstGeom>
            <a:solidFill>
              <a:srgbClr val="FDF7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2" name="Google Shape;392;p9"/>
            <p:cNvGrpSpPr/>
            <p:nvPr/>
          </p:nvGrpSpPr>
          <p:grpSpPr>
            <a:xfrm>
              <a:off x="3455200" y="1295325"/>
              <a:ext cx="2233625" cy="165625"/>
              <a:chOff x="3455200" y="1295325"/>
              <a:chExt cx="2233625" cy="165625"/>
            </a:xfrm>
          </p:grpSpPr>
          <p:sp>
            <p:nvSpPr>
              <p:cNvPr id="393" name="Google Shape;393;p9"/>
              <p:cNvSpPr/>
              <p:nvPr/>
            </p:nvSpPr>
            <p:spPr>
              <a:xfrm>
                <a:off x="3455200" y="1295325"/>
                <a:ext cx="165600" cy="1656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9"/>
              <p:cNvSpPr/>
              <p:nvPr/>
            </p:nvSpPr>
            <p:spPr>
              <a:xfrm>
                <a:off x="5523225" y="1295350"/>
                <a:ext cx="165600" cy="1656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5" name="Google Shape;395;p9"/>
          <p:cNvSpPr/>
          <p:nvPr/>
        </p:nvSpPr>
        <p:spPr>
          <a:xfrm rot="-10210584">
            <a:off x="3672788" y="667333"/>
            <a:ext cx="90525" cy="207863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9"/>
          <p:cNvSpPr/>
          <p:nvPr/>
        </p:nvSpPr>
        <p:spPr>
          <a:xfrm rot="-10210584">
            <a:off x="3580021" y="963719"/>
            <a:ext cx="59776" cy="147595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9"/>
          <p:cNvSpPr/>
          <p:nvPr/>
        </p:nvSpPr>
        <p:spPr>
          <a:xfrm rot="-10210584">
            <a:off x="3507593" y="1230804"/>
            <a:ext cx="47722" cy="189414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9"/>
          <p:cNvSpPr/>
          <p:nvPr/>
        </p:nvSpPr>
        <p:spPr>
          <a:xfrm rot="10210584" flipH="1">
            <a:off x="5380597" y="628521"/>
            <a:ext cx="90525" cy="207863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9"/>
          <p:cNvSpPr/>
          <p:nvPr/>
        </p:nvSpPr>
        <p:spPr>
          <a:xfrm rot="10210584" flipH="1">
            <a:off x="5504114" y="924907"/>
            <a:ext cx="59776" cy="147595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9"/>
          <p:cNvSpPr/>
          <p:nvPr/>
        </p:nvSpPr>
        <p:spPr>
          <a:xfrm rot="-10210584">
            <a:off x="4100831" y="-48906"/>
            <a:ext cx="121028" cy="193842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9"/>
          <p:cNvSpPr/>
          <p:nvPr/>
        </p:nvSpPr>
        <p:spPr>
          <a:xfrm rot="-10210584">
            <a:off x="3954272" y="213219"/>
            <a:ext cx="87081" cy="139723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9"/>
          <p:cNvSpPr/>
          <p:nvPr/>
        </p:nvSpPr>
        <p:spPr>
          <a:xfrm rot="-10210584">
            <a:off x="3789897" y="442852"/>
            <a:ext cx="97167" cy="184248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9"/>
          <p:cNvSpPr/>
          <p:nvPr/>
        </p:nvSpPr>
        <p:spPr>
          <a:xfrm rot="-10210584">
            <a:off x="3672788" y="667333"/>
            <a:ext cx="90525" cy="207863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9"/>
          <p:cNvSpPr/>
          <p:nvPr/>
        </p:nvSpPr>
        <p:spPr>
          <a:xfrm rot="-10210584">
            <a:off x="3580021" y="963719"/>
            <a:ext cx="59776" cy="147595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9"/>
          <p:cNvSpPr/>
          <p:nvPr/>
        </p:nvSpPr>
        <p:spPr>
          <a:xfrm rot="10210584" flipH="1">
            <a:off x="4922052" y="-87719"/>
            <a:ext cx="121028" cy="193842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9"/>
          <p:cNvSpPr/>
          <p:nvPr/>
        </p:nvSpPr>
        <p:spPr>
          <a:xfrm rot="10210584" flipH="1">
            <a:off x="5102558" y="174406"/>
            <a:ext cx="87081" cy="139723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9"/>
          <p:cNvSpPr/>
          <p:nvPr/>
        </p:nvSpPr>
        <p:spPr>
          <a:xfrm rot="10210584" flipH="1">
            <a:off x="5256847" y="404040"/>
            <a:ext cx="97167" cy="184248"/>
          </a:xfrm>
          <a:custGeom>
            <a:avLst/>
            <a:gdLst/>
            <a:ahLst/>
            <a:cxnLst/>
            <a:rect l="l" t="t" r="r" b="b"/>
            <a:pathLst>
              <a:path w="395" h="749" extrusionOk="0">
                <a:moveTo>
                  <a:pt x="292" y="1"/>
                </a:moveTo>
                <a:cubicBezTo>
                  <a:pt x="256" y="1"/>
                  <a:pt x="225" y="25"/>
                  <a:pt x="215" y="56"/>
                </a:cubicBezTo>
                <a:cubicBezTo>
                  <a:pt x="145" y="243"/>
                  <a:pt x="76" y="430"/>
                  <a:pt x="7" y="624"/>
                </a:cubicBezTo>
                <a:cubicBezTo>
                  <a:pt x="0" y="638"/>
                  <a:pt x="0" y="645"/>
                  <a:pt x="0" y="659"/>
                </a:cubicBezTo>
                <a:cubicBezTo>
                  <a:pt x="0" y="693"/>
                  <a:pt x="14" y="728"/>
                  <a:pt x="55" y="742"/>
                </a:cubicBezTo>
                <a:cubicBezTo>
                  <a:pt x="65" y="746"/>
                  <a:pt x="76" y="749"/>
                  <a:pt x="86" y="749"/>
                </a:cubicBezTo>
                <a:cubicBezTo>
                  <a:pt x="121" y="749"/>
                  <a:pt x="156" y="725"/>
                  <a:pt x="166" y="693"/>
                </a:cubicBezTo>
                <a:cubicBezTo>
                  <a:pt x="249" y="499"/>
                  <a:pt x="318" y="313"/>
                  <a:pt x="374" y="119"/>
                </a:cubicBezTo>
                <a:cubicBezTo>
                  <a:pt x="395" y="70"/>
                  <a:pt x="367" y="22"/>
                  <a:pt x="325" y="8"/>
                </a:cubicBezTo>
                <a:cubicBezTo>
                  <a:pt x="314" y="3"/>
                  <a:pt x="303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9"/>
          <p:cNvSpPr/>
          <p:nvPr/>
        </p:nvSpPr>
        <p:spPr>
          <a:xfrm rot="10210584" flipH="1">
            <a:off x="5380597" y="628521"/>
            <a:ext cx="90525" cy="207863"/>
          </a:xfrm>
          <a:custGeom>
            <a:avLst/>
            <a:gdLst/>
            <a:ahLst/>
            <a:cxnLst/>
            <a:rect l="l" t="t" r="r" b="b"/>
            <a:pathLst>
              <a:path w="368" h="845" extrusionOk="0">
                <a:moveTo>
                  <a:pt x="261" y="0"/>
                </a:moveTo>
                <a:cubicBezTo>
                  <a:pt x="224" y="0"/>
                  <a:pt x="193" y="29"/>
                  <a:pt x="187" y="62"/>
                </a:cubicBezTo>
                <a:cubicBezTo>
                  <a:pt x="132" y="283"/>
                  <a:pt x="69" y="505"/>
                  <a:pt x="0" y="733"/>
                </a:cubicBezTo>
                <a:lnTo>
                  <a:pt x="0" y="754"/>
                </a:lnTo>
                <a:cubicBezTo>
                  <a:pt x="0" y="788"/>
                  <a:pt x="21" y="823"/>
                  <a:pt x="63" y="844"/>
                </a:cubicBezTo>
                <a:cubicBezTo>
                  <a:pt x="67" y="845"/>
                  <a:pt x="71" y="845"/>
                  <a:pt x="76" y="845"/>
                </a:cubicBezTo>
                <a:cubicBezTo>
                  <a:pt x="114" y="845"/>
                  <a:pt x="154" y="819"/>
                  <a:pt x="166" y="782"/>
                </a:cubicBezTo>
                <a:cubicBezTo>
                  <a:pt x="236" y="560"/>
                  <a:pt x="298" y="325"/>
                  <a:pt x="346" y="110"/>
                </a:cubicBezTo>
                <a:cubicBezTo>
                  <a:pt x="367" y="62"/>
                  <a:pt x="332" y="13"/>
                  <a:pt x="291" y="6"/>
                </a:cubicBezTo>
                <a:cubicBezTo>
                  <a:pt x="281" y="2"/>
                  <a:pt x="271" y="0"/>
                  <a:pt x="26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9"/>
          <p:cNvSpPr/>
          <p:nvPr/>
        </p:nvSpPr>
        <p:spPr>
          <a:xfrm rot="10210584" flipH="1">
            <a:off x="5504114" y="924907"/>
            <a:ext cx="59776" cy="147595"/>
          </a:xfrm>
          <a:custGeom>
            <a:avLst/>
            <a:gdLst/>
            <a:ahLst/>
            <a:cxnLst/>
            <a:rect l="l" t="t" r="r" b="b"/>
            <a:pathLst>
              <a:path w="243" h="600" extrusionOk="0">
                <a:moveTo>
                  <a:pt x="156" y="0"/>
                </a:moveTo>
                <a:cubicBezTo>
                  <a:pt x="117" y="0"/>
                  <a:pt x="76" y="32"/>
                  <a:pt x="70" y="70"/>
                </a:cubicBezTo>
                <a:cubicBezTo>
                  <a:pt x="56" y="209"/>
                  <a:pt x="28" y="354"/>
                  <a:pt x="1" y="493"/>
                </a:cubicBezTo>
                <a:lnTo>
                  <a:pt x="1" y="513"/>
                </a:lnTo>
                <a:cubicBezTo>
                  <a:pt x="1" y="555"/>
                  <a:pt x="28" y="589"/>
                  <a:pt x="63" y="596"/>
                </a:cubicBezTo>
                <a:cubicBezTo>
                  <a:pt x="71" y="598"/>
                  <a:pt x="79" y="599"/>
                  <a:pt x="87" y="599"/>
                </a:cubicBezTo>
                <a:cubicBezTo>
                  <a:pt x="130" y="599"/>
                  <a:pt x="161" y="568"/>
                  <a:pt x="167" y="527"/>
                </a:cubicBezTo>
                <a:cubicBezTo>
                  <a:pt x="194" y="382"/>
                  <a:pt x="215" y="237"/>
                  <a:pt x="236" y="98"/>
                </a:cubicBezTo>
                <a:cubicBezTo>
                  <a:pt x="243" y="57"/>
                  <a:pt x="208" y="8"/>
                  <a:pt x="167" y="1"/>
                </a:cubicBezTo>
                <a:cubicBezTo>
                  <a:pt x="163" y="1"/>
                  <a:pt x="160" y="0"/>
                  <a:pt x="15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9"/>
          <p:cNvSpPr txBox="1">
            <a:spLocks noGrp="1"/>
          </p:cNvSpPr>
          <p:nvPr>
            <p:ph type="title"/>
          </p:nvPr>
        </p:nvSpPr>
        <p:spPr>
          <a:xfrm>
            <a:off x="2370900" y="1512842"/>
            <a:ext cx="4402200" cy="975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>
                <a:latin typeface="Comic Sans MS" panose="030F0702030302020204" pitchFamily="66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11" name="Google Shape;411;p9"/>
          <p:cNvSpPr txBox="1">
            <a:spLocks noGrp="1"/>
          </p:cNvSpPr>
          <p:nvPr>
            <p:ph type="subTitle" idx="1"/>
          </p:nvPr>
        </p:nvSpPr>
        <p:spPr>
          <a:xfrm>
            <a:off x="1831500" y="2512920"/>
            <a:ext cx="5481000" cy="13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latin typeface="Comic Sans MS" panose="030F0702030302020204" pitchFamily="66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9"/>
          <p:cNvSpPr/>
          <p:nvPr/>
        </p:nvSpPr>
        <p:spPr>
          <a:xfrm rot="10210584" flipH="1">
            <a:off x="5588595" y="1191992"/>
            <a:ext cx="47722" cy="189414"/>
          </a:xfrm>
          <a:custGeom>
            <a:avLst/>
            <a:gdLst/>
            <a:ahLst/>
            <a:cxnLst/>
            <a:rect l="l" t="t" r="r" b="b"/>
            <a:pathLst>
              <a:path w="194" h="770" extrusionOk="0">
                <a:moveTo>
                  <a:pt x="104" y="0"/>
                </a:moveTo>
                <a:cubicBezTo>
                  <a:pt x="55" y="0"/>
                  <a:pt x="21" y="35"/>
                  <a:pt x="21" y="83"/>
                </a:cubicBezTo>
                <a:lnTo>
                  <a:pt x="21" y="104"/>
                </a:lnTo>
                <a:cubicBezTo>
                  <a:pt x="21" y="291"/>
                  <a:pt x="21" y="491"/>
                  <a:pt x="0" y="692"/>
                </a:cubicBezTo>
                <a:cubicBezTo>
                  <a:pt x="0" y="736"/>
                  <a:pt x="29" y="769"/>
                  <a:pt x="71" y="769"/>
                </a:cubicBezTo>
                <a:cubicBezTo>
                  <a:pt x="75" y="769"/>
                  <a:pt x="79" y="769"/>
                  <a:pt x="83" y="768"/>
                </a:cubicBezTo>
                <a:cubicBezTo>
                  <a:pt x="87" y="769"/>
                  <a:pt x="91" y="769"/>
                  <a:pt x="95" y="769"/>
                </a:cubicBezTo>
                <a:cubicBezTo>
                  <a:pt x="138" y="769"/>
                  <a:pt x="173" y="736"/>
                  <a:pt x="173" y="692"/>
                </a:cubicBezTo>
                <a:cubicBezTo>
                  <a:pt x="187" y="491"/>
                  <a:pt x="194" y="291"/>
                  <a:pt x="194" y="104"/>
                </a:cubicBezTo>
                <a:lnTo>
                  <a:pt x="194" y="83"/>
                </a:lnTo>
                <a:cubicBezTo>
                  <a:pt x="194" y="35"/>
                  <a:pt x="159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3" name="Google Shape;413;p9"/>
          <p:cNvGrpSpPr/>
          <p:nvPr/>
        </p:nvGrpSpPr>
        <p:grpSpPr>
          <a:xfrm>
            <a:off x="-227630" y="4297255"/>
            <a:ext cx="1976396" cy="901582"/>
            <a:chOff x="3967525" y="3427700"/>
            <a:chExt cx="529950" cy="241750"/>
          </a:xfrm>
        </p:grpSpPr>
        <p:sp>
          <p:nvSpPr>
            <p:cNvPr id="414" name="Google Shape;414;p9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9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6" name="Google Shape;416;p9"/>
          <p:cNvGrpSpPr/>
          <p:nvPr/>
        </p:nvGrpSpPr>
        <p:grpSpPr>
          <a:xfrm flipH="1">
            <a:off x="7498675" y="-5"/>
            <a:ext cx="1528185" cy="528825"/>
            <a:chOff x="6438300" y="4207200"/>
            <a:chExt cx="2705710" cy="936305"/>
          </a:xfrm>
        </p:grpSpPr>
        <p:sp>
          <p:nvSpPr>
            <p:cNvPr id="417" name="Google Shape;417;p9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9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9" name="Google Shape;419;p9"/>
          <p:cNvSpPr/>
          <p:nvPr/>
        </p:nvSpPr>
        <p:spPr>
          <a:xfrm rot="4929854">
            <a:off x="8825674" y="4065019"/>
            <a:ext cx="42725" cy="174205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9"/>
          <p:cNvSpPr/>
          <p:nvPr/>
        </p:nvSpPr>
        <p:spPr>
          <a:xfrm rot="4929854">
            <a:off x="8563277" y="4123946"/>
            <a:ext cx="44487" cy="135884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9"/>
          <p:cNvSpPr/>
          <p:nvPr/>
        </p:nvSpPr>
        <p:spPr>
          <a:xfrm rot="4929854">
            <a:off x="9057963" y="4041721"/>
            <a:ext cx="55058" cy="188961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9"/>
          <p:cNvSpPr/>
          <p:nvPr/>
        </p:nvSpPr>
        <p:spPr>
          <a:xfrm rot="4929854">
            <a:off x="8304703" y="4156081"/>
            <a:ext cx="61224" cy="191163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9"/>
          <p:cNvSpPr/>
          <p:nvPr/>
        </p:nvSpPr>
        <p:spPr>
          <a:xfrm rot="4929854">
            <a:off x="9314234" y="4077116"/>
            <a:ext cx="59683" cy="131700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9"/>
          <p:cNvSpPr/>
          <p:nvPr/>
        </p:nvSpPr>
        <p:spPr>
          <a:xfrm rot="4929854">
            <a:off x="8076412" y="4240784"/>
            <a:ext cx="68712" cy="168479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9"/>
          <p:cNvSpPr/>
          <p:nvPr/>
        </p:nvSpPr>
        <p:spPr>
          <a:xfrm rot="4929854">
            <a:off x="9568071" y="4092663"/>
            <a:ext cx="79504" cy="164955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9"/>
          <p:cNvSpPr/>
          <p:nvPr/>
        </p:nvSpPr>
        <p:spPr>
          <a:xfrm rot="4929854">
            <a:off x="7830252" y="4366288"/>
            <a:ext cx="68712" cy="129718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9"/>
          <p:cNvSpPr/>
          <p:nvPr/>
        </p:nvSpPr>
        <p:spPr>
          <a:xfrm rot="4929854">
            <a:off x="7588318" y="4462725"/>
            <a:ext cx="99324" cy="177729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9"/>
          <p:cNvSpPr/>
          <p:nvPr/>
        </p:nvSpPr>
        <p:spPr>
          <a:xfrm rot="4929854">
            <a:off x="7385135" y="4602223"/>
            <a:ext cx="103729" cy="158568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9"/>
          <p:cNvSpPr/>
          <p:nvPr/>
        </p:nvSpPr>
        <p:spPr>
          <a:xfrm rot="4929854">
            <a:off x="7180600" y="4787395"/>
            <a:ext cx="93378" cy="118266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9"/>
          <p:cNvSpPr/>
          <p:nvPr/>
        </p:nvSpPr>
        <p:spPr>
          <a:xfrm rot="4929854">
            <a:off x="6975523" y="4944136"/>
            <a:ext cx="132799" cy="157467"/>
          </a:xfrm>
          <a:custGeom>
            <a:avLst/>
            <a:gdLst/>
            <a:ahLst/>
            <a:cxnLst/>
            <a:rect l="l" t="t" r="r" b="b"/>
            <a:pathLst>
              <a:path w="603" h="715" extrusionOk="0">
                <a:moveTo>
                  <a:pt x="85" y="0"/>
                </a:moveTo>
                <a:cubicBezTo>
                  <a:pt x="67" y="0"/>
                  <a:pt x="49" y="6"/>
                  <a:pt x="35" y="17"/>
                </a:cubicBezTo>
                <a:cubicBezTo>
                  <a:pt x="7" y="31"/>
                  <a:pt x="0" y="59"/>
                  <a:pt x="0" y="86"/>
                </a:cubicBezTo>
                <a:cubicBezTo>
                  <a:pt x="0" y="107"/>
                  <a:pt x="0" y="128"/>
                  <a:pt x="14" y="128"/>
                </a:cubicBezTo>
                <a:cubicBezTo>
                  <a:pt x="146" y="301"/>
                  <a:pt x="284" y="481"/>
                  <a:pt x="436" y="682"/>
                </a:cubicBezTo>
                <a:cubicBezTo>
                  <a:pt x="451" y="704"/>
                  <a:pt x="477" y="715"/>
                  <a:pt x="503" y="715"/>
                </a:cubicBezTo>
                <a:cubicBezTo>
                  <a:pt x="524" y="715"/>
                  <a:pt x="545" y="708"/>
                  <a:pt x="561" y="695"/>
                </a:cubicBezTo>
                <a:cubicBezTo>
                  <a:pt x="602" y="675"/>
                  <a:pt x="602" y="612"/>
                  <a:pt x="575" y="578"/>
                </a:cubicBezTo>
                <a:cubicBezTo>
                  <a:pt x="422" y="377"/>
                  <a:pt x="284" y="204"/>
                  <a:pt x="152" y="31"/>
                </a:cubicBezTo>
                <a:cubicBezTo>
                  <a:pt x="136" y="11"/>
                  <a:pt x="111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9"/>
          <p:cNvSpPr/>
          <p:nvPr/>
        </p:nvSpPr>
        <p:spPr>
          <a:xfrm rot="4929854">
            <a:off x="6814290" y="5125278"/>
            <a:ext cx="125091" cy="140509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9"/>
          <p:cNvSpPr/>
          <p:nvPr/>
        </p:nvSpPr>
        <p:spPr>
          <a:xfrm rot="4929854">
            <a:off x="6644157" y="5334958"/>
            <a:ext cx="102408" cy="110998"/>
          </a:xfrm>
          <a:custGeom>
            <a:avLst/>
            <a:gdLst/>
            <a:ahLst/>
            <a:cxnLst/>
            <a:rect l="l" t="t" r="r" b="b"/>
            <a:pathLst>
              <a:path w="465" h="504" extrusionOk="0">
                <a:moveTo>
                  <a:pt x="91" y="0"/>
                </a:moveTo>
                <a:cubicBezTo>
                  <a:pt x="71" y="0"/>
                  <a:pt x="51" y="5"/>
                  <a:pt x="35" y="14"/>
                </a:cubicBezTo>
                <a:cubicBezTo>
                  <a:pt x="8" y="35"/>
                  <a:pt x="1" y="63"/>
                  <a:pt x="1" y="84"/>
                </a:cubicBezTo>
                <a:cubicBezTo>
                  <a:pt x="1" y="104"/>
                  <a:pt x="15" y="118"/>
                  <a:pt x="29" y="132"/>
                </a:cubicBezTo>
                <a:cubicBezTo>
                  <a:pt x="118" y="243"/>
                  <a:pt x="208" y="354"/>
                  <a:pt x="298" y="464"/>
                </a:cubicBezTo>
                <a:cubicBezTo>
                  <a:pt x="314" y="492"/>
                  <a:pt x="339" y="504"/>
                  <a:pt x="364" y="504"/>
                </a:cubicBezTo>
                <a:cubicBezTo>
                  <a:pt x="382" y="504"/>
                  <a:pt x="401" y="497"/>
                  <a:pt x="416" y="485"/>
                </a:cubicBezTo>
                <a:cubicBezTo>
                  <a:pt x="464" y="457"/>
                  <a:pt x="464" y="395"/>
                  <a:pt x="437" y="361"/>
                </a:cubicBezTo>
                <a:cubicBezTo>
                  <a:pt x="340" y="250"/>
                  <a:pt x="257" y="139"/>
                  <a:pt x="160" y="28"/>
                </a:cubicBezTo>
                <a:cubicBezTo>
                  <a:pt x="144" y="9"/>
                  <a:pt x="118" y="0"/>
                  <a:pt x="9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"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7" name="Google Shape;687;p17"/>
          <p:cNvGrpSpPr/>
          <p:nvPr/>
        </p:nvGrpSpPr>
        <p:grpSpPr>
          <a:xfrm>
            <a:off x="8155549" y="2878190"/>
            <a:ext cx="1095376" cy="2425460"/>
            <a:chOff x="8155549" y="2878190"/>
            <a:chExt cx="1095376" cy="2425460"/>
          </a:xfrm>
        </p:grpSpPr>
        <p:sp>
          <p:nvSpPr>
            <p:cNvPr id="688" name="Google Shape;688;p17"/>
            <p:cNvSpPr/>
            <p:nvPr/>
          </p:nvSpPr>
          <p:spPr>
            <a:xfrm rot="1116195" flipH="1">
              <a:off x="8962418" y="3101621"/>
              <a:ext cx="94752" cy="181708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17"/>
            <p:cNvSpPr/>
            <p:nvPr/>
          </p:nvSpPr>
          <p:spPr>
            <a:xfrm rot="1116195" flipH="1">
              <a:off x="8804779" y="3300527"/>
              <a:ext cx="97919" cy="203387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17"/>
            <p:cNvSpPr/>
            <p:nvPr/>
          </p:nvSpPr>
          <p:spPr>
            <a:xfrm rot="1116195" flipH="1">
              <a:off x="8189678" y="5153025"/>
              <a:ext cx="86227" cy="140544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17"/>
            <p:cNvSpPr/>
            <p:nvPr/>
          </p:nvSpPr>
          <p:spPr>
            <a:xfrm rot="1116195" flipH="1">
              <a:off x="8654432" y="3562707"/>
              <a:ext cx="69420" cy="144685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17"/>
            <p:cNvSpPr/>
            <p:nvPr/>
          </p:nvSpPr>
          <p:spPr>
            <a:xfrm rot="1116195" flipH="1">
              <a:off x="8185805" y="4836652"/>
              <a:ext cx="89637" cy="20436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17"/>
            <p:cNvSpPr/>
            <p:nvPr/>
          </p:nvSpPr>
          <p:spPr>
            <a:xfrm rot="1116195" flipH="1">
              <a:off x="8499133" y="3792034"/>
              <a:ext cx="72830" cy="186336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17"/>
            <p:cNvSpPr/>
            <p:nvPr/>
          </p:nvSpPr>
          <p:spPr>
            <a:xfrm rot="1116195" flipH="1">
              <a:off x="8224920" y="4585021"/>
              <a:ext cx="67472" cy="187554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17"/>
            <p:cNvSpPr/>
            <p:nvPr/>
          </p:nvSpPr>
          <p:spPr>
            <a:xfrm rot="1116195" flipH="1">
              <a:off x="8393647" y="4017314"/>
              <a:ext cx="56023" cy="211668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17"/>
            <p:cNvSpPr/>
            <p:nvPr/>
          </p:nvSpPr>
          <p:spPr>
            <a:xfrm rot="1116195" flipH="1">
              <a:off x="8300627" y="4315764"/>
              <a:ext cx="45549" cy="145903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17"/>
            <p:cNvSpPr/>
            <p:nvPr/>
          </p:nvSpPr>
          <p:spPr>
            <a:xfrm rot="1116195" flipH="1">
              <a:off x="9149320" y="2887425"/>
              <a:ext cx="81112" cy="141762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8" name="Google Shape;698;p17"/>
          <p:cNvGrpSpPr/>
          <p:nvPr/>
        </p:nvGrpSpPr>
        <p:grpSpPr>
          <a:xfrm>
            <a:off x="-127950" y="3407137"/>
            <a:ext cx="4245449" cy="1785350"/>
            <a:chOff x="-127950" y="3407137"/>
            <a:chExt cx="4245449" cy="1785350"/>
          </a:xfrm>
        </p:grpSpPr>
        <p:sp>
          <p:nvSpPr>
            <p:cNvPr id="699" name="Google Shape;699;p17"/>
            <p:cNvSpPr/>
            <p:nvPr/>
          </p:nvSpPr>
          <p:spPr>
            <a:xfrm rot="6516195" flipH="1">
              <a:off x="1565482" y="3693968"/>
              <a:ext cx="72830" cy="186336"/>
            </a:xfrm>
            <a:custGeom>
              <a:avLst/>
              <a:gdLst/>
              <a:ahLst/>
              <a:cxnLst/>
              <a:rect l="l" t="t" r="r" b="b"/>
              <a:pathLst>
                <a:path w="299" h="765" extrusionOk="0">
                  <a:moveTo>
                    <a:pt x="85" y="1"/>
                  </a:moveTo>
                  <a:cubicBezTo>
                    <a:pt x="80" y="1"/>
                    <a:pt x="75" y="1"/>
                    <a:pt x="70" y="2"/>
                  </a:cubicBezTo>
                  <a:cubicBezTo>
                    <a:pt x="28" y="9"/>
                    <a:pt x="1" y="43"/>
                    <a:pt x="1" y="92"/>
                  </a:cubicBezTo>
                  <a:cubicBezTo>
                    <a:pt x="1" y="99"/>
                    <a:pt x="1" y="99"/>
                    <a:pt x="14" y="106"/>
                  </a:cubicBezTo>
                  <a:cubicBezTo>
                    <a:pt x="56" y="306"/>
                    <a:pt x="91" y="507"/>
                    <a:pt x="125" y="694"/>
                  </a:cubicBezTo>
                  <a:cubicBezTo>
                    <a:pt x="125" y="732"/>
                    <a:pt x="166" y="764"/>
                    <a:pt x="210" y="764"/>
                  </a:cubicBezTo>
                  <a:cubicBezTo>
                    <a:pt x="214" y="764"/>
                    <a:pt x="218" y="764"/>
                    <a:pt x="222" y="763"/>
                  </a:cubicBezTo>
                  <a:cubicBezTo>
                    <a:pt x="264" y="763"/>
                    <a:pt x="298" y="715"/>
                    <a:pt x="291" y="666"/>
                  </a:cubicBezTo>
                  <a:cubicBezTo>
                    <a:pt x="257" y="479"/>
                    <a:pt x="222" y="272"/>
                    <a:pt x="174" y="71"/>
                  </a:cubicBezTo>
                  <a:cubicBezTo>
                    <a:pt x="167" y="28"/>
                    <a:pt x="128" y="1"/>
                    <a:pt x="8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17"/>
            <p:cNvSpPr/>
            <p:nvPr/>
          </p:nvSpPr>
          <p:spPr>
            <a:xfrm rot="6516195" flipH="1">
              <a:off x="1335940" y="3567412"/>
              <a:ext cx="56023" cy="211668"/>
            </a:xfrm>
            <a:custGeom>
              <a:avLst/>
              <a:gdLst/>
              <a:ahLst/>
              <a:cxnLst/>
              <a:rect l="l" t="t" r="r" b="b"/>
              <a:pathLst>
                <a:path w="230" h="869" extrusionOk="0">
                  <a:moveTo>
                    <a:pt x="98" y="0"/>
                  </a:moveTo>
                  <a:cubicBezTo>
                    <a:pt x="91" y="0"/>
                    <a:pt x="84" y="1"/>
                    <a:pt x="77" y="3"/>
                  </a:cubicBezTo>
                  <a:cubicBezTo>
                    <a:pt x="35" y="10"/>
                    <a:pt x="1" y="45"/>
                    <a:pt x="1" y="86"/>
                  </a:cubicBezTo>
                  <a:lnTo>
                    <a:pt x="1" y="93"/>
                  </a:lnTo>
                  <a:cubicBezTo>
                    <a:pt x="8" y="218"/>
                    <a:pt x="28" y="349"/>
                    <a:pt x="35" y="467"/>
                  </a:cubicBezTo>
                  <a:cubicBezTo>
                    <a:pt x="42" y="571"/>
                    <a:pt x="42" y="674"/>
                    <a:pt x="56" y="778"/>
                  </a:cubicBezTo>
                  <a:cubicBezTo>
                    <a:pt x="56" y="834"/>
                    <a:pt x="91" y="868"/>
                    <a:pt x="139" y="868"/>
                  </a:cubicBezTo>
                  <a:cubicBezTo>
                    <a:pt x="195" y="868"/>
                    <a:pt x="229" y="820"/>
                    <a:pt x="229" y="778"/>
                  </a:cubicBezTo>
                  <a:cubicBezTo>
                    <a:pt x="229" y="674"/>
                    <a:pt x="215" y="564"/>
                    <a:pt x="208" y="460"/>
                  </a:cubicBezTo>
                  <a:cubicBezTo>
                    <a:pt x="201" y="328"/>
                    <a:pt x="195" y="211"/>
                    <a:pt x="174" y="79"/>
                  </a:cubicBezTo>
                  <a:cubicBezTo>
                    <a:pt x="168" y="32"/>
                    <a:pt x="137" y="0"/>
                    <a:pt x="9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7"/>
            <p:cNvSpPr/>
            <p:nvPr/>
          </p:nvSpPr>
          <p:spPr>
            <a:xfrm rot="6516195" flipH="1">
              <a:off x="3468984" y="4912484"/>
              <a:ext cx="49203" cy="210938"/>
            </a:xfrm>
            <a:custGeom>
              <a:avLst/>
              <a:gdLst/>
              <a:ahLst/>
              <a:cxnLst/>
              <a:rect l="l" t="t" r="r" b="b"/>
              <a:pathLst>
                <a:path w="202" h="866" extrusionOk="0">
                  <a:moveTo>
                    <a:pt x="84" y="1"/>
                  </a:moveTo>
                  <a:cubicBezTo>
                    <a:pt x="42" y="1"/>
                    <a:pt x="1" y="35"/>
                    <a:pt x="1" y="91"/>
                  </a:cubicBezTo>
                  <a:lnTo>
                    <a:pt x="1" y="132"/>
                  </a:lnTo>
                  <a:cubicBezTo>
                    <a:pt x="1" y="340"/>
                    <a:pt x="8" y="568"/>
                    <a:pt x="28" y="790"/>
                  </a:cubicBezTo>
                  <a:cubicBezTo>
                    <a:pt x="35" y="831"/>
                    <a:pt x="70" y="866"/>
                    <a:pt x="118" y="866"/>
                  </a:cubicBezTo>
                  <a:cubicBezTo>
                    <a:pt x="167" y="859"/>
                    <a:pt x="201" y="817"/>
                    <a:pt x="201" y="776"/>
                  </a:cubicBezTo>
                  <a:cubicBezTo>
                    <a:pt x="181" y="554"/>
                    <a:pt x="174" y="340"/>
                    <a:pt x="174" y="132"/>
                  </a:cubicBezTo>
                  <a:lnTo>
                    <a:pt x="174" y="91"/>
                  </a:lnTo>
                  <a:cubicBezTo>
                    <a:pt x="174" y="35"/>
                    <a:pt x="132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7"/>
            <p:cNvSpPr/>
            <p:nvPr/>
          </p:nvSpPr>
          <p:spPr>
            <a:xfrm rot="6516195" flipH="1">
              <a:off x="3717147" y="5000283"/>
              <a:ext cx="57485" cy="189259"/>
            </a:xfrm>
            <a:custGeom>
              <a:avLst/>
              <a:gdLst/>
              <a:ahLst/>
              <a:cxnLst/>
              <a:rect l="l" t="t" r="r" b="b"/>
              <a:pathLst>
                <a:path w="236" h="777" extrusionOk="0">
                  <a:moveTo>
                    <a:pt x="160" y="1"/>
                  </a:moveTo>
                  <a:cubicBezTo>
                    <a:pt x="118" y="1"/>
                    <a:pt x="70" y="35"/>
                    <a:pt x="63" y="77"/>
                  </a:cubicBezTo>
                  <a:cubicBezTo>
                    <a:pt x="35" y="278"/>
                    <a:pt x="14" y="478"/>
                    <a:pt x="1" y="693"/>
                  </a:cubicBezTo>
                  <a:cubicBezTo>
                    <a:pt x="1" y="741"/>
                    <a:pt x="35" y="776"/>
                    <a:pt x="84" y="776"/>
                  </a:cubicBezTo>
                  <a:cubicBezTo>
                    <a:pt x="88" y="776"/>
                    <a:pt x="92" y="777"/>
                    <a:pt x="96" y="777"/>
                  </a:cubicBezTo>
                  <a:cubicBezTo>
                    <a:pt x="139" y="777"/>
                    <a:pt x="174" y="743"/>
                    <a:pt x="174" y="693"/>
                  </a:cubicBezTo>
                  <a:cubicBezTo>
                    <a:pt x="194" y="485"/>
                    <a:pt x="208" y="291"/>
                    <a:pt x="236" y="98"/>
                  </a:cubicBezTo>
                  <a:cubicBezTo>
                    <a:pt x="236" y="56"/>
                    <a:pt x="201" y="15"/>
                    <a:pt x="160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7"/>
            <p:cNvSpPr/>
            <p:nvPr/>
          </p:nvSpPr>
          <p:spPr>
            <a:xfrm rot="6516195" flipH="1">
              <a:off x="3203901" y="4829881"/>
              <a:ext cx="59190" cy="147851"/>
            </a:xfrm>
            <a:custGeom>
              <a:avLst/>
              <a:gdLst/>
              <a:ahLst/>
              <a:cxnLst/>
              <a:rect l="l" t="t" r="r" b="b"/>
              <a:pathLst>
                <a:path w="243" h="607" extrusionOk="0">
                  <a:moveTo>
                    <a:pt x="102" y="1"/>
                  </a:moveTo>
                  <a:cubicBezTo>
                    <a:pt x="96" y="1"/>
                    <a:pt x="90" y="2"/>
                    <a:pt x="84" y="4"/>
                  </a:cubicBezTo>
                  <a:cubicBezTo>
                    <a:pt x="35" y="11"/>
                    <a:pt x="1" y="45"/>
                    <a:pt x="1" y="87"/>
                  </a:cubicBezTo>
                  <a:lnTo>
                    <a:pt x="1" y="108"/>
                  </a:lnTo>
                  <a:cubicBezTo>
                    <a:pt x="21" y="246"/>
                    <a:pt x="35" y="391"/>
                    <a:pt x="63" y="537"/>
                  </a:cubicBezTo>
                  <a:cubicBezTo>
                    <a:pt x="69" y="575"/>
                    <a:pt x="116" y="607"/>
                    <a:pt x="156" y="607"/>
                  </a:cubicBezTo>
                  <a:cubicBezTo>
                    <a:pt x="160" y="607"/>
                    <a:pt x="163" y="607"/>
                    <a:pt x="167" y="606"/>
                  </a:cubicBezTo>
                  <a:cubicBezTo>
                    <a:pt x="208" y="599"/>
                    <a:pt x="243" y="544"/>
                    <a:pt x="236" y="502"/>
                  </a:cubicBezTo>
                  <a:cubicBezTo>
                    <a:pt x="222" y="364"/>
                    <a:pt x="195" y="218"/>
                    <a:pt x="174" y="80"/>
                  </a:cubicBezTo>
                  <a:cubicBezTo>
                    <a:pt x="168" y="33"/>
                    <a:pt x="137" y="1"/>
                    <a:pt x="10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7"/>
            <p:cNvSpPr/>
            <p:nvPr/>
          </p:nvSpPr>
          <p:spPr>
            <a:xfrm rot="6516195" flipH="1">
              <a:off x="4000172" y="5062183"/>
              <a:ext cx="74292" cy="144198"/>
            </a:xfrm>
            <a:custGeom>
              <a:avLst/>
              <a:gdLst/>
              <a:ahLst/>
              <a:cxnLst/>
              <a:rect l="l" t="t" r="r" b="b"/>
              <a:pathLst>
                <a:path w="305" h="592" extrusionOk="0">
                  <a:moveTo>
                    <a:pt x="199" y="0"/>
                  </a:moveTo>
                  <a:cubicBezTo>
                    <a:pt x="162" y="0"/>
                    <a:pt x="134" y="24"/>
                    <a:pt x="118" y="56"/>
                  </a:cubicBezTo>
                  <a:cubicBezTo>
                    <a:pt x="76" y="194"/>
                    <a:pt x="35" y="339"/>
                    <a:pt x="0" y="478"/>
                  </a:cubicBezTo>
                  <a:lnTo>
                    <a:pt x="0" y="499"/>
                  </a:lnTo>
                  <a:cubicBezTo>
                    <a:pt x="0" y="540"/>
                    <a:pt x="28" y="575"/>
                    <a:pt x="70" y="589"/>
                  </a:cubicBezTo>
                  <a:cubicBezTo>
                    <a:pt x="76" y="591"/>
                    <a:pt x="83" y="592"/>
                    <a:pt x="89" y="592"/>
                  </a:cubicBezTo>
                  <a:cubicBezTo>
                    <a:pt x="127" y="592"/>
                    <a:pt x="167" y="561"/>
                    <a:pt x="173" y="526"/>
                  </a:cubicBezTo>
                  <a:cubicBezTo>
                    <a:pt x="208" y="395"/>
                    <a:pt x="243" y="256"/>
                    <a:pt x="284" y="118"/>
                  </a:cubicBezTo>
                  <a:cubicBezTo>
                    <a:pt x="305" y="70"/>
                    <a:pt x="277" y="21"/>
                    <a:pt x="236" y="7"/>
                  </a:cubicBezTo>
                  <a:cubicBezTo>
                    <a:pt x="223" y="2"/>
                    <a:pt x="210" y="0"/>
                    <a:pt x="199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7"/>
            <p:cNvSpPr/>
            <p:nvPr/>
          </p:nvSpPr>
          <p:spPr>
            <a:xfrm rot="6516195" flipH="1">
              <a:off x="2938653" y="4664601"/>
              <a:ext cx="77702" cy="186824"/>
            </a:xfrm>
            <a:custGeom>
              <a:avLst/>
              <a:gdLst/>
              <a:ahLst/>
              <a:cxnLst/>
              <a:rect l="l" t="t" r="r" b="b"/>
              <a:pathLst>
                <a:path w="319" h="767" extrusionOk="0">
                  <a:moveTo>
                    <a:pt x="92" y="1"/>
                  </a:moveTo>
                  <a:cubicBezTo>
                    <a:pt x="84" y="1"/>
                    <a:pt x="77" y="2"/>
                    <a:pt x="70" y="4"/>
                  </a:cubicBezTo>
                  <a:cubicBezTo>
                    <a:pt x="28" y="11"/>
                    <a:pt x="1" y="46"/>
                    <a:pt x="1" y="87"/>
                  </a:cubicBezTo>
                  <a:cubicBezTo>
                    <a:pt x="1" y="94"/>
                    <a:pt x="1" y="108"/>
                    <a:pt x="7" y="115"/>
                  </a:cubicBezTo>
                  <a:cubicBezTo>
                    <a:pt x="49" y="302"/>
                    <a:pt x="97" y="502"/>
                    <a:pt x="146" y="703"/>
                  </a:cubicBezTo>
                  <a:cubicBezTo>
                    <a:pt x="152" y="740"/>
                    <a:pt x="197" y="766"/>
                    <a:pt x="236" y="766"/>
                  </a:cubicBezTo>
                  <a:cubicBezTo>
                    <a:pt x="241" y="766"/>
                    <a:pt x="245" y="766"/>
                    <a:pt x="250" y="765"/>
                  </a:cubicBezTo>
                  <a:cubicBezTo>
                    <a:pt x="291" y="752"/>
                    <a:pt x="319" y="703"/>
                    <a:pt x="312" y="655"/>
                  </a:cubicBezTo>
                  <a:cubicBezTo>
                    <a:pt x="257" y="461"/>
                    <a:pt x="215" y="260"/>
                    <a:pt x="174" y="73"/>
                  </a:cubicBezTo>
                  <a:cubicBezTo>
                    <a:pt x="168" y="27"/>
                    <a:pt x="129" y="1"/>
                    <a:pt x="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7"/>
            <p:cNvSpPr/>
            <p:nvPr/>
          </p:nvSpPr>
          <p:spPr>
            <a:xfrm rot="6516195" flipH="1">
              <a:off x="2709721" y="4510696"/>
              <a:ext cx="94752" cy="203874"/>
            </a:xfrm>
            <a:custGeom>
              <a:avLst/>
              <a:gdLst/>
              <a:ahLst/>
              <a:cxnLst/>
              <a:rect l="l" t="t" r="r" b="b"/>
              <a:pathLst>
                <a:path w="389" h="837" extrusionOk="0">
                  <a:moveTo>
                    <a:pt x="86" y="0"/>
                  </a:moveTo>
                  <a:cubicBezTo>
                    <a:pt x="81" y="0"/>
                    <a:pt x="75" y="1"/>
                    <a:pt x="70" y="2"/>
                  </a:cubicBezTo>
                  <a:cubicBezTo>
                    <a:pt x="35" y="15"/>
                    <a:pt x="8" y="50"/>
                    <a:pt x="8" y="85"/>
                  </a:cubicBezTo>
                  <a:cubicBezTo>
                    <a:pt x="8" y="85"/>
                    <a:pt x="8" y="98"/>
                    <a:pt x="1" y="105"/>
                  </a:cubicBezTo>
                  <a:cubicBezTo>
                    <a:pt x="63" y="320"/>
                    <a:pt x="132" y="548"/>
                    <a:pt x="201" y="770"/>
                  </a:cubicBezTo>
                  <a:cubicBezTo>
                    <a:pt x="212" y="814"/>
                    <a:pt x="250" y="836"/>
                    <a:pt x="286" y="836"/>
                  </a:cubicBezTo>
                  <a:cubicBezTo>
                    <a:pt x="295" y="836"/>
                    <a:pt x="304" y="835"/>
                    <a:pt x="312" y="832"/>
                  </a:cubicBezTo>
                  <a:cubicBezTo>
                    <a:pt x="361" y="811"/>
                    <a:pt x="388" y="763"/>
                    <a:pt x="374" y="721"/>
                  </a:cubicBezTo>
                  <a:cubicBezTo>
                    <a:pt x="305" y="493"/>
                    <a:pt x="236" y="271"/>
                    <a:pt x="174" y="64"/>
                  </a:cubicBezTo>
                  <a:cubicBezTo>
                    <a:pt x="168" y="21"/>
                    <a:pt x="125" y="0"/>
                    <a:pt x="8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7"/>
            <p:cNvSpPr/>
            <p:nvPr/>
          </p:nvSpPr>
          <p:spPr>
            <a:xfrm rot="6516195" flipH="1">
              <a:off x="2488238" y="4370583"/>
              <a:ext cx="81112" cy="141762"/>
            </a:xfrm>
            <a:custGeom>
              <a:avLst/>
              <a:gdLst/>
              <a:ahLst/>
              <a:cxnLst/>
              <a:rect l="l" t="t" r="r" b="b"/>
              <a:pathLst>
                <a:path w="333" h="582" extrusionOk="0">
                  <a:moveTo>
                    <a:pt x="93" y="0"/>
                  </a:moveTo>
                  <a:cubicBezTo>
                    <a:pt x="83" y="0"/>
                    <a:pt x="72" y="2"/>
                    <a:pt x="62" y="7"/>
                  </a:cubicBezTo>
                  <a:cubicBezTo>
                    <a:pt x="28" y="14"/>
                    <a:pt x="0" y="49"/>
                    <a:pt x="0" y="83"/>
                  </a:cubicBezTo>
                  <a:cubicBezTo>
                    <a:pt x="0" y="90"/>
                    <a:pt x="0" y="104"/>
                    <a:pt x="14" y="118"/>
                  </a:cubicBezTo>
                  <a:cubicBezTo>
                    <a:pt x="56" y="249"/>
                    <a:pt x="104" y="388"/>
                    <a:pt x="152" y="526"/>
                  </a:cubicBezTo>
                  <a:cubicBezTo>
                    <a:pt x="163" y="558"/>
                    <a:pt x="198" y="582"/>
                    <a:pt x="232" y="582"/>
                  </a:cubicBezTo>
                  <a:cubicBezTo>
                    <a:pt x="243" y="582"/>
                    <a:pt x="253" y="580"/>
                    <a:pt x="263" y="575"/>
                  </a:cubicBezTo>
                  <a:cubicBezTo>
                    <a:pt x="305" y="561"/>
                    <a:pt x="332" y="505"/>
                    <a:pt x="312" y="464"/>
                  </a:cubicBezTo>
                  <a:cubicBezTo>
                    <a:pt x="270" y="332"/>
                    <a:pt x="222" y="194"/>
                    <a:pt x="173" y="56"/>
                  </a:cubicBezTo>
                  <a:cubicBezTo>
                    <a:pt x="163" y="24"/>
                    <a:pt x="128" y="0"/>
                    <a:pt x="9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7"/>
            <p:cNvSpPr/>
            <p:nvPr/>
          </p:nvSpPr>
          <p:spPr>
            <a:xfrm rot="6516195" flipH="1">
              <a:off x="-86335" y="3435563"/>
              <a:ext cx="116431" cy="171478"/>
            </a:xfrm>
            <a:custGeom>
              <a:avLst/>
              <a:gdLst/>
              <a:ahLst/>
              <a:cxnLst/>
              <a:rect l="l" t="t" r="r" b="b"/>
              <a:pathLst>
                <a:path w="478" h="704" extrusionOk="0">
                  <a:moveTo>
                    <a:pt x="375" y="0"/>
                  </a:moveTo>
                  <a:cubicBezTo>
                    <a:pt x="347" y="0"/>
                    <a:pt x="318" y="17"/>
                    <a:pt x="305" y="49"/>
                  </a:cubicBezTo>
                  <a:cubicBezTo>
                    <a:pt x="208" y="229"/>
                    <a:pt x="111" y="402"/>
                    <a:pt x="7" y="575"/>
                  </a:cubicBezTo>
                  <a:cubicBezTo>
                    <a:pt x="0" y="589"/>
                    <a:pt x="0" y="603"/>
                    <a:pt x="0" y="617"/>
                  </a:cubicBezTo>
                  <a:cubicBezTo>
                    <a:pt x="0" y="651"/>
                    <a:pt x="14" y="679"/>
                    <a:pt x="35" y="693"/>
                  </a:cubicBezTo>
                  <a:cubicBezTo>
                    <a:pt x="49" y="700"/>
                    <a:pt x="65" y="704"/>
                    <a:pt x="81" y="704"/>
                  </a:cubicBezTo>
                  <a:cubicBezTo>
                    <a:pt x="111" y="704"/>
                    <a:pt x="139" y="690"/>
                    <a:pt x="153" y="658"/>
                  </a:cubicBezTo>
                  <a:cubicBezTo>
                    <a:pt x="256" y="485"/>
                    <a:pt x="353" y="305"/>
                    <a:pt x="450" y="125"/>
                  </a:cubicBezTo>
                  <a:cubicBezTo>
                    <a:pt x="478" y="91"/>
                    <a:pt x="457" y="35"/>
                    <a:pt x="416" y="14"/>
                  </a:cubicBezTo>
                  <a:cubicBezTo>
                    <a:pt x="404" y="5"/>
                    <a:pt x="389" y="0"/>
                    <a:pt x="37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7"/>
            <p:cNvSpPr/>
            <p:nvPr/>
          </p:nvSpPr>
          <p:spPr>
            <a:xfrm rot="6516195" flipH="1">
              <a:off x="2247249" y="4170527"/>
              <a:ext cx="94752" cy="181708"/>
            </a:xfrm>
            <a:custGeom>
              <a:avLst/>
              <a:gdLst/>
              <a:ahLst/>
              <a:cxnLst/>
              <a:rect l="l" t="t" r="r" b="b"/>
              <a:pathLst>
                <a:path w="389" h="746" extrusionOk="0">
                  <a:moveTo>
                    <a:pt x="93" y="1"/>
                  </a:moveTo>
                  <a:cubicBezTo>
                    <a:pt x="83" y="1"/>
                    <a:pt x="73" y="3"/>
                    <a:pt x="63" y="8"/>
                  </a:cubicBezTo>
                  <a:cubicBezTo>
                    <a:pt x="29" y="15"/>
                    <a:pt x="1" y="49"/>
                    <a:pt x="1" y="84"/>
                  </a:cubicBezTo>
                  <a:cubicBezTo>
                    <a:pt x="1" y="91"/>
                    <a:pt x="1" y="98"/>
                    <a:pt x="8" y="119"/>
                  </a:cubicBezTo>
                  <a:cubicBezTo>
                    <a:pt x="77" y="305"/>
                    <a:pt x="146" y="499"/>
                    <a:pt x="209" y="686"/>
                  </a:cubicBezTo>
                  <a:cubicBezTo>
                    <a:pt x="220" y="725"/>
                    <a:pt x="257" y="746"/>
                    <a:pt x="293" y="746"/>
                  </a:cubicBezTo>
                  <a:cubicBezTo>
                    <a:pt x="302" y="746"/>
                    <a:pt x="311" y="744"/>
                    <a:pt x="319" y="741"/>
                  </a:cubicBezTo>
                  <a:cubicBezTo>
                    <a:pt x="361" y="721"/>
                    <a:pt x="388" y="672"/>
                    <a:pt x="375" y="631"/>
                  </a:cubicBezTo>
                  <a:cubicBezTo>
                    <a:pt x="305" y="437"/>
                    <a:pt x="243" y="250"/>
                    <a:pt x="174" y="56"/>
                  </a:cubicBezTo>
                  <a:cubicBezTo>
                    <a:pt x="158" y="25"/>
                    <a:pt x="126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7"/>
            <p:cNvSpPr/>
            <p:nvPr/>
          </p:nvSpPr>
          <p:spPr>
            <a:xfrm rot="6516195" flipH="1">
              <a:off x="2035920" y="4003633"/>
              <a:ext cx="97919" cy="203387"/>
            </a:xfrm>
            <a:custGeom>
              <a:avLst/>
              <a:gdLst/>
              <a:ahLst/>
              <a:cxnLst/>
              <a:rect l="l" t="t" r="r" b="b"/>
              <a:pathLst>
                <a:path w="402" h="835" extrusionOk="0">
                  <a:moveTo>
                    <a:pt x="93" y="1"/>
                  </a:moveTo>
                  <a:cubicBezTo>
                    <a:pt x="83" y="1"/>
                    <a:pt x="72" y="3"/>
                    <a:pt x="62" y="8"/>
                  </a:cubicBezTo>
                  <a:cubicBezTo>
                    <a:pt x="28" y="22"/>
                    <a:pt x="0" y="56"/>
                    <a:pt x="0" y="91"/>
                  </a:cubicBezTo>
                  <a:lnTo>
                    <a:pt x="0" y="111"/>
                  </a:lnTo>
                  <a:cubicBezTo>
                    <a:pt x="83" y="347"/>
                    <a:pt x="152" y="561"/>
                    <a:pt x="208" y="769"/>
                  </a:cubicBezTo>
                  <a:cubicBezTo>
                    <a:pt x="225" y="809"/>
                    <a:pt x="261" y="835"/>
                    <a:pt x="300" y="835"/>
                  </a:cubicBezTo>
                  <a:cubicBezTo>
                    <a:pt x="309" y="835"/>
                    <a:pt x="317" y="834"/>
                    <a:pt x="325" y="831"/>
                  </a:cubicBezTo>
                  <a:cubicBezTo>
                    <a:pt x="374" y="810"/>
                    <a:pt x="402" y="762"/>
                    <a:pt x="381" y="714"/>
                  </a:cubicBezTo>
                  <a:cubicBezTo>
                    <a:pt x="325" y="520"/>
                    <a:pt x="256" y="298"/>
                    <a:pt x="173" y="56"/>
                  </a:cubicBezTo>
                  <a:cubicBezTo>
                    <a:pt x="163" y="24"/>
                    <a:pt x="128" y="1"/>
                    <a:pt x="9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17"/>
            <p:cNvSpPr/>
            <p:nvPr/>
          </p:nvSpPr>
          <p:spPr>
            <a:xfrm rot="6516195" flipH="1">
              <a:off x="220689" y="3414107"/>
              <a:ext cx="86227" cy="140544"/>
            </a:xfrm>
            <a:custGeom>
              <a:avLst/>
              <a:gdLst/>
              <a:ahLst/>
              <a:cxnLst/>
              <a:rect l="l" t="t" r="r" b="b"/>
              <a:pathLst>
                <a:path w="354" h="577" extrusionOk="0">
                  <a:moveTo>
                    <a:pt x="254" y="0"/>
                  </a:moveTo>
                  <a:cubicBezTo>
                    <a:pt x="219" y="0"/>
                    <a:pt x="184" y="24"/>
                    <a:pt x="174" y="56"/>
                  </a:cubicBezTo>
                  <a:cubicBezTo>
                    <a:pt x="118" y="194"/>
                    <a:pt x="70" y="326"/>
                    <a:pt x="7" y="457"/>
                  </a:cubicBezTo>
                  <a:cubicBezTo>
                    <a:pt x="1" y="464"/>
                    <a:pt x="1" y="485"/>
                    <a:pt x="1" y="492"/>
                  </a:cubicBezTo>
                  <a:cubicBezTo>
                    <a:pt x="1" y="519"/>
                    <a:pt x="28" y="554"/>
                    <a:pt x="63" y="568"/>
                  </a:cubicBezTo>
                  <a:cubicBezTo>
                    <a:pt x="74" y="573"/>
                    <a:pt x="86" y="576"/>
                    <a:pt x="97" y="576"/>
                  </a:cubicBezTo>
                  <a:cubicBezTo>
                    <a:pt x="128" y="576"/>
                    <a:pt x="158" y="557"/>
                    <a:pt x="174" y="526"/>
                  </a:cubicBezTo>
                  <a:cubicBezTo>
                    <a:pt x="236" y="388"/>
                    <a:pt x="284" y="256"/>
                    <a:pt x="340" y="118"/>
                  </a:cubicBezTo>
                  <a:cubicBezTo>
                    <a:pt x="354" y="77"/>
                    <a:pt x="326" y="21"/>
                    <a:pt x="284" y="7"/>
                  </a:cubicBezTo>
                  <a:cubicBezTo>
                    <a:pt x="275" y="2"/>
                    <a:pt x="264" y="0"/>
                    <a:pt x="25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17"/>
            <p:cNvSpPr/>
            <p:nvPr/>
          </p:nvSpPr>
          <p:spPr>
            <a:xfrm rot="6516195" flipH="1">
              <a:off x="1817341" y="3868387"/>
              <a:ext cx="69420" cy="144685"/>
            </a:xfrm>
            <a:custGeom>
              <a:avLst/>
              <a:gdLst/>
              <a:ahLst/>
              <a:cxnLst/>
              <a:rect l="l" t="t" r="r" b="b"/>
              <a:pathLst>
                <a:path w="285" h="594" extrusionOk="0">
                  <a:moveTo>
                    <a:pt x="82" y="1"/>
                  </a:moveTo>
                  <a:cubicBezTo>
                    <a:pt x="73" y="1"/>
                    <a:pt x="65" y="2"/>
                    <a:pt x="56" y="4"/>
                  </a:cubicBezTo>
                  <a:cubicBezTo>
                    <a:pt x="21" y="18"/>
                    <a:pt x="1" y="53"/>
                    <a:pt x="1" y="87"/>
                  </a:cubicBezTo>
                  <a:lnTo>
                    <a:pt x="1" y="115"/>
                  </a:lnTo>
                  <a:cubicBezTo>
                    <a:pt x="42" y="254"/>
                    <a:pt x="77" y="392"/>
                    <a:pt x="111" y="530"/>
                  </a:cubicBezTo>
                  <a:cubicBezTo>
                    <a:pt x="118" y="568"/>
                    <a:pt x="163" y="594"/>
                    <a:pt x="202" y="594"/>
                  </a:cubicBezTo>
                  <a:cubicBezTo>
                    <a:pt x="206" y="594"/>
                    <a:pt x="211" y="593"/>
                    <a:pt x="215" y="593"/>
                  </a:cubicBezTo>
                  <a:cubicBezTo>
                    <a:pt x="257" y="579"/>
                    <a:pt x="284" y="530"/>
                    <a:pt x="277" y="489"/>
                  </a:cubicBezTo>
                  <a:cubicBezTo>
                    <a:pt x="243" y="337"/>
                    <a:pt x="208" y="198"/>
                    <a:pt x="160" y="60"/>
                  </a:cubicBezTo>
                  <a:cubicBezTo>
                    <a:pt x="154" y="26"/>
                    <a:pt x="120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7"/>
            <p:cNvSpPr/>
            <p:nvPr/>
          </p:nvSpPr>
          <p:spPr>
            <a:xfrm rot="6516195" flipH="1">
              <a:off x="503448" y="3380031"/>
              <a:ext cx="89637" cy="204361"/>
            </a:xfrm>
            <a:custGeom>
              <a:avLst/>
              <a:gdLst/>
              <a:ahLst/>
              <a:cxnLst/>
              <a:rect l="l" t="t" r="r" b="b"/>
              <a:pathLst>
                <a:path w="368" h="839" extrusionOk="0">
                  <a:moveTo>
                    <a:pt x="271" y="0"/>
                  </a:moveTo>
                  <a:cubicBezTo>
                    <a:pt x="234" y="0"/>
                    <a:pt x="193" y="31"/>
                    <a:pt x="187" y="66"/>
                  </a:cubicBezTo>
                  <a:cubicBezTo>
                    <a:pt x="125" y="280"/>
                    <a:pt x="69" y="509"/>
                    <a:pt x="0" y="723"/>
                  </a:cubicBezTo>
                  <a:lnTo>
                    <a:pt x="0" y="751"/>
                  </a:lnTo>
                  <a:cubicBezTo>
                    <a:pt x="0" y="792"/>
                    <a:pt x="14" y="827"/>
                    <a:pt x="49" y="834"/>
                  </a:cubicBezTo>
                  <a:cubicBezTo>
                    <a:pt x="60" y="837"/>
                    <a:pt x="71" y="838"/>
                    <a:pt x="81" y="838"/>
                  </a:cubicBezTo>
                  <a:cubicBezTo>
                    <a:pt x="120" y="838"/>
                    <a:pt x="148" y="818"/>
                    <a:pt x="159" y="786"/>
                  </a:cubicBezTo>
                  <a:cubicBezTo>
                    <a:pt x="229" y="557"/>
                    <a:pt x="298" y="336"/>
                    <a:pt x="353" y="107"/>
                  </a:cubicBezTo>
                  <a:cubicBezTo>
                    <a:pt x="367" y="66"/>
                    <a:pt x="332" y="10"/>
                    <a:pt x="291" y="4"/>
                  </a:cubicBezTo>
                  <a:cubicBezTo>
                    <a:pt x="285" y="1"/>
                    <a:pt x="278" y="0"/>
                    <a:pt x="27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7"/>
            <p:cNvSpPr/>
            <p:nvPr/>
          </p:nvSpPr>
          <p:spPr>
            <a:xfrm rot="6516195" flipH="1">
              <a:off x="774566" y="3416466"/>
              <a:ext cx="67472" cy="187554"/>
            </a:xfrm>
            <a:custGeom>
              <a:avLst/>
              <a:gdLst/>
              <a:ahLst/>
              <a:cxnLst/>
              <a:rect l="l" t="t" r="r" b="b"/>
              <a:pathLst>
                <a:path w="277" h="770" extrusionOk="0">
                  <a:moveTo>
                    <a:pt x="194" y="0"/>
                  </a:moveTo>
                  <a:cubicBezTo>
                    <a:pt x="152" y="0"/>
                    <a:pt x="111" y="35"/>
                    <a:pt x="104" y="76"/>
                  </a:cubicBezTo>
                  <a:cubicBezTo>
                    <a:pt x="69" y="263"/>
                    <a:pt x="42" y="464"/>
                    <a:pt x="0" y="665"/>
                  </a:cubicBezTo>
                  <a:lnTo>
                    <a:pt x="0" y="678"/>
                  </a:lnTo>
                  <a:cubicBezTo>
                    <a:pt x="0" y="713"/>
                    <a:pt x="35" y="748"/>
                    <a:pt x="69" y="768"/>
                  </a:cubicBezTo>
                  <a:cubicBezTo>
                    <a:pt x="73" y="769"/>
                    <a:pt x="78" y="769"/>
                    <a:pt x="82" y="769"/>
                  </a:cubicBezTo>
                  <a:cubicBezTo>
                    <a:pt x="125" y="769"/>
                    <a:pt x="160" y="737"/>
                    <a:pt x="173" y="699"/>
                  </a:cubicBezTo>
                  <a:cubicBezTo>
                    <a:pt x="215" y="499"/>
                    <a:pt x="249" y="291"/>
                    <a:pt x="277" y="90"/>
                  </a:cubicBezTo>
                  <a:cubicBezTo>
                    <a:pt x="277" y="49"/>
                    <a:pt x="242" y="7"/>
                    <a:pt x="19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17"/>
            <p:cNvSpPr/>
            <p:nvPr/>
          </p:nvSpPr>
          <p:spPr>
            <a:xfrm rot="6516195" flipH="1">
              <a:off x="1075610" y="3502038"/>
              <a:ext cx="45549" cy="145903"/>
            </a:xfrm>
            <a:custGeom>
              <a:avLst/>
              <a:gdLst/>
              <a:ahLst/>
              <a:cxnLst/>
              <a:rect l="l" t="t" r="r" b="b"/>
              <a:pathLst>
                <a:path w="187" h="599" extrusionOk="0">
                  <a:moveTo>
                    <a:pt x="104" y="0"/>
                  </a:moveTo>
                  <a:cubicBezTo>
                    <a:pt x="55" y="0"/>
                    <a:pt x="14" y="35"/>
                    <a:pt x="14" y="90"/>
                  </a:cubicBezTo>
                  <a:cubicBezTo>
                    <a:pt x="14" y="229"/>
                    <a:pt x="7" y="374"/>
                    <a:pt x="0" y="519"/>
                  </a:cubicBezTo>
                  <a:cubicBezTo>
                    <a:pt x="0" y="556"/>
                    <a:pt x="27" y="598"/>
                    <a:pt x="62" y="598"/>
                  </a:cubicBezTo>
                  <a:cubicBezTo>
                    <a:pt x="66" y="598"/>
                    <a:pt x="71" y="597"/>
                    <a:pt x="76" y="595"/>
                  </a:cubicBezTo>
                  <a:cubicBezTo>
                    <a:pt x="83" y="597"/>
                    <a:pt x="91" y="598"/>
                    <a:pt x="98" y="598"/>
                  </a:cubicBezTo>
                  <a:cubicBezTo>
                    <a:pt x="138" y="598"/>
                    <a:pt x="173" y="566"/>
                    <a:pt x="173" y="519"/>
                  </a:cubicBezTo>
                  <a:cubicBezTo>
                    <a:pt x="180" y="381"/>
                    <a:pt x="187" y="236"/>
                    <a:pt x="187" y="90"/>
                  </a:cubicBezTo>
                  <a:cubicBezTo>
                    <a:pt x="187" y="42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6" name="Google Shape;716;p17"/>
          <p:cNvGrpSpPr/>
          <p:nvPr/>
        </p:nvGrpSpPr>
        <p:grpSpPr>
          <a:xfrm>
            <a:off x="1453650" y="-61106"/>
            <a:ext cx="6236700" cy="3890981"/>
            <a:chOff x="1453650" y="-61106"/>
            <a:chExt cx="6236700" cy="3890981"/>
          </a:xfrm>
        </p:grpSpPr>
        <p:sp>
          <p:nvSpPr>
            <p:cNvPr id="717" name="Google Shape;717;p17"/>
            <p:cNvSpPr/>
            <p:nvPr/>
          </p:nvSpPr>
          <p:spPr>
            <a:xfrm>
              <a:off x="1453650" y="1240575"/>
              <a:ext cx="6236700" cy="2589300"/>
            </a:xfrm>
            <a:prstGeom prst="roundRect">
              <a:avLst>
                <a:gd name="adj" fmla="val 5566"/>
              </a:avLst>
            </a:prstGeom>
            <a:solidFill>
              <a:srgbClr val="FDF7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18" name="Google Shape;718;p17"/>
            <p:cNvGrpSpPr/>
            <p:nvPr/>
          </p:nvGrpSpPr>
          <p:grpSpPr>
            <a:xfrm>
              <a:off x="3110983" y="-61106"/>
              <a:ext cx="2922035" cy="1721896"/>
              <a:chOff x="3110983" y="-61106"/>
              <a:chExt cx="2922035" cy="1721896"/>
            </a:xfrm>
          </p:grpSpPr>
          <p:grpSp>
            <p:nvGrpSpPr>
              <p:cNvPr id="719" name="Google Shape;719;p17"/>
              <p:cNvGrpSpPr/>
              <p:nvPr/>
            </p:nvGrpSpPr>
            <p:grpSpPr>
              <a:xfrm>
                <a:off x="3110983" y="-18199"/>
                <a:ext cx="880895" cy="1678961"/>
                <a:chOff x="3440606" y="-57810"/>
                <a:chExt cx="796902" cy="1518735"/>
              </a:xfrm>
            </p:grpSpPr>
            <p:sp>
              <p:nvSpPr>
                <p:cNvPr id="720" name="Google Shape;720;p17"/>
                <p:cNvSpPr/>
                <p:nvPr/>
              </p:nvSpPr>
              <p:spPr>
                <a:xfrm>
                  <a:off x="3440606" y="1295325"/>
                  <a:ext cx="167700" cy="1656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1" name="Google Shape;721;p17"/>
                <p:cNvSpPr/>
                <p:nvPr/>
              </p:nvSpPr>
              <p:spPr>
                <a:xfrm rot="-10210584">
                  <a:off x="3672788" y="667333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" name="Google Shape;722;p17"/>
                <p:cNvSpPr/>
                <p:nvPr/>
              </p:nvSpPr>
              <p:spPr>
                <a:xfrm rot="-10210584">
                  <a:off x="3580021" y="963719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" name="Google Shape;723;p17"/>
                <p:cNvSpPr/>
                <p:nvPr/>
              </p:nvSpPr>
              <p:spPr>
                <a:xfrm rot="-10210584">
                  <a:off x="3507593" y="1230804"/>
                  <a:ext cx="47722" cy="1894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770" extrusionOk="0">
                      <a:moveTo>
                        <a:pt x="104" y="0"/>
                      </a:moveTo>
                      <a:cubicBezTo>
                        <a:pt x="55" y="0"/>
                        <a:pt x="21" y="35"/>
                        <a:pt x="21" y="83"/>
                      </a:cubicBezTo>
                      <a:lnTo>
                        <a:pt x="21" y="104"/>
                      </a:lnTo>
                      <a:cubicBezTo>
                        <a:pt x="21" y="291"/>
                        <a:pt x="21" y="491"/>
                        <a:pt x="0" y="692"/>
                      </a:cubicBezTo>
                      <a:cubicBezTo>
                        <a:pt x="0" y="736"/>
                        <a:pt x="29" y="769"/>
                        <a:pt x="71" y="769"/>
                      </a:cubicBezTo>
                      <a:cubicBezTo>
                        <a:pt x="75" y="769"/>
                        <a:pt x="79" y="769"/>
                        <a:pt x="83" y="768"/>
                      </a:cubicBezTo>
                      <a:cubicBezTo>
                        <a:pt x="87" y="769"/>
                        <a:pt x="91" y="769"/>
                        <a:pt x="95" y="769"/>
                      </a:cubicBezTo>
                      <a:cubicBezTo>
                        <a:pt x="138" y="769"/>
                        <a:pt x="173" y="736"/>
                        <a:pt x="173" y="692"/>
                      </a:cubicBezTo>
                      <a:cubicBezTo>
                        <a:pt x="187" y="491"/>
                        <a:pt x="194" y="291"/>
                        <a:pt x="194" y="104"/>
                      </a:cubicBezTo>
                      <a:lnTo>
                        <a:pt x="194" y="83"/>
                      </a:lnTo>
                      <a:cubicBezTo>
                        <a:pt x="194" y="35"/>
                        <a:pt x="159" y="0"/>
                        <a:pt x="104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" name="Google Shape;724;p17"/>
                <p:cNvSpPr/>
                <p:nvPr/>
              </p:nvSpPr>
              <p:spPr>
                <a:xfrm rot="-10210584">
                  <a:off x="4100831" y="-48906"/>
                  <a:ext cx="121028" cy="193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2" h="788" extrusionOk="0">
                      <a:moveTo>
                        <a:pt x="397" y="0"/>
                      </a:moveTo>
                      <a:cubicBezTo>
                        <a:pt x="363" y="0"/>
                        <a:pt x="329" y="16"/>
                        <a:pt x="319" y="47"/>
                      </a:cubicBezTo>
                      <a:cubicBezTo>
                        <a:pt x="222" y="247"/>
                        <a:pt x="118" y="455"/>
                        <a:pt x="8" y="663"/>
                      </a:cubicBezTo>
                      <a:cubicBezTo>
                        <a:pt x="1" y="683"/>
                        <a:pt x="1" y="690"/>
                        <a:pt x="1" y="704"/>
                      </a:cubicBezTo>
                      <a:cubicBezTo>
                        <a:pt x="1" y="739"/>
                        <a:pt x="14" y="766"/>
                        <a:pt x="49" y="773"/>
                      </a:cubicBezTo>
                      <a:cubicBezTo>
                        <a:pt x="61" y="783"/>
                        <a:pt x="75" y="788"/>
                        <a:pt x="90" y="788"/>
                      </a:cubicBezTo>
                      <a:cubicBezTo>
                        <a:pt x="118" y="788"/>
                        <a:pt x="146" y="771"/>
                        <a:pt x="160" y="739"/>
                      </a:cubicBezTo>
                      <a:cubicBezTo>
                        <a:pt x="277" y="524"/>
                        <a:pt x="381" y="317"/>
                        <a:pt x="471" y="116"/>
                      </a:cubicBezTo>
                      <a:cubicBezTo>
                        <a:pt x="492" y="74"/>
                        <a:pt x="471" y="26"/>
                        <a:pt x="430" y="5"/>
                      </a:cubicBezTo>
                      <a:cubicBezTo>
                        <a:pt x="419" y="2"/>
                        <a:pt x="408" y="0"/>
                        <a:pt x="397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" name="Google Shape;725;p17"/>
                <p:cNvSpPr/>
                <p:nvPr/>
              </p:nvSpPr>
              <p:spPr>
                <a:xfrm rot="-10210584">
                  <a:off x="3954272" y="213219"/>
                  <a:ext cx="87081" cy="139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568" extrusionOk="0">
                      <a:moveTo>
                        <a:pt x="257" y="1"/>
                      </a:moveTo>
                      <a:cubicBezTo>
                        <a:pt x="225" y="1"/>
                        <a:pt x="195" y="20"/>
                        <a:pt x="180" y="51"/>
                      </a:cubicBezTo>
                      <a:cubicBezTo>
                        <a:pt x="132" y="189"/>
                        <a:pt x="69" y="320"/>
                        <a:pt x="7" y="452"/>
                      </a:cubicBezTo>
                      <a:cubicBezTo>
                        <a:pt x="0" y="459"/>
                        <a:pt x="0" y="473"/>
                        <a:pt x="0" y="487"/>
                      </a:cubicBezTo>
                      <a:cubicBezTo>
                        <a:pt x="0" y="521"/>
                        <a:pt x="14" y="556"/>
                        <a:pt x="49" y="563"/>
                      </a:cubicBezTo>
                      <a:cubicBezTo>
                        <a:pt x="61" y="566"/>
                        <a:pt x="73" y="568"/>
                        <a:pt x="85" y="568"/>
                      </a:cubicBezTo>
                      <a:cubicBezTo>
                        <a:pt x="120" y="568"/>
                        <a:pt x="151" y="552"/>
                        <a:pt x="166" y="521"/>
                      </a:cubicBezTo>
                      <a:cubicBezTo>
                        <a:pt x="222" y="390"/>
                        <a:pt x="277" y="251"/>
                        <a:pt x="339" y="120"/>
                      </a:cubicBezTo>
                      <a:cubicBezTo>
                        <a:pt x="353" y="78"/>
                        <a:pt x="339" y="23"/>
                        <a:pt x="291" y="9"/>
                      </a:cubicBezTo>
                      <a:cubicBezTo>
                        <a:pt x="280" y="4"/>
                        <a:pt x="268" y="1"/>
                        <a:pt x="257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6" name="Google Shape;726;p17"/>
                <p:cNvSpPr/>
                <p:nvPr/>
              </p:nvSpPr>
              <p:spPr>
                <a:xfrm rot="-10210584">
                  <a:off x="3789897" y="442852"/>
                  <a:ext cx="97167" cy="1842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" h="749" extrusionOk="0">
                      <a:moveTo>
                        <a:pt x="292" y="1"/>
                      </a:moveTo>
                      <a:cubicBezTo>
                        <a:pt x="256" y="1"/>
                        <a:pt x="225" y="25"/>
                        <a:pt x="215" y="56"/>
                      </a:cubicBezTo>
                      <a:cubicBezTo>
                        <a:pt x="145" y="243"/>
                        <a:pt x="76" y="430"/>
                        <a:pt x="7" y="624"/>
                      </a:cubicBezTo>
                      <a:cubicBezTo>
                        <a:pt x="0" y="638"/>
                        <a:pt x="0" y="645"/>
                        <a:pt x="0" y="659"/>
                      </a:cubicBezTo>
                      <a:cubicBezTo>
                        <a:pt x="0" y="693"/>
                        <a:pt x="14" y="728"/>
                        <a:pt x="55" y="742"/>
                      </a:cubicBezTo>
                      <a:cubicBezTo>
                        <a:pt x="65" y="746"/>
                        <a:pt x="76" y="749"/>
                        <a:pt x="86" y="749"/>
                      </a:cubicBezTo>
                      <a:cubicBezTo>
                        <a:pt x="121" y="749"/>
                        <a:pt x="156" y="725"/>
                        <a:pt x="166" y="693"/>
                      </a:cubicBezTo>
                      <a:cubicBezTo>
                        <a:pt x="249" y="499"/>
                        <a:pt x="318" y="313"/>
                        <a:pt x="374" y="119"/>
                      </a:cubicBezTo>
                      <a:cubicBezTo>
                        <a:pt x="395" y="70"/>
                        <a:pt x="367" y="22"/>
                        <a:pt x="325" y="8"/>
                      </a:cubicBezTo>
                      <a:cubicBezTo>
                        <a:pt x="314" y="3"/>
                        <a:pt x="303" y="1"/>
                        <a:pt x="292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7" name="Google Shape;727;p17"/>
                <p:cNvSpPr/>
                <p:nvPr/>
              </p:nvSpPr>
              <p:spPr>
                <a:xfrm rot="-10210584">
                  <a:off x="3672788" y="667333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8" name="Google Shape;728;p17"/>
                <p:cNvSpPr/>
                <p:nvPr/>
              </p:nvSpPr>
              <p:spPr>
                <a:xfrm rot="-10210584">
                  <a:off x="3580021" y="963719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29" name="Google Shape;729;p17"/>
              <p:cNvGrpSpPr/>
              <p:nvPr/>
            </p:nvGrpSpPr>
            <p:grpSpPr>
              <a:xfrm>
                <a:off x="5152450" y="-61106"/>
                <a:ext cx="880567" cy="1721896"/>
                <a:chOff x="4906403" y="-96622"/>
                <a:chExt cx="796605" cy="1557572"/>
              </a:xfrm>
            </p:grpSpPr>
            <p:sp>
              <p:nvSpPr>
                <p:cNvPr id="730" name="Google Shape;730;p17"/>
                <p:cNvSpPr/>
                <p:nvPr/>
              </p:nvSpPr>
              <p:spPr>
                <a:xfrm>
                  <a:off x="5535308" y="1295350"/>
                  <a:ext cx="167700" cy="1656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1" name="Google Shape;731;p17"/>
                <p:cNvSpPr/>
                <p:nvPr/>
              </p:nvSpPr>
              <p:spPr>
                <a:xfrm rot="10210584" flipH="1">
                  <a:off x="5380597" y="628521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2" name="Google Shape;732;p17"/>
                <p:cNvSpPr/>
                <p:nvPr/>
              </p:nvSpPr>
              <p:spPr>
                <a:xfrm rot="10210584" flipH="1">
                  <a:off x="5504114" y="924907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3" name="Google Shape;733;p17"/>
                <p:cNvSpPr/>
                <p:nvPr/>
              </p:nvSpPr>
              <p:spPr>
                <a:xfrm rot="10210584" flipH="1">
                  <a:off x="5588595" y="1191992"/>
                  <a:ext cx="47722" cy="1894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" h="770" extrusionOk="0">
                      <a:moveTo>
                        <a:pt x="104" y="0"/>
                      </a:moveTo>
                      <a:cubicBezTo>
                        <a:pt x="55" y="0"/>
                        <a:pt x="21" y="35"/>
                        <a:pt x="21" y="83"/>
                      </a:cubicBezTo>
                      <a:lnTo>
                        <a:pt x="21" y="104"/>
                      </a:lnTo>
                      <a:cubicBezTo>
                        <a:pt x="21" y="291"/>
                        <a:pt x="21" y="491"/>
                        <a:pt x="0" y="692"/>
                      </a:cubicBezTo>
                      <a:cubicBezTo>
                        <a:pt x="0" y="736"/>
                        <a:pt x="29" y="769"/>
                        <a:pt x="71" y="769"/>
                      </a:cubicBezTo>
                      <a:cubicBezTo>
                        <a:pt x="75" y="769"/>
                        <a:pt x="79" y="769"/>
                        <a:pt x="83" y="768"/>
                      </a:cubicBezTo>
                      <a:cubicBezTo>
                        <a:pt x="87" y="769"/>
                        <a:pt x="91" y="769"/>
                        <a:pt x="95" y="769"/>
                      </a:cubicBezTo>
                      <a:cubicBezTo>
                        <a:pt x="138" y="769"/>
                        <a:pt x="173" y="736"/>
                        <a:pt x="173" y="692"/>
                      </a:cubicBezTo>
                      <a:cubicBezTo>
                        <a:pt x="187" y="491"/>
                        <a:pt x="194" y="291"/>
                        <a:pt x="194" y="104"/>
                      </a:cubicBezTo>
                      <a:lnTo>
                        <a:pt x="194" y="83"/>
                      </a:lnTo>
                      <a:cubicBezTo>
                        <a:pt x="194" y="35"/>
                        <a:pt x="159" y="0"/>
                        <a:pt x="104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4" name="Google Shape;734;p17"/>
                <p:cNvSpPr/>
                <p:nvPr/>
              </p:nvSpPr>
              <p:spPr>
                <a:xfrm rot="10210584" flipH="1">
                  <a:off x="4922052" y="-87719"/>
                  <a:ext cx="121028" cy="1938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2" h="788" extrusionOk="0">
                      <a:moveTo>
                        <a:pt x="397" y="0"/>
                      </a:moveTo>
                      <a:cubicBezTo>
                        <a:pt x="363" y="0"/>
                        <a:pt x="329" y="16"/>
                        <a:pt x="319" y="47"/>
                      </a:cubicBezTo>
                      <a:cubicBezTo>
                        <a:pt x="222" y="247"/>
                        <a:pt x="118" y="455"/>
                        <a:pt x="8" y="663"/>
                      </a:cubicBezTo>
                      <a:cubicBezTo>
                        <a:pt x="1" y="683"/>
                        <a:pt x="1" y="690"/>
                        <a:pt x="1" y="704"/>
                      </a:cubicBezTo>
                      <a:cubicBezTo>
                        <a:pt x="1" y="739"/>
                        <a:pt x="14" y="766"/>
                        <a:pt x="49" y="773"/>
                      </a:cubicBezTo>
                      <a:cubicBezTo>
                        <a:pt x="61" y="783"/>
                        <a:pt x="75" y="788"/>
                        <a:pt x="90" y="788"/>
                      </a:cubicBezTo>
                      <a:cubicBezTo>
                        <a:pt x="118" y="788"/>
                        <a:pt x="146" y="771"/>
                        <a:pt x="160" y="739"/>
                      </a:cubicBezTo>
                      <a:cubicBezTo>
                        <a:pt x="277" y="524"/>
                        <a:pt x="381" y="317"/>
                        <a:pt x="471" y="116"/>
                      </a:cubicBezTo>
                      <a:cubicBezTo>
                        <a:pt x="492" y="74"/>
                        <a:pt x="471" y="26"/>
                        <a:pt x="430" y="5"/>
                      </a:cubicBezTo>
                      <a:cubicBezTo>
                        <a:pt x="419" y="2"/>
                        <a:pt x="408" y="0"/>
                        <a:pt x="397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5" name="Google Shape;735;p17"/>
                <p:cNvSpPr/>
                <p:nvPr/>
              </p:nvSpPr>
              <p:spPr>
                <a:xfrm rot="10210584" flipH="1">
                  <a:off x="5102558" y="174406"/>
                  <a:ext cx="87081" cy="139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" h="568" extrusionOk="0">
                      <a:moveTo>
                        <a:pt x="257" y="1"/>
                      </a:moveTo>
                      <a:cubicBezTo>
                        <a:pt x="225" y="1"/>
                        <a:pt x="195" y="20"/>
                        <a:pt x="180" y="51"/>
                      </a:cubicBezTo>
                      <a:cubicBezTo>
                        <a:pt x="132" y="189"/>
                        <a:pt x="69" y="320"/>
                        <a:pt x="7" y="452"/>
                      </a:cubicBezTo>
                      <a:cubicBezTo>
                        <a:pt x="0" y="459"/>
                        <a:pt x="0" y="473"/>
                        <a:pt x="0" y="487"/>
                      </a:cubicBezTo>
                      <a:cubicBezTo>
                        <a:pt x="0" y="521"/>
                        <a:pt x="14" y="556"/>
                        <a:pt x="49" y="563"/>
                      </a:cubicBezTo>
                      <a:cubicBezTo>
                        <a:pt x="61" y="566"/>
                        <a:pt x="73" y="568"/>
                        <a:pt x="85" y="568"/>
                      </a:cubicBezTo>
                      <a:cubicBezTo>
                        <a:pt x="120" y="568"/>
                        <a:pt x="151" y="552"/>
                        <a:pt x="166" y="521"/>
                      </a:cubicBezTo>
                      <a:cubicBezTo>
                        <a:pt x="222" y="390"/>
                        <a:pt x="277" y="251"/>
                        <a:pt x="339" y="120"/>
                      </a:cubicBezTo>
                      <a:cubicBezTo>
                        <a:pt x="353" y="78"/>
                        <a:pt x="339" y="23"/>
                        <a:pt x="291" y="9"/>
                      </a:cubicBezTo>
                      <a:cubicBezTo>
                        <a:pt x="280" y="4"/>
                        <a:pt x="268" y="1"/>
                        <a:pt x="257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6" name="Google Shape;736;p17"/>
                <p:cNvSpPr/>
                <p:nvPr/>
              </p:nvSpPr>
              <p:spPr>
                <a:xfrm rot="10210584" flipH="1">
                  <a:off x="5256847" y="404040"/>
                  <a:ext cx="97167" cy="1842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" h="749" extrusionOk="0">
                      <a:moveTo>
                        <a:pt x="292" y="1"/>
                      </a:moveTo>
                      <a:cubicBezTo>
                        <a:pt x="256" y="1"/>
                        <a:pt x="225" y="25"/>
                        <a:pt x="215" y="56"/>
                      </a:cubicBezTo>
                      <a:cubicBezTo>
                        <a:pt x="145" y="243"/>
                        <a:pt x="76" y="430"/>
                        <a:pt x="7" y="624"/>
                      </a:cubicBezTo>
                      <a:cubicBezTo>
                        <a:pt x="0" y="638"/>
                        <a:pt x="0" y="645"/>
                        <a:pt x="0" y="659"/>
                      </a:cubicBezTo>
                      <a:cubicBezTo>
                        <a:pt x="0" y="693"/>
                        <a:pt x="14" y="728"/>
                        <a:pt x="55" y="742"/>
                      </a:cubicBezTo>
                      <a:cubicBezTo>
                        <a:pt x="65" y="746"/>
                        <a:pt x="76" y="749"/>
                        <a:pt x="86" y="749"/>
                      </a:cubicBezTo>
                      <a:cubicBezTo>
                        <a:pt x="121" y="749"/>
                        <a:pt x="156" y="725"/>
                        <a:pt x="166" y="693"/>
                      </a:cubicBezTo>
                      <a:cubicBezTo>
                        <a:pt x="249" y="499"/>
                        <a:pt x="318" y="313"/>
                        <a:pt x="374" y="119"/>
                      </a:cubicBezTo>
                      <a:cubicBezTo>
                        <a:pt x="395" y="70"/>
                        <a:pt x="367" y="22"/>
                        <a:pt x="325" y="8"/>
                      </a:cubicBezTo>
                      <a:cubicBezTo>
                        <a:pt x="314" y="3"/>
                        <a:pt x="303" y="1"/>
                        <a:pt x="292" y="1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7" name="Google Shape;737;p17"/>
                <p:cNvSpPr/>
                <p:nvPr/>
              </p:nvSpPr>
              <p:spPr>
                <a:xfrm rot="10210584" flipH="1">
                  <a:off x="5380597" y="628521"/>
                  <a:ext cx="90525" cy="2078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8" h="845" extrusionOk="0">
                      <a:moveTo>
                        <a:pt x="261" y="0"/>
                      </a:moveTo>
                      <a:cubicBezTo>
                        <a:pt x="224" y="0"/>
                        <a:pt x="193" y="29"/>
                        <a:pt x="187" y="62"/>
                      </a:cubicBezTo>
                      <a:cubicBezTo>
                        <a:pt x="132" y="283"/>
                        <a:pt x="69" y="505"/>
                        <a:pt x="0" y="733"/>
                      </a:cubicBezTo>
                      <a:lnTo>
                        <a:pt x="0" y="754"/>
                      </a:lnTo>
                      <a:cubicBezTo>
                        <a:pt x="0" y="788"/>
                        <a:pt x="21" y="823"/>
                        <a:pt x="63" y="844"/>
                      </a:cubicBezTo>
                      <a:cubicBezTo>
                        <a:pt x="67" y="845"/>
                        <a:pt x="71" y="845"/>
                        <a:pt x="76" y="845"/>
                      </a:cubicBezTo>
                      <a:cubicBezTo>
                        <a:pt x="114" y="845"/>
                        <a:pt x="154" y="819"/>
                        <a:pt x="166" y="782"/>
                      </a:cubicBezTo>
                      <a:cubicBezTo>
                        <a:pt x="236" y="560"/>
                        <a:pt x="298" y="325"/>
                        <a:pt x="346" y="110"/>
                      </a:cubicBezTo>
                      <a:cubicBezTo>
                        <a:pt x="367" y="62"/>
                        <a:pt x="332" y="13"/>
                        <a:pt x="291" y="6"/>
                      </a:cubicBezTo>
                      <a:cubicBezTo>
                        <a:pt x="281" y="2"/>
                        <a:pt x="271" y="0"/>
                        <a:pt x="261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38" name="Google Shape;738;p17"/>
                <p:cNvSpPr/>
                <p:nvPr/>
              </p:nvSpPr>
              <p:spPr>
                <a:xfrm rot="10210584" flipH="1">
                  <a:off x="5504114" y="924907"/>
                  <a:ext cx="59776" cy="147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3" h="600" extrusionOk="0">
                      <a:moveTo>
                        <a:pt x="156" y="0"/>
                      </a:moveTo>
                      <a:cubicBezTo>
                        <a:pt x="117" y="0"/>
                        <a:pt x="76" y="32"/>
                        <a:pt x="70" y="70"/>
                      </a:cubicBezTo>
                      <a:cubicBezTo>
                        <a:pt x="56" y="209"/>
                        <a:pt x="28" y="354"/>
                        <a:pt x="1" y="493"/>
                      </a:cubicBezTo>
                      <a:lnTo>
                        <a:pt x="1" y="513"/>
                      </a:lnTo>
                      <a:cubicBezTo>
                        <a:pt x="1" y="555"/>
                        <a:pt x="28" y="589"/>
                        <a:pt x="63" y="596"/>
                      </a:cubicBezTo>
                      <a:cubicBezTo>
                        <a:pt x="71" y="598"/>
                        <a:pt x="79" y="599"/>
                        <a:pt x="87" y="599"/>
                      </a:cubicBezTo>
                      <a:cubicBezTo>
                        <a:pt x="130" y="599"/>
                        <a:pt x="161" y="568"/>
                        <a:pt x="167" y="527"/>
                      </a:cubicBezTo>
                      <a:cubicBezTo>
                        <a:pt x="194" y="382"/>
                        <a:pt x="215" y="237"/>
                        <a:pt x="236" y="98"/>
                      </a:cubicBezTo>
                      <a:cubicBezTo>
                        <a:pt x="243" y="57"/>
                        <a:pt x="208" y="8"/>
                        <a:pt x="167" y="1"/>
                      </a:cubicBezTo>
                      <a:cubicBezTo>
                        <a:pt x="163" y="1"/>
                        <a:pt x="160" y="0"/>
                        <a:pt x="156" y="0"/>
                      </a:cubicBezTo>
                      <a:close/>
                    </a:path>
                  </a:pathLst>
                </a:custGeom>
                <a:solidFill>
                  <a:srgbClr val="8585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739" name="Google Shape;739;p17"/>
          <p:cNvSpPr txBox="1">
            <a:spLocks noGrp="1"/>
          </p:cNvSpPr>
          <p:nvPr>
            <p:ph type="title"/>
          </p:nvPr>
        </p:nvSpPr>
        <p:spPr>
          <a:xfrm>
            <a:off x="2239850" y="1221750"/>
            <a:ext cx="4664400" cy="154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400">
                <a:latin typeface="Comic Sans MS" panose="030F0702030302020204" pitchFamily="66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40" name="Google Shape;740;p17"/>
          <p:cNvSpPr txBox="1">
            <a:spLocks noGrp="1"/>
          </p:cNvSpPr>
          <p:nvPr>
            <p:ph type="subTitle" idx="1"/>
          </p:nvPr>
        </p:nvSpPr>
        <p:spPr>
          <a:xfrm>
            <a:off x="1965300" y="2813050"/>
            <a:ext cx="5213400" cy="8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latin typeface="Comic Sans MS" panose="030F0702030302020204" pitchFamily="66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41" name="Google Shape;741;p17"/>
          <p:cNvGrpSpPr/>
          <p:nvPr/>
        </p:nvGrpSpPr>
        <p:grpSpPr>
          <a:xfrm flipH="1">
            <a:off x="-117044" y="4103826"/>
            <a:ext cx="2208942" cy="764306"/>
            <a:chOff x="6438300" y="4207200"/>
            <a:chExt cx="2705710" cy="936305"/>
          </a:xfrm>
        </p:grpSpPr>
        <p:sp>
          <p:nvSpPr>
            <p:cNvPr id="742" name="Google Shape;742;p17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17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4" name="Google Shape;744;p17"/>
          <p:cNvGrpSpPr/>
          <p:nvPr/>
        </p:nvGrpSpPr>
        <p:grpSpPr>
          <a:xfrm flipH="1">
            <a:off x="7272257" y="3943141"/>
            <a:ext cx="1594475" cy="551765"/>
            <a:chOff x="6438300" y="4207200"/>
            <a:chExt cx="2705710" cy="936305"/>
          </a:xfrm>
        </p:grpSpPr>
        <p:sp>
          <p:nvSpPr>
            <p:cNvPr id="745" name="Google Shape;745;p17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7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7" name="Google Shape;747;p17"/>
          <p:cNvGrpSpPr/>
          <p:nvPr/>
        </p:nvGrpSpPr>
        <p:grpSpPr>
          <a:xfrm>
            <a:off x="7097097" y="231374"/>
            <a:ext cx="1964154" cy="895998"/>
            <a:chOff x="3967525" y="3427700"/>
            <a:chExt cx="529950" cy="241750"/>
          </a:xfrm>
        </p:grpSpPr>
        <p:sp>
          <p:nvSpPr>
            <p:cNvPr id="748" name="Google Shape;748;p17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7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7"/>
          <p:cNvSpPr/>
          <p:nvPr/>
        </p:nvSpPr>
        <p:spPr>
          <a:xfrm rot="1116195" flipH="1">
            <a:off x="8805854" y="6699965"/>
            <a:ext cx="136648" cy="94508"/>
          </a:xfrm>
          <a:custGeom>
            <a:avLst/>
            <a:gdLst/>
            <a:ahLst/>
            <a:cxnLst/>
            <a:rect l="l" t="t" r="r" b="b"/>
            <a:pathLst>
              <a:path w="561" h="388" extrusionOk="0">
                <a:moveTo>
                  <a:pt x="458" y="1"/>
                </a:moveTo>
                <a:cubicBezTo>
                  <a:pt x="443" y="1"/>
                  <a:pt x="429" y="5"/>
                  <a:pt x="416" y="14"/>
                </a:cubicBezTo>
                <a:cubicBezTo>
                  <a:pt x="298" y="90"/>
                  <a:pt x="173" y="159"/>
                  <a:pt x="42" y="221"/>
                </a:cubicBezTo>
                <a:cubicBezTo>
                  <a:pt x="21" y="235"/>
                  <a:pt x="0" y="263"/>
                  <a:pt x="0" y="297"/>
                </a:cubicBezTo>
                <a:cubicBezTo>
                  <a:pt x="0" y="318"/>
                  <a:pt x="7" y="325"/>
                  <a:pt x="7" y="339"/>
                </a:cubicBezTo>
                <a:cubicBezTo>
                  <a:pt x="21" y="371"/>
                  <a:pt x="47" y="388"/>
                  <a:pt x="74" y="388"/>
                </a:cubicBezTo>
                <a:cubicBezTo>
                  <a:pt x="89" y="388"/>
                  <a:pt x="104" y="383"/>
                  <a:pt x="118" y="373"/>
                </a:cubicBezTo>
                <a:cubicBezTo>
                  <a:pt x="250" y="318"/>
                  <a:pt x="374" y="235"/>
                  <a:pt x="506" y="166"/>
                </a:cubicBezTo>
                <a:cubicBezTo>
                  <a:pt x="547" y="145"/>
                  <a:pt x="561" y="90"/>
                  <a:pt x="540" y="48"/>
                </a:cubicBezTo>
                <a:cubicBezTo>
                  <a:pt x="521" y="20"/>
                  <a:pt x="489" y="1"/>
                  <a:pt x="4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1" name="Google Shape;751;p17"/>
          <p:cNvSpPr/>
          <p:nvPr/>
        </p:nvSpPr>
        <p:spPr>
          <a:xfrm rot="1116195" flipH="1">
            <a:off x="8605110" y="6457510"/>
            <a:ext cx="178787" cy="140544"/>
          </a:xfrm>
          <a:custGeom>
            <a:avLst/>
            <a:gdLst/>
            <a:ahLst/>
            <a:cxnLst/>
            <a:rect l="l" t="t" r="r" b="b"/>
            <a:pathLst>
              <a:path w="734" h="577" extrusionOk="0">
                <a:moveTo>
                  <a:pt x="641" y="0"/>
                </a:moveTo>
                <a:cubicBezTo>
                  <a:pt x="622" y="0"/>
                  <a:pt x="603" y="5"/>
                  <a:pt x="588" y="14"/>
                </a:cubicBezTo>
                <a:cubicBezTo>
                  <a:pt x="408" y="152"/>
                  <a:pt x="228" y="284"/>
                  <a:pt x="35" y="415"/>
                </a:cubicBezTo>
                <a:cubicBezTo>
                  <a:pt x="21" y="429"/>
                  <a:pt x="0" y="457"/>
                  <a:pt x="0" y="484"/>
                </a:cubicBezTo>
                <a:lnTo>
                  <a:pt x="0" y="533"/>
                </a:lnTo>
                <a:cubicBezTo>
                  <a:pt x="17" y="563"/>
                  <a:pt x="42" y="577"/>
                  <a:pt x="70" y="577"/>
                </a:cubicBezTo>
                <a:cubicBezTo>
                  <a:pt x="87" y="577"/>
                  <a:pt x="106" y="571"/>
                  <a:pt x="125" y="561"/>
                </a:cubicBezTo>
                <a:cubicBezTo>
                  <a:pt x="318" y="429"/>
                  <a:pt x="512" y="291"/>
                  <a:pt x="692" y="152"/>
                </a:cubicBezTo>
                <a:cubicBezTo>
                  <a:pt x="734" y="131"/>
                  <a:pt x="734" y="69"/>
                  <a:pt x="713" y="35"/>
                </a:cubicBezTo>
                <a:cubicBezTo>
                  <a:pt x="697" y="10"/>
                  <a:pt x="669" y="0"/>
                  <a:pt x="64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7"/>
          <p:cNvSpPr/>
          <p:nvPr/>
        </p:nvSpPr>
        <p:spPr>
          <a:xfrm rot="1116195" flipH="1">
            <a:off x="8475153" y="6234032"/>
            <a:ext cx="155404" cy="140300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7"/>
          <p:cNvSpPr/>
          <p:nvPr/>
        </p:nvSpPr>
        <p:spPr>
          <a:xfrm rot="6516195" flipH="1">
            <a:off x="-1328443" y="4078512"/>
            <a:ext cx="136648" cy="94508"/>
          </a:xfrm>
          <a:custGeom>
            <a:avLst/>
            <a:gdLst/>
            <a:ahLst/>
            <a:cxnLst/>
            <a:rect l="l" t="t" r="r" b="b"/>
            <a:pathLst>
              <a:path w="561" h="388" extrusionOk="0">
                <a:moveTo>
                  <a:pt x="458" y="1"/>
                </a:moveTo>
                <a:cubicBezTo>
                  <a:pt x="443" y="1"/>
                  <a:pt x="429" y="5"/>
                  <a:pt x="416" y="14"/>
                </a:cubicBezTo>
                <a:cubicBezTo>
                  <a:pt x="298" y="90"/>
                  <a:pt x="173" y="159"/>
                  <a:pt x="42" y="221"/>
                </a:cubicBezTo>
                <a:cubicBezTo>
                  <a:pt x="21" y="235"/>
                  <a:pt x="0" y="263"/>
                  <a:pt x="0" y="297"/>
                </a:cubicBezTo>
                <a:cubicBezTo>
                  <a:pt x="0" y="318"/>
                  <a:pt x="7" y="325"/>
                  <a:pt x="7" y="339"/>
                </a:cubicBezTo>
                <a:cubicBezTo>
                  <a:pt x="21" y="371"/>
                  <a:pt x="47" y="388"/>
                  <a:pt x="74" y="388"/>
                </a:cubicBezTo>
                <a:cubicBezTo>
                  <a:pt x="89" y="388"/>
                  <a:pt x="104" y="383"/>
                  <a:pt x="118" y="373"/>
                </a:cubicBezTo>
                <a:cubicBezTo>
                  <a:pt x="250" y="318"/>
                  <a:pt x="374" y="235"/>
                  <a:pt x="506" y="166"/>
                </a:cubicBezTo>
                <a:cubicBezTo>
                  <a:pt x="547" y="145"/>
                  <a:pt x="561" y="90"/>
                  <a:pt x="540" y="48"/>
                </a:cubicBezTo>
                <a:cubicBezTo>
                  <a:pt x="521" y="20"/>
                  <a:pt x="489" y="1"/>
                  <a:pt x="4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7"/>
          <p:cNvSpPr/>
          <p:nvPr/>
        </p:nvSpPr>
        <p:spPr>
          <a:xfrm rot="6516195" flipH="1">
            <a:off x="-1130076" y="3875820"/>
            <a:ext cx="178787" cy="140544"/>
          </a:xfrm>
          <a:custGeom>
            <a:avLst/>
            <a:gdLst/>
            <a:ahLst/>
            <a:cxnLst/>
            <a:rect l="l" t="t" r="r" b="b"/>
            <a:pathLst>
              <a:path w="734" h="577" extrusionOk="0">
                <a:moveTo>
                  <a:pt x="641" y="0"/>
                </a:moveTo>
                <a:cubicBezTo>
                  <a:pt x="622" y="0"/>
                  <a:pt x="603" y="5"/>
                  <a:pt x="588" y="14"/>
                </a:cubicBezTo>
                <a:cubicBezTo>
                  <a:pt x="408" y="152"/>
                  <a:pt x="228" y="284"/>
                  <a:pt x="35" y="415"/>
                </a:cubicBezTo>
                <a:cubicBezTo>
                  <a:pt x="21" y="429"/>
                  <a:pt x="0" y="457"/>
                  <a:pt x="0" y="484"/>
                </a:cubicBezTo>
                <a:lnTo>
                  <a:pt x="0" y="533"/>
                </a:lnTo>
                <a:cubicBezTo>
                  <a:pt x="17" y="563"/>
                  <a:pt x="42" y="577"/>
                  <a:pt x="70" y="577"/>
                </a:cubicBezTo>
                <a:cubicBezTo>
                  <a:pt x="87" y="577"/>
                  <a:pt x="106" y="571"/>
                  <a:pt x="125" y="561"/>
                </a:cubicBezTo>
                <a:cubicBezTo>
                  <a:pt x="318" y="429"/>
                  <a:pt x="512" y="291"/>
                  <a:pt x="692" y="152"/>
                </a:cubicBezTo>
                <a:cubicBezTo>
                  <a:pt x="734" y="131"/>
                  <a:pt x="734" y="69"/>
                  <a:pt x="713" y="35"/>
                </a:cubicBezTo>
                <a:cubicBezTo>
                  <a:pt x="697" y="10"/>
                  <a:pt x="669" y="0"/>
                  <a:pt x="64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20"/>
          <p:cNvSpPr/>
          <p:nvPr/>
        </p:nvSpPr>
        <p:spPr>
          <a:xfrm rot="487476">
            <a:off x="8245412" y="2937410"/>
            <a:ext cx="39960" cy="162928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20"/>
          <p:cNvSpPr/>
          <p:nvPr/>
        </p:nvSpPr>
        <p:spPr>
          <a:xfrm rot="487476">
            <a:off x="8213093" y="3200718"/>
            <a:ext cx="41607" cy="127088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20"/>
          <p:cNvSpPr/>
          <p:nvPr/>
        </p:nvSpPr>
        <p:spPr>
          <a:xfrm rot="487476">
            <a:off x="8286654" y="2711992"/>
            <a:ext cx="51494" cy="176729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20"/>
          <p:cNvSpPr/>
          <p:nvPr/>
        </p:nvSpPr>
        <p:spPr>
          <a:xfrm rot="487476">
            <a:off x="8194671" y="3415229"/>
            <a:ext cx="57262" cy="178788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20"/>
          <p:cNvSpPr/>
          <p:nvPr/>
        </p:nvSpPr>
        <p:spPr>
          <a:xfrm rot="487476">
            <a:off x="8357074" y="2507985"/>
            <a:ext cx="55820" cy="123174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20"/>
          <p:cNvSpPr/>
          <p:nvPr/>
        </p:nvSpPr>
        <p:spPr>
          <a:xfrm rot="487476">
            <a:off x="8199391" y="3646621"/>
            <a:ext cx="64265" cy="157573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20"/>
          <p:cNvSpPr/>
          <p:nvPr/>
        </p:nvSpPr>
        <p:spPr>
          <a:xfrm rot="487476">
            <a:off x="8444566" y="2263542"/>
            <a:ext cx="74358" cy="154277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20"/>
          <p:cNvSpPr/>
          <p:nvPr/>
        </p:nvSpPr>
        <p:spPr>
          <a:xfrm rot="487476">
            <a:off x="8231515" y="3913391"/>
            <a:ext cx="64265" cy="121321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20"/>
          <p:cNvSpPr/>
          <p:nvPr/>
        </p:nvSpPr>
        <p:spPr>
          <a:xfrm rot="487476">
            <a:off x="8538929" y="2059424"/>
            <a:ext cx="91454" cy="168695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20"/>
          <p:cNvSpPr/>
          <p:nvPr/>
        </p:nvSpPr>
        <p:spPr>
          <a:xfrm rot="487476">
            <a:off x="8267222" y="4125702"/>
            <a:ext cx="92896" cy="166224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20"/>
          <p:cNvSpPr/>
          <p:nvPr/>
        </p:nvSpPr>
        <p:spPr>
          <a:xfrm rot="487476">
            <a:off x="8670712" y="1879384"/>
            <a:ext cx="75594" cy="115553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20"/>
          <p:cNvSpPr/>
          <p:nvPr/>
        </p:nvSpPr>
        <p:spPr>
          <a:xfrm rot="487476">
            <a:off x="8330302" y="4348800"/>
            <a:ext cx="97015" cy="148304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20"/>
          <p:cNvSpPr/>
          <p:nvPr/>
        </p:nvSpPr>
        <p:spPr>
          <a:xfrm rot="487476">
            <a:off x="8803758" y="1657576"/>
            <a:ext cx="95574" cy="148304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20"/>
          <p:cNvSpPr/>
          <p:nvPr/>
        </p:nvSpPr>
        <p:spPr>
          <a:xfrm rot="487476">
            <a:off x="8429602" y="4598662"/>
            <a:ext cx="87334" cy="110610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20"/>
          <p:cNvSpPr/>
          <p:nvPr/>
        </p:nvSpPr>
        <p:spPr>
          <a:xfrm rot="487476">
            <a:off x="8930097" y="1471665"/>
            <a:ext cx="108550" cy="161898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20"/>
          <p:cNvSpPr/>
          <p:nvPr/>
        </p:nvSpPr>
        <p:spPr>
          <a:xfrm rot="487476">
            <a:off x="8522068" y="4792366"/>
            <a:ext cx="124204" cy="147274"/>
          </a:xfrm>
          <a:custGeom>
            <a:avLst/>
            <a:gdLst/>
            <a:ahLst/>
            <a:cxnLst/>
            <a:rect l="l" t="t" r="r" b="b"/>
            <a:pathLst>
              <a:path w="603" h="715" extrusionOk="0">
                <a:moveTo>
                  <a:pt x="85" y="0"/>
                </a:moveTo>
                <a:cubicBezTo>
                  <a:pt x="67" y="0"/>
                  <a:pt x="49" y="6"/>
                  <a:pt x="35" y="17"/>
                </a:cubicBezTo>
                <a:cubicBezTo>
                  <a:pt x="7" y="31"/>
                  <a:pt x="0" y="59"/>
                  <a:pt x="0" y="86"/>
                </a:cubicBezTo>
                <a:cubicBezTo>
                  <a:pt x="0" y="107"/>
                  <a:pt x="0" y="128"/>
                  <a:pt x="14" y="128"/>
                </a:cubicBezTo>
                <a:cubicBezTo>
                  <a:pt x="146" y="301"/>
                  <a:pt x="284" y="481"/>
                  <a:pt x="436" y="682"/>
                </a:cubicBezTo>
                <a:cubicBezTo>
                  <a:pt x="451" y="704"/>
                  <a:pt x="477" y="715"/>
                  <a:pt x="503" y="715"/>
                </a:cubicBezTo>
                <a:cubicBezTo>
                  <a:pt x="524" y="715"/>
                  <a:pt x="545" y="708"/>
                  <a:pt x="561" y="695"/>
                </a:cubicBezTo>
                <a:cubicBezTo>
                  <a:pt x="602" y="675"/>
                  <a:pt x="602" y="612"/>
                  <a:pt x="575" y="578"/>
                </a:cubicBezTo>
                <a:cubicBezTo>
                  <a:pt x="422" y="377"/>
                  <a:pt x="284" y="204"/>
                  <a:pt x="152" y="31"/>
                </a:cubicBezTo>
                <a:cubicBezTo>
                  <a:pt x="136" y="11"/>
                  <a:pt x="111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20"/>
          <p:cNvSpPr/>
          <p:nvPr/>
        </p:nvSpPr>
        <p:spPr>
          <a:xfrm rot="487476">
            <a:off x="9087004" y="1302568"/>
            <a:ext cx="81567" cy="115965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20"/>
          <p:cNvSpPr/>
          <p:nvPr/>
        </p:nvSpPr>
        <p:spPr>
          <a:xfrm rot="487476">
            <a:off x="8638480" y="4993150"/>
            <a:ext cx="116995" cy="131414"/>
          </a:xfrm>
          <a:custGeom>
            <a:avLst/>
            <a:gdLst/>
            <a:ahLst/>
            <a:cxnLst/>
            <a:rect l="l" t="t" r="r" b="b"/>
            <a:pathLst>
              <a:path w="568" h="638" extrusionOk="0">
                <a:moveTo>
                  <a:pt x="88" y="1"/>
                </a:moveTo>
                <a:cubicBezTo>
                  <a:pt x="69" y="1"/>
                  <a:pt x="50" y="6"/>
                  <a:pt x="35" y="15"/>
                </a:cubicBezTo>
                <a:cubicBezTo>
                  <a:pt x="7" y="36"/>
                  <a:pt x="0" y="63"/>
                  <a:pt x="0" y="84"/>
                </a:cubicBezTo>
                <a:cubicBezTo>
                  <a:pt x="0" y="105"/>
                  <a:pt x="7" y="119"/>
                  <a:pt x="14" y="140"/>
                </a:cubicBezTo>
                <a:lnTo>
                  <a:pt x="402" y="603"/>
                </a:lnTo>
                <a:cubicBezTo>
                  <a:pt x="418" y="624"/>
                  <a:pt x="447" y="637"/>
                  <a:pt x="475" y="637"/>
                </a:cubicBezTo>
                <a:cubicBezTo>
                  <a:pt x="494" y="637"/>
                  <a:pt x="512" y="631"/>
                  <a:pt x="526" y="617"/>
                </a:cubicBezTo>
                <a:cubicBezTo>
                  <a:pt x="561" y="589"/>
                  <a:pt x="568" y="527"/>
                  <a:pt x="533" y="493"/>
                </a:cubicBezTo>
                <a:cubicBezTo>
                  <a:pt x="415" y="340"/>
                  <a:pt x="284" y="181"/>
                  <a:pt x="152" y="29"/>
                </a:cubicBezTo>
                <a:cubicBezTo>
                  <a:pt x="137" y="9"/>
                  <a:pt x="112" y="1"/>
                  <a:pt x="8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2" name="Google Shape;872;p20"/>
          <p:cNvGrpSpPr/>
          <p:nvPr/>
        </p:nvGrpSpPr>
        <p:grpSpPr>
          <a:xfrm>
            <a:off x="-41243" y="1946090"/>
            <a:ext cx="1369910" cy="3338187"/>
            <a:chOff x="-41243" y="1946090"/>
            <a:chExt cx="1369910" cy="3338187"/>
          </a:xfrm>
        </p:grpSpPr>
        <p:sp>
          <p:nvSpPr>
            <p:cNvPr id="873" name="Google Shape;873;p20"/>
            <p:cNvSpPr/>
            <p:nvPr/>
          </p:nvSpPr>
          <p:spPr>
            <a:xfrm rot="9115904">
              <a:off x="937116" y="3019047"/>
              <a:ext cx="39960" cy="162929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0"/>
            <p:cNvSpPr/>
            <p:nvPr/>
          </p:nvSpPr>
          <p:spPr>
            <a:xfrm rot="9115904">
              <a:off x="816807" y="2820333"/>
              <a:ext cx="41608" cy="127088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0"/>
            <p:cNvSpPr/>
            <p:nvPr/>
          </p:nvSpPr>
          <p:spPr>
            <a:xfrm rot="9115904">
              <a:off x="1022446" y="3216257"/>
              <a:ext cx="51495" cy="176729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0"/>
            <p:cNvSpPr/>
            <p:nvPr/>
          </p:nvSpPr>
          <p:spPr>
            <a:xfrm rot="9115904">
              <a:off x="675596" y="2594246"/>
              <a:ext cx="57262" cy="178789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0"/>
            <p:cNvSpPr/>
            <p:nvPr/>
          </p:nvSpPr>
          <p:spPr>
            <a:xfrm rot="9115904">
              <a:off x="1097985" y="3472145"/>
              <a:ext cx="55820" cy="123175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0"/>
            <p:cNvSpPr/>
            <p:nvPr/>
          </p:nvSpPr>
          <p:spPr>
            <a:xfrm rot="9115904">
              <a:off x="535086" y="2431528"/>
              <a:ext cx="64265" cy="157573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0"/>
            <p:cNvSpPr/>
            <p:nvPr/>
          </p:nvSpPr>
          <p:spPr>
            <a:xfrm rot="9115904">
              <a:off x="1145788" y="3698455"/>
              <a:ext cx="74358" cy="154278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0"/>
            <p:cNvSpPr/>
            <p:nvPr/>
          </p:nvSpPr>
          <p:spPr>
            <a:xfrm rot="9115904">
              <a:off x="362335" y="2267959"/>
              <a:ext cx="64265" cy="121321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0"/>
            <p:cNvSpPr/>
            <p:nvPr/>
          </p:nvSpPr>
          <p:spPr>
            <a:xfrm rot="9115904">
              <a:off x="1170464" y="3910927"/>
              <a:ext cx="91454" cy="168696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0"/>
            <p:cNvSpPr/>
            <p:nvPr/>
          </p:nvSpPr>
          <p:spPr>
            <a:xfrm rot="9115904">
              <a:off x="169021" y="2085585"/>
              <a:ext cx="92896" cy="166224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0"/>
            <p:cNvSpPr/>
            <p:nvPr/>
          </p:nvSpPr>
          <p:spPr>
            <a:xfrm rot="9115904">
              <a:off x="1200445" y="4177377"/>
              <a:ext cx="75594" cy="115554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0"/>
            <p:cNvSpPr/>
            <p:nvPr/>
          </p:nvSpPr>
          <p:spPr>
            <a:xfrm rot="9115904">
              <a:off x="-12057" y="1960193"/>
              <a:ext cx="97016" cy="148304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0"/>
            <p:cNvSpPr/>
            <p:nvPr/>
          </p:nvSpPr>
          <p:spPr>
            <a:xfrm rot="9115904">
              <a:off x="1196329" y="4411256"/>
              <a:ext cx="95574" cy="148304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0"/>
            <p:cNvSpPr/>
            <p:nvPr/>
          </p:nvSpPr>
          <p:spPr>
            <a:xfrm rot="9115904">
              <a:off x="1188412" y="4627445"/>
              <a:ext cx="108550" cy="161899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0"/>
            <p:cNvSpPr/>
            <p:nvPr/>
          </p:nvSpPr>
          <p:spPr>
            <a:xfrm rot="9115904">
              <a:off x="1199576" y="4890101"/>
              <a:ext cx="81567" cy="115966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0"/>
            <p:cNvSpPr/>
            <p:nvPr/>
          </p:nvSpPr>
          <p:spPr>
            <a:xfrm rot="9115904">
              <a:off x="1187779" y="5122501"/>
              <a:ext cx="98458" cy="147274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9" name="Google Shape;889;p20"/>
          <p:cNvSpPr/>
          <p:nvPr/>
        </p:nvSpPr>
        <p:spPr>
          <a:xfrm>
            <a:off x="724450" y="403625"/>
            <a:ext cx="7695300" cy="6483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20"/>
          <p:cNvSpPr/>
          <p:nvPr/>
        </p:nvSpPr>
        <p:spPr>
          <a:xfrm>
            <a:off x="720100" y="1240575"/>
            <a:ext cx="7704000" cy="34863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20"/>
          <p:cNvSpPr txBox="1">
            <a:spLocks noGrp="1"/>
          </p:cNvSpPr>
          <p:nvPr>
            <p:ph type="title"/>
          </p:nvPr>
        </p:nvSpPr>
        <p:spPr>
          <a:xfrm>
            <a:off x="720000" y="3688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latin typeface="Comic Sans MS" panose="030F0702030302020204" pitchFamily="66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892" name="Google Shape;892;p20"/>
          <p:cNvGrpSpPr/>
          <p:nvPr/>
        </p:nvGrpSpPr>
        <p:grpSpPr>
          <a:xfrm>
            <a:off x="990800" y="-5241"/>
            <a:ext cx="325182" cy="807739"/>
            <a:chOff x="2760125" y="-5241"/>
            <a:chExt cx="325182" cy="807739"/>
          </a:xfrm>
        </p:grpSpPr>
        <p:sp>
          <p:nvSpPr>
            <p:cNvPr id="893" name="Google Shape;893;p20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0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0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0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7" name="Google Shape;897;p20"/>
          <p:cNvGrpSpPr/>
          <p:nvPr/>
        </p:nvGrpSpPr>
        <p:grpSpPr>
          <a:xfrm>
            <a:off x="7730878" y="-44053"/>
            <a:ext cx="346122" cy="846577"/>
            <a:chOff x="6037753" y="-44053"/>
            <a:chExt cx="346122" cy="846577"/>
          </a:xfrm>
        </p:grpSpPr>
        <p:sp>
          <p:nvSpPr>
            <p:cNvPr id="898" name="Google Shape;898;p20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0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0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0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C727AA6A-39EA-48BE-B27A-8DAE9044E9DE}"/>
              </a:ext>
            </a:extLst>
          </p:cNvPr>
          <p:cNvSpPr txBox="1"/>
          <p:nvPr userDrawn="1"/>
        </p:nvSpPr>
        <p:spPr>
          <a:xfrm>
            <a:off x="0" y="-7122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63" r:id="rId4"/>
    <p:sldLayoutId id="214748366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Google Shape;1586;p38"/>
          <p:cNvSpPr txBox="1">
            <a:spLocks noGrp="1"/>
          </p:cNvSpPr>
          <p:nvPr>
            <p:ph type="ctrTitle"/>
          </p:nvPr>
        </p:nvSpPr>
        <p:spPr>
          <a:xfrm>
            <a:off x="2070284" y="1528994"/>
            <a:ext cx="5084400" cy="14803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783F04"/>
                </a:solidFill>
                <a:latin typeface="Comic Sans MS" panose="030F0702030302020204" pitchFamily="66" charset="0"/>
              </a:rPr>
              <a:t>Unit 1</a:t>
            </a:r>
            <a:br>
              <a:rPr lang="en-US" sz="5700" b="1" dirty="0">
                <a:solidFill>
                  <a:srgbClr val="783F04"/>
                </a:solidFill>
                <a:latin typeface="Comic Sans MS" panose="030F0702030302020204" pitchFamily="66" charset="0"/>
              </a:rPr>
            </a:br>
            <a:r>
              <a:rPr lang="en-US" sz="6000" b="1" dirty="0">
                <a:solidFill>
                  <a:srgbClr val="783F04"/>
                </a:solidFill>
                <a:latin typeface="Comic Sans MS" panose="030F0702030302020204" pitchFamily="66" charset="0"/>
              </a:rPr>
              <a:t>My friends</a:t>
            </a:r>
            <a:endParaRPr sz="6400" b="1" dirty="0">
              <a:solidFill>
                <a:srgbClr val="783F04"/>
              </a:solidFill>
              <a:latin typeface="Comic Sans MS" panose="030F0702030302020204" pitchFamily="66" charset="0"/>
            </a:endParaRPr>
          </a:p>
        </p:txBody>
      </p:sp>
      <p:sp>
        <p:nvSpPr>
          <p:cNvPr id="1587" name="Google Shape;1587;p38"/>
          <p:cNvSpPr txBox="1">
            <a:spLocks noGrp="1"/>
          </p:cNvSpPr>
          <p:nvPr>
            <p:ph type="subTitle" idx="1"/>
          </p:nvPr>
        </p:nvSpPr>
        <p:spPr>
          <a:xfrm>
            <a:off x="2431950" y="3437822"/>
            <a:ext cx="4388700" cy="4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b="1" dirty="0">
                <a:latin typeface="Comic Sans MS" panose="030F0702030302020204" pitchFamily="66" charset="0"/>
              </a:rPr>
              <a:t>Lesson</a:t>
            </a:r>
            <a:r>
              <a:rPr lang="en" sz="2800" b="1" dirty="0">
                <a:latin typeface="Comic Sans MS" panose="030F0702030302020204" pitchFamily="66" charset="0"/>
              </a:rPr>
              <a:t> </a:t>
            </a:r>
            <a:r>
              <a:rPr lang="vi-VN" sz="2800" b="1" dirty="0">
                <a:latin typeface="Comic Sans MS" panose="030F0702030302020204" pitchFamily="66" charset="0"/>
              </a:rPr>
              <a:t>3</a:t>
            </a:r>
            <a:r>
              <a:rPr lang="en" sz="2800" b="1" dirty="0">
                <a:latin typeface="Comic Sans MS" panose="030F0702030302020204" pitchFamily="66" charset="0"/>
              </a:rPr>
              <a:t> - </a:t>
            </a:r>
            <a:r>
              <a:rPr lang="vi-VN" sz="2800" b="1" dirty="0">
                <a:latin typeface="Comic Sans MS" panose="030F0702030302020204" pitchFamily="66" charset="0"/>
              </a:rPr>
              <a:t>Period</a:t>
            </a:r>
            <a:r>
              <a:rPr lang="en" sz="2800" b="1" dirty="0">
                <a:latin typeface="Comic Sans MS" panose="030F0702030302020204" pitchFamily="66" charset="0"/>
              </a:rPr>
              <a:t> </a:t>
            </a:r>
            <a:r>
              <a:rPr lang="vi-VN" sz="2800" b="1" dirty="0">
                <a:latin typeface="Comic Sans MS" panose="030F0702030302020204" pitchFamily="66" charset="0"/>
              </a:rPr>
              <a:t>6</a:t>
            </a:r>
            <a:endParaRPr sz="2800" b="1" dirty="0">
              <a:latin typeface="Comic Sans MS" panose="030F0702030302020204" pitchFamily="66" charset="0"/>
            </a:endParaRPr>
          </a:p>
        </p:txBody>
      </p:sp>
      <p:sp>
        <p:nvSpPr>
          <p:cNvPr id="1589" name="Google Shape;1589;p38"/>
          <p:cNvSpPr/>
          <p:nvPr/>
        </p:nvSpPr>
        <p:spPr>
          <a:xfrm>
            <a:off x="2363250" y="3236056"/>
            <a:ext cx="4417500" cy="717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0" name="Google Shape;1590;p38"/>
          <p:cNvSpPr/>
          <p:nvPr/>
        </p:nvSpPr>
        <p:spPr>
          <a:xfrm rot="899907">
            <a:off x="7952978" y="3771590"/>
            <a:ext cx="91624" cy="99745"/>
          </a:xfrm>
          <a:custGeom>
            <a:avLst/>
            <a:gdLst/>
            <a:ahLst/>
            <a:cxnLst/>
            <a:rect l="l" t="t" r="r" b="b"/>
            <a:pathLst>
              <a:path w="801" h="872" extrusionOk="0">
                <a:moveTo>
                  <a:pt x="95" y="0"/>
                </a:moveTo>
                <a:cubicBezTo>
                  <a:pt x="22" y="0"/>
                  <a:pt x="0" y="107"/>
                  <a:pt x="46" y="147"/>
                </a:cubicBezTo>
                <a:cubicBezTo>
                  <a:pt x="150" y="251"/>
                  <a:pt x="261" y="327"/>
                  <a:pt x="344" y="437"/>
                </a:cubicBezTo>
                <a:cubicBezTo>
                  <a:pt x="440" y="562"/>
                  <a:pt x="496" y="714"/>
                  <a:pt x="586" y="839"/>
                </a:cubicBezTo>
                <a:cubicBezTo>
                  <a:pt x="605" y="862"/>
                  <a:pt x="627" y="872"/>
                  <a:pt x="650" y="872"/>
                </a:cubicBezTo>
                <a:cubicBezTo>
                  <a:pt x="702" y="872"/>
                  <a:pt x="754" y="820"/>
                  <a:pt x="759" y="763"/>
                </a:cubicBezTo>
                <a:cubicBezTo>
                  <a:pt x="800" y="424"/>
                  <a:pt x="427" y="43"/>
                  <a:pt x="108" y="1"/>
                </a:cubicBezTo>
                <a:cubicBezTo>
                  <a:pt x="104" y="1"/>
                  <a:pt x="99" y="0"/>
                  <a:pt x="95" y="0"/>
                </a:cubicBezTo>
                <a:close/>
              </a:path>
            </a:pathLst>
          </a:custGeom>
          <a:solidFill>
            <a:srgbClr val="F1DF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1" name="Google Shape;1591;p38"/>
          <p:cNvGrpSpPr/>
          <p:nvPr/>
        </p:nvGrpSpPr>
        <p:grpSpPr>
          <a:xfrm>
            <a:off x="7157984" y="3426962"/>
            <a:ext cx="1019168" cy="998865"/>
            <a:chOff x="7157984" y="3426962"/>
            <a:chExt cx="1019168" cy="998865"/>
          </a:xfrm>
        </p:grpSpPr>
        <p:sp>
          <p:nvSpPr>
            <p:cNvPr id="1592" name="Google Shape;1592;p38"/>
            <p:cNvSpPr/>
            <p:nvPr/>
          </p:nvSpPr>
          <p:spPr>
            <a:xfrm>
              <a:off x="7174200" y="3450800"/>
              <a:ext cx="974678" cy="951149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8"/>
            <p:cNvSpPr/>
            <p:nvPr/>
          </p:nvSpPr>
          <p:spPr>
            <a:xfrm rot="899917">
              <a:off x="7416176" y="3730856"/>
              <a:ext cx="177416" cy="96086"/>
            </a:xfrm>
            <a:custGeom>
              <a:avLst/>
              <a:gdLst/>
              <a:ahLst/>
              <a:cxnLst/>
              <a:rect l="l" t="t" r="r" b="b"/>
              <a:pathLst>
                <a:path w="1551" h="840" extrusionOk="0">
                  <a:moveTo>
                    <a:pt x="769" y="0"/>
                  </a:moveTo>
                  <a:cubicBezTo>
                    <a:pt x="380" y="0"/>
                    <a:pt x="63" y="332"/>
                    <a:pt x="10" y="715"/>
                  </a:cubicBezTo>
                  <a:cubicBezTo>
                    <a:pt x="0" y="754"/>
                    <a:pt x="32" y="794"/>
                    <a:pt x="71" y="794"/>
                  </a:cubicBezTo>
                  <a:cubicBezTo>
                    <a:pt x="87" y="794"/>
                    <a:pt x="104" y="787"/>
                    <a:pt x="121" y="771"/>
                  </a:cubicBezTo>
                  <a:cubicBezTo>
                    <a:pt x="328" y="591"/>
                    <a:pt x="432" y="300"/>
                    <a:pt x="750" y="279"/>
                  </a:cubicBezTo>
                  <a:cubicBezTo>
                    <a:pt x="762" y="278"/>
                    <a:pt x="773" y="278"/>
                    <a:pt x="784" y="278"/>
                  </a:cubicBezTo>
                  <a:cubicBezTo>
                    <a:pt x="1070" y="278"/>
                    <a:pt x="1178" y="618"/>
                    <a:pt x="1332" y="798"/>
                  </a:cubicBezTo>
                  <a:cubicBezTo>
                    <a:pt x="1354" y="827"/>
                    <a:pt x="1385" y="840"/>
                    <a:pt x="1417" y="840"/>
                  </a:cubicBezTo>
                  <a:cubicBezTo>
                    <a:pt x="1483" y="840"/>
                    <a:pt x="1551" y="785"/>
                    <a:pt x="1546" y="715"/>
                  </a:cubicBezTo>
                  <a:cubicBezTo>
                    <a:pt x="1498" y="383"/>
                    <a:pt x="1172" y="30"/>
                    <a:pt x="826" y="2"/>
                  </a:cubicBezTo>
                  <a:cubicBezTo>
                    <a:pt x="807" y="1"/>
                    <a:pt x="788" y="0"/>
                    <a:pt x="769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8"/>
            <p:cNvSpPr/>
            <p:nvPr/>
          </p:nvSpPr>
          <p:spPr>
            <a:xfrm rot="899917">
              <a:off x="7769964" y="3825690"/>
              <a:ext cx="177759" cy="96086"/>
            </a:xfrm>
            <a:custGeom>
              <a:avLst/>
              <a:gdLst/>
              <a:ahLst/>
              <a:cxnLst/>
              <a:rect l="l" t="t" r="r" b="b"/>
              <a:pathLst>
                <a:path w="1554" h="840" extrusionOk="0">
                  <a:moveTo>
                    <a:pt x="782" y="0"/>
                  </a:moveTo>
                  <a:cubicBezTo>
                    <a:pt x="763" y="0"/>
                    <a:pt x="744" y="1"/>
                    <a:pt x="725" y="2"/>
                  </a:cubicBezTo>
                  <a:cubicBezTo>
                    <a:pt x="379" y="30"/>
                    <a:pt x="53" y="383"/>
                    <a:pt x="5" y="715"/>
                  </a:cubicBezTo>
                  <a:cubicBezTo>
                    <a:pt x="0" y="785"/>
                    <a:pt x="69" y="840"/>
                    <a:pt x="135" y="840"/>
                  </a:cubicBezTo>
                  <a:cubicBezTo>
                    <a:pt x="166" y="840"/>
                    <a:pt x="197" y="827"/>
                    <a:pt x="220" y="798"/>
                  </a:cubicBezTo>
                  <a:cubicBezTo>
                    <a:pt x="373" y="618"/>
                    <a:pt x="481" y="278"/>
                    <a:pt x="767" y="278"/>
                  </a:cubicBezTo>
                  <a:cubicBezTo>
                    <a:pt x="778" y="278"/>
                    <a:pt x="789" y="278"/>
                    <a:pt x="801" y="279"/>
                  </a:cubicBezTo>
                  <a:cubicBezTo>
                    <a:pt x="1119" y="300"/>
                    <a:pt x="1223" y="591"/>
                    <a:pt x="1431" y="771"/>
                  </a:cubicBezTo>
                  <a:cubicBezTo>
                    <a:pt x="1447" y="787"/>
                    <a:pt x="1464" y="794"/>
                    <a:pt x="1481" y="794"/>
                  </a:cubicBezTo>
                  <a:cubicBezTo>
                    <a:pt x="1520" y="794"/>
                    <a:pt x="1553" y="754"/>
                    <a:pt x="1548" y="715"/>
                  </a:cubicBezTo>
                  <a:cubicBezTo>
                    <a:pt x="1489" y="332"/>
                    <a:pt x="1171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8"/>
            <p:cNvSpPr/>
            <p:nvPr/>
          </p:nvSpPr>
          <p:spPr>
            <a:xfrm rot="899917">
              <a:off x="7370928" y="3982619"/>
              <a:ext cx="487751" cy="205441"/>
            </a:xfrm>
            <a:custGeom>
              <a:avLst/>
              <a:gdLst/>
              <a:ahLst/>
              <a:cxnLst/>
              <a:rect l="l" t="t" r="r" b="b"/>
              <a:pathLst>
                <a:path w="4264" h="1796" extrusionOk="0">
                  <a:moveTo>
                    <a:pt x="2484" y="0"/>
                  </a:moveTo>
                  <a:cubicBezTo>
                    <a:pt x="1354" y="0"/>
                    <a:pt x="96" y="53"/>
                    <a:pt x="77" y="155"/>
                  </a:cubicBezTo>
                  <a:cubicBezTo>
                    <a:pt x="1" y="591"/>
                    <a:pt x="527" y="1775"/>
                    <a:pt x="2132" y="1795"/>
                  </a:cubicBezTo>
                  <a:cubicBezTo>
                    <a:pt x="2139" y="1795"/>
                    <a:pt x="2147" y="1796"/>
                    <a:pt x="2154" y="1796"/>
                  </a:cubicBezTo>
                  <a:cubicBezTo>
                    <a:pt x="3736" y="1796"/>
                    <a:pt x="4264" y="258"/>
                    <a:pt x="4250" y="107"/>
                  </a:cubicBezTo>
                  <a:cubicBezTo>
                    <a:pt x="4247" y="35"/>
                    <a:pt x="3408" y="0"/>
                    <a:pt x="2484" y="0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8"/>
            <p:cNvSpPr/>
            <p:nvPr/>
          </p:nvSpPr>
          <p:spPr>
            <a:xfrm rot="899917">
              <a:off x="7391935" y="3984945"/>
              <a:ext cx="479743" cy="92426"/>
            </a:xfrm>
            <a:custGeom>
              <a:avLst/>
              <a:gdLst/>
              <a:ahLst/>
              <a:cxnLst/>
              <a:rect l="l" t="t" r="r" b="b"/>
              <a:pathLst>
                <a:path w="4194" h="808" extrusionOk="0">
                  <a:moveTo>
                    <a:pt x="2464" y="1"/>
                  </a:moveTo>
                  <a:cubicBezTo>
                    <a:pt x="1326" y="1"/>
                    <a:pt x="40" y="53"/>
                    <a:pt x="21" y="157"/>
                  </a:cubicBezTo>
                  <a:cubicBezTo>
                    <a:pt x="0" y="316"/>
                    <a:pt x="49" y="559"/>
                    <a:pt x="187" y="808"/>
                  </a:cubicBezTo>
                  <a:cubicBezTo>
                    <a:pt x="727" y="559"/>
                    <a:pt x="1350" y="462"/>
                    <a:pt x="1945" y="413"/>
                  </a:cubicBezTo>
                  <a:cubicBezTo>
                    <a:pt x="2137" y="396"/>
                    <a:pt x="2327" y="378"/>
                    <a:pt x="2516" y="378"/>
                  </a:cubicBezTo>
                  <a:cubicBezTo>
                    <a:pt x="2626" y="378"/>
                    <a:pt x="2735" y="384"/>
                    <a:pt x="2845" y="400"/>
                  </a:cubicBezTo>
                  <a:cubicBezTo>
                    <a:pt x="3218" y="455"/>
                    <a:pt x="3571" y="607"/>
                    <a:pt x="3883" y="808"/>
                  </a:cubicBezTo>
                  <a:cubicBezTo>
                    <a:pt x="4104" y="469"/>
                    <a:pt x="4194" y="171"/>
                    <a:pt x="4187" y="102"/>
                  </a:cubicBezTo>
                  <a:cubicBezTo>
                    <a:pt x="4187" y="34"/>
                    <a:pt x="3373" y="1"/>
                    <a:pt x="2464" y="1"/>
                  </a:cubicBezTo>
                  <a:close/>
                </a:path>
              </a:pathLst>
            </a:custGeom>
            <a:solidFill>
              <a:srgbClr val="FFFFFF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8"/>
            <p:cNvSpPr/>
            <p:nvPr/>
          </p:nvSpPr>
          <p:spPr>
            <a:xfrm rot="899907">
              <a:off x="7248455" y="3521637"/>
              <a:ext cx="838227" cy="809516"/>
            </a:xfrm>
            <a:custGeom>
              <a:avLst/>
              <a:gdLst/>
              <a:ahLst/>
              <a:cxnLst/>
              <a:rect l="l" t="t" r="r" b="b"/>
              <a:pathLst>
                <a:path w="7328" h="7077" extrusionOk="0">
                  <a:moveTo>
                    <a:pt x="3514" y="0"/>
                  </a:moveTo>
                  <a:cubicBezTo>
                    <a:pt x="3365" y="0"/>
                    <a:pt x="3215" y="10"/>
                    <a:pt x="3066" y="29"/>
                  </a:cubicBezTo>
                  <a:cubicBezTo>
                    <a:pt x="2215" y="140"/>
                    <a:pt x="1336" y="472"/>
                    <a:pt x="783" y="1178"/>
                  </a:cubicBezTo>
                  <a:cubicBezTo>
                    <a:pt x="347" y="1745"/>
                    <a:pt x="180" y="2479"/>
                    <a:pt x="97" y="3185"/>
                  </a:cubicBezTo>
                  <a:cubicBezTo>
                    <a:pt x="21" y="3787"/>
                    <a:pt x="1" y="4416"/>
                    <a:pt x="174" y="4984"/>
                  </a:cubicBezTo>
                  <a:cubicBezTo>
                    <a:pt x="443" y="5835"/>
                    <a:pt x="1135" y="6493"/>
                    <a:pt x="1924" y="6804"/>
                  </a:cubicBezTo>
                  <a:cubicBezTo>
                    <a:pt x="2402" y="6998"/>
                    <a:pt x="2918" y="7077"/>
                    <a:pt x="3436" y="7077"/>
                  </a:cubicBezTo>
                  <a:cubicBezTo>
                    <a:pt x="3767" y="7077"/>
                    <a:pt x="4099" y="7045"/>
                    <a:pt x="4423" y="6991"/>
                  </a:cubicBezTo>
                  <a:cubicBezTo>
                    <a:pt x="5911" y="6749"/>
                    <a:pt x="7142" y="5351"/>
                    <a:pt x="7218" y="3759"/>
                  </a:cubicBezTo>
                  <a:cubicBezTo>
                    <a:pt x="7328" y="1581"/>
                    <a:pt x="5445" y="0"/>
                    <a:pt x="3514" y="0"/>
                  </a:cubicBezTo>
                  <a:close/>
                </a:path>
              </a:pathLst>
            </a:custGeom>
            <a:solidFill>
              <a:srgbClr val="FCC2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8"/>
            <p:cNvSpPr/>
            <p:nvPr/>
          </p:nvSpPr>
          <p:spPr>
            <a:xfrm rot="899907">
              <a:off x="7755623" y="3605023"/>
              <a:ext cx="224541" cy="110498"/>
            </a:xfrm>
            <a:custGeom>
              <a:avLst/>
              <a:gdLst/>
              <a:ahLst/>
              <a:cxnLst/>
              <a:rect l="l" t="t" r="r" b="b"/>
              <a:pathLst>
                <a:path w="1963" h="966" extrusionOk="0">
                  <a:moveTo>
                    <a:pt x="355" y="0"/>
                  </a:moveTo>
                  <a:cubicBezTo>
                    <a:pt x="264" y="0"/>
                    <a:pt x="177" y="7"/>
                    <a:pt x="97" y="20"/>
                  </a:cubicBezTo>
                  <a:cubicBezTo>
                    <a:pt x="0" y="41"/>
                    <a:pt x="49" y="165"/>
                    <a:pt x="118" y="179"/>
                  </a:cubicBezTo>
                  <a:cubicBezTo>
                    <a:pt x="464" y="221"/>
                    <a:pt x="761" y="290"/>
                    <a:pt x="1073" y="442"/>
                  </a:cubicBezTo>
                  <a:cubicBezTo>
                    <a:pt x="1336" y="574"/>
                    <a:pt x="1516" y="816"/>
                    <a:pt x="1765" y="947"/>
                  </a:cubicBezTo>
                  <a:cubicBezTo>
                    <a:pt x="1786" y="960"/>
                    <a:pt x="1808" y="966"/>
                    <a:pt x="1828" y="966"/>
                  </a:cubicBezTo>
                  <a:cubicBezTo>
                    <a:pt x="1905" y="966"/>
                    <a:pt x="1962" y="881"/>
                    <a:pt x="1924" y="788"/>
                  </a:cubicBezTo>
                  <a:cubicBezTo>
                    <a:pt x="1685" y="263"/>
                    <a:pt x="931" y="0"/>
                    <a:pt x="355" y="0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8"/>
            <p:cNvSpPr/>
            <p:nvPr/>
          </p:nvSpPr>
          <p:spPr>
            <a:xfrm rot="899907">
              <a:off x="7235694" y="3623508"/>
              <a:ext cx="775085" cy="698904"/>
            </a:xfrm>
            <a:custGeom>
              <a:avLst/>
              <a:gdLst/>
              <a:ahLst/>
              <a:cxnLst/>
              <a:rect l="l" t="t" r="r" b="b"/>
              <a:pathLst>
                <a:path w="6776" h="6110" extrusionOk="0">
                  <a:moveTo>
                    <a:pt x="955" y="0"/>
                  </a:moveTo>
                  <a:lnTo>
                    <a:pt x="955" y="0"/>
                  </a:lnTo>
                  <a:cubicBezTo>
                    <a:pt x="893" y="62"/>
                    <a:pt x="831" y="132"/>
                    <a:pt x="782" y="201"/>
                  </a:cubicBezTo>
                  <a:cubicBezTo>
                    <a:pt x="346" y="761"/>
                    <a:pt x="187" y="1502"/>
                    <a:pt x="97" y="2208"/>
                  </a:cubicBezTo>
                  <a:cubicBezTo>
                    <a:pt x="21" y="2803"/>
                    <a:pt x="0" y="3439"/>
                    <a:pt x="173" y="4007"/>
                  </a:cubicBezTo>
                  <a:cubicBezTo>
                    <a:pt x="443" y="4858"/>
                    <a:pt x="1135" y="5516"/>
                    <a:pt x="1924" y="5827"/>
                  </a:cubicBezTo>
                  <a:cubicBezTo>
                    <a:pt x="2409" y="6027"/>
                    <a:pt x="2925" y="6109"/>
                    <a:pt x="3446" y="6109"/>
                  </a:cubicBezTo>
                  <a:cubicBezTo>
                    <a:pt x="3772" y="6109"/>
                    <a:pt x="4100" y="6077"/>
                    <a:pt x="4423" y="6021"/>
                  </a:cubicBezTo>
                  <a:cubicBezTo>
                    <a:pt x="5412" y="5862"/>
                    <a:pt x="6277" y="5190"/>
                    <a:pt x="6776" y="4291"/>
                  </a:cubicBezTo>
                  <a:lnTo>
                    <a:pt x="6776" y="4291"/>
                  </a:lnTo>
                  <a:cubicBezTo>
                    <a:pt x="6118" y="4768"/>
                    <a:pt x="5350" y="5066"/>
                    <a:pt x="4554" y="5107"/>
                  </a:cubicBezTo>
                  <a:cubicBezTo>
                    <a:pt x="4496" y="5110"/>
                    <a:pt x="4438" y="5112"/>
                    <a:pt x="4379" y="5112"/>
                  </a:cubicBezTo>
                  <a:cubicBezTo>
                    <a:pt x="3176" y="5112"/>
                    <a:pt x="1960" y="4503"/>
                    <a:pt x="1274" y="3453"/>
                  </a:cubicBezTo>
                  <a:cubicBezTo>
                    <a:pt x="616" y="2457"/>
                    <a:pt x="492" y="1100"/>
                    <a:pt x="955" y="0"/>
                  </a:cubicBezTo>
                  <a:close/>
                </a:path>
              </a:pathLst>
            </a:custGeom>
            <a:solidFill>
              <a:srgbClr val="FAB6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8"/>
            <p:cNvSpPr/>
            <p:nvPr/>
          </p:nvSpPr>
          <p:spPr>
            <a:xfrm rot="899907">
              <a:off x="7416176" y="3730855"/>
              <a:ext cx="177414" cy="96085"/>
            </a:xfrm>
            <a:custGeom>
              <a:avLst/>
              <a:gdLst/>
              <a:ahLst/>
              <a:cxnLst/>
              <a:rect l="l" t="t" r="r" b="b"/>
              <a:pathLst>
                <a:path w="1551" h="840" extrusionOk="0">
                  <a:moveTo>
                    <a:pt x="769" y="0"/>
                  </a:moveTo>
                  <a:cubicBezTo>
                    <a:pt x="380" y="0"/>
                    <a:pt x="63" y="332"/>
                    <a:pt x="10" y="715"/>
                  </a:cubicBezTo>
                  <a:cubicBezTo>
                    <a:pt x="0" y="754"/>
                    <a:pt x="32" y="794"/>
                    <a:pt x="71" y="794"/>
                  </a:cubicBezTo>
                  <a:cubicBezTo>
                    <a:pt x="87" y="794"/>
                    <a:pt x="104" y="787"/>
                    <a:pt x="121" y="771"/>
                  </a:cubicBezTo>
                  <a:cubicBezTo>
                    <a:pt x="328" y="591"/>
                    <a:pt x="432" y="300"/>
                    <a:pt x="750" y="279"/>
                  </a:cubicBezTo>
                  <a:cubicBezTo>
                    <a:pt x="762" y="278"/>
                    <a:pt x="773" y="278"/>
                    <a:pt x="784" y="278"/>
                  </a:cubicBezTo>
                  <a:cubicBezTo>
                    <a:pt x="1070" y="278"/>
                    <a:pt x="1178" y="618"/>
                    <a:pt x="1332" y="798"/>
                  </a:cubicBezTo>
                  <a:cubicBezTo>
                    <a:pt x="1354" y="827"/>
                    <a:pt x="1385" y="840"/>
                    <a:pt x="1417" y="840"/>
                  </a:cubicBezTo>
                  <a:cubicBezTo>
                    <a:pt x="1483" y="840"/>
                    <a:pt x="1551" y="785"/>
                    <a:pt x="1546" y="715"/>
                  </a:cubicBezTo>
                  <a:cubicBezTo>
                    <a:pt x="1498" y="383"/>
                    <a:pt x="1172" y="30"/>
                    <a:pt x="826" y="2"/>
                  </a:cubicBezTo>
                  <a:cubicBezTo>
                    <a:pt x="807" y="1"/>
                    <a:pt x="788" y="0"/>
                    <a:pt x="769" y="0"/>
                  </a:cubicBezTo>
                  <a:close/>
                </a:path>
              </a:pathLst>
            </a:custGeom>
            <a:solidFill>
              <a:srgbClr val="5757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8"/>
            <p:cNvSpPr/>
            <p:nvPr/>
          </p:nvSpPr>
          <p:spPr>
            <a:xfrm rot="899917">
              <a:off x="7769964" y="3825690"/>
              <a:ext cx="177759" cy="96086"/>
            </a:xfrm>
            <a:custGeom>
              <a:avLst/>
              <a:gdLst/>
              <a:ahLst/>
              <a:cxnLst/>
              <a:rect l="l" t="t" r="r" b="b"/>
              <a:pathLst>
                <a:path w="1554" h="840" extrusionOk="0">
                  <a:moveTo>
                    <a:pt x="782" y="0"/>
                  </a:moveTo>
                  <a:cubicBezTo>
                    <a:pt x="763" y="0"/>
                    <a:pt x="744" y="1"/>
                    <a:pt x="725" y="2"/>
                  </a:cubicBezTo>
                  <a:cubicBezTo>
                    <a:pt x="379" y="30"/>
                    <a:pt x="53" y="383"/>
                    <a:pt x="5" y="715"/>
                  </a:cubicBezTo>
                  <a:cubicBezTo>
                    <a:pt x="0" y="785"/>
                    <a:pt x="69" y="840"/>
                    <a:pt x="135" y="840"/>
                  </a:cubicBezTo>
                  <a:cubicBezTo>
                    <a:pt x="166" y="840"/>
                    <a:pt x="197" y="827"/>
                    <a:pt x="220" y="798"/>
                  </a:cubicBezTo>
                  <a:cubicBezTo>
                    <a:pt x="373" y="618"/>
                    <a:pt x="481" y="278"/>
                    <a:pt x="767" y="278"/>
                  </a:cubicBezTo>
                  <a:cubicBezTo>
                    <a:pt x="778" y="278"/>
                    <a:pt x="789" y="278"/>
                    <a:pt x="801" y="279"/>
                  </a:cubicBezTo>
                  <a:cubicBezTo>
                    <a:pt x="1119" y="300"/>
                    <a:pt x="1223" y="591"/>
                    <a:pt x="1431" y="771"/>
                  </a:cubicBezTo>
                  <a:cubicBezTo>
                    <a:pt x="1447" y="787"/>
                    <a:pt x="1464" y="794"/>
                    <a:pt x="1481" y="794"/>
                  </a:cubicBezTo>
                  <a:cubicBezTo>
                    <a:pt x="1520" y="794"/>
                    <a:pt x="1553" y="754"/>
                    <a:pt x="1548" y="715"/>
                  </a:cubicBezTo>
                  <a:cubicBezTo>
                    <a:pt x="1489" y="332"/>
                    <a:pt x="1171" y="0"/>
                    <a:pt x="782" y="0"/>
                  </a:cubicBezTo>
                  <a:close/>
                </a:path>
              </a:pathLst>
            </a:custGeom>
            <a:solidFill>
              <a:srgbClr val="5757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8"/>
            <p:cNvSpPr/>
            <p:nvPr/>
          </p:nvSpPr>
          <p:spPr>
            <a:xfrm rot="899917">
              <a:off x="7370928" y="3982619"/>
              <a:ext cx="487751" cy="205441"/>
            </a:xfrm>
            <a:custGeom>
              <a:avLst/>
              <a:gdLst/>
              <a:ahLst/>
              <a:cxnLst/>
              <a:rect l="l" t="t" r="r" b="b"/>
              <a:pathLst>
                <a:path w="4264" h="1796" extrusionOk="0">
                  <a:moveTo>
                    <a:pt x="2484" y="0"/>
                  </a:moveTo>
                  <a:cubicBezTo>
                    <a:pt x="1354" y="0"/>
                    <a:pt x="96" y="53"/>
                    <a:pt x="77" y="155"/>
                  </a:cubicBezTo>
                  <a:cubicBezTo>
                    <a:pt x="1" y="591"/>
                    <a:pt x="527" y="1775"/>
                    <a:pt x="2132" y="1795"/>
                  </a:cubicBezTo>
                  <a:cubicBezTo>
                    <a:pt x="2139" y="1795"/>
                    <a:pt x="2147" y="1796"/>
                    <a:pt x="2154" y="1796"/>
                  </a:cubicBezTo>
                  <a:cubicBezTo>
                    <a:pt x="3736" y="1796"/>
                    <a:pt x="4264" y="258"/>
                    <a:pt x="4250" y="107"/>
                  </a:cubicBezTo>
                  <a:cubicBezTo>
                    <a:pt x="4247" y="35"/>
                    <a:pt x="3408" y="0"/>
                    <a:pt x="2484" y="0"/>
                  </a:cubicBezTo>
                  <a:close/>
                </a:path>
              </a:pathLst>
            </a:custGeom>
            <a:solidFill>
              <a:srgbClr val="FF91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8"/>
            <p:cNvSpPr/>
            <p:nvPr/>
          </p:nvSpPr>
          <p:spPr>
            <a:xfrm rot="899917">
              <a:off x="7391935" y="3984945"/>
              <a:ext cx="479743" cy="92426"/>
            </a:xfrm>
            <a:custGeom>
              <a:avLst/>
              <a:gdLst/>
              <a:ahLst/>
              <a:cxnLst/>
              <a:rect l="l" t="t" r="r" b="b"/>
              <a:pathLst>
                <a:path w="4194" h="808" extrusionOk="0">
                  <a:moveTo>
                    <a:pt x="2464" y="1"/>
                  </a:moveTo>
                  <a:cubicBezTo>
                    <a:pt x="1326" y="1"/>
                    <a:pt x="40" y="53"/>
                    <a:pt x="21" y="157"/>
                  </a:cubicBezTo>
                  <a:cubicBezTo>
                    <a:pt x="0" y="316"/>
                    <a:pt x="49" y="559"/>
                    <a:pt x="187" y="808"/>
                  </a:cubicBezTo>
                  <a:cubicBezTo>
                    <a:pt x="727" y="559"/>
                    <a:pt x="1350" y="462"/>
                    <a:pt x="1945" y="413"/>
                  </a:cubicBezTo>
                  <a:cubicBezTo>
                    <a:pt x="2137" y="396"/>
                    <a:pt x="2327" y="378"/>
                    <a:pt x="2516" y="378"/>
                  </a:cubicBezTo>
                  <a:cubicBezTo>
                    <a:pt x="2626" y="378"/>
                    <a:pt x="2735" y="384"/>
                    <a:pt x="2845" y="400"/>
                  </a:cubicBezTo>
                  <a:cubicBezTo>
                    <a:pt x="3218" y="455"/>
                    <a:pt x="3571" y="607"/>
                    <a:pt x="3883" y="808"/>
                  </a:cubicBezTo>
                  <a:cubicBezTo>
                    <a:pt x="4104" y="469"/>
                    <a:pt x="4194" y="171"/>
                    <a:pt x="4187" y="102"/>
                  </a:cubicBezTo>
                  <a:cubicBezTo>
                    <a:pt x="4187" y="34"/>
                    <a:pt x="3373" y="1"/>
                    <a:pt x="2464" y="1"/>
                  </a:cubicBezTo>
                  <a:close/>
                </a:path>
              </a:pathLst>
            </a:custGeom>
            <a:solidFill>
              <a:srgbClr val="FF53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4" name="Google Shape;1604;p38"/>
          <p:cNvGrpSpPr/>
          <p:nvPr/>
        </p:nvGrpSpPr>
        <p:grpSpPr>
          <a:xfrm>
            <a:off x="654054" y="3031226"/>
            <a:ext cx="1206947" cy="1292886"/>
            <a:chOff x="1111254" y="3163576"/>
            <a:chExt cx="1206947" cy="1292886"/>
          </a:xfrm>
        </p:grpSpPr>
        <p:sp>
          <p:nvSpPr>
            <p:cNvPr id="1605" name="Google Shape;1605;p38"/>
            <p:cNvSpPr/>
            <p:nvPr/>
          </p:nvSpPr>
          <p:spPr>
            <a:xfrm>
              <a:off x="1111254" y="3163576"/>
              <a:ext cx="1206947" cy="1292886"/>
            </a:xfrm>
            <a:custGeom>
              <a:avLst/>
              <a:gdLst/>
              <a:ahLst/>
              <a:cxnLst/>
              <a:rect l="l" t="t" r="r" b="b"/>
              <a:pathLst>
                <a:path w="32321" h="34627" extrusionOk="0">
                  <a:moveTo>
                    <a:pt x="8777" y="1"/>
                  </a:moveTo>
                  <a:cubicBezTo>
                    <a:pt x="8522" y="1"/>
                    <a:pt x="8262" y="21"/>
                    <a:pt x="7998" y="64"/>
                  </a:cubicBezTo>
                  <a:cubicBezTo>
                    <a:pt x="7834" y="97"/>
                    <a:pt x="7669" y="130"/>
                    <a:pt x="7471" y="196"/>
                  </a:cubicBezTo>
                  <a:lnTo>
                    <a:pt x="7454" y="196"/>
                  </a:lnTo>
                  <a:cubicBezTo>
                    <a:pt x="4206" y="1103"/>
                    <a:pt x="2689" y="4830"/>
                    <a:pt x="3315" y="7716"/>
                  </a:cubicBezTo>
                  <a:cubicBezTo>
                    <a:pt x="3332" y="7781"/>
                    <a:pt x="3332" y="7847"/>
                    <a:pt x="3381" y="7880"/>
                  </a:cubicBezTo>
                  <a:cubicBezTo>
                    <a:pt x="3596" y="8705"/>
                    <a:pt x="4470" y="9018"/>
                    <a:pt x="5607" y="9035"/>
                  </a:cubicBezTo>
                  <a:cubicBezTo>
                    <a:pt x="3266" y="10898"/>
                    <a:pt x="1518" y="13520"/>
                    <a:pt x="792" y="16636"/>
                  </a:cubicBezTo>
                  <a:cubicBezTo>
                    <a:pt x="1" y="20083"/>
                    <a:pt x="545" y="23710"/>
                    <a:pt x="2326" y="26745"/>
                  </a:cubicBezTo>
                  <a:cubicBezTo>
                    <a:pt x="2145" y="26975"/>
                    <a:pt x="1980" y="27239"/>
                    <a:pt x="1848" y="27503"/>
                  </a:cubicBezTo>
                  <a:cubicBezTo>
                    <a:pt x="1848" y="27536"/>
                    <a:pt x="1831" y="27536"/>
                    <a:pt x="1831" y="27553"/>
                  </a:cubicBezTo>
                  <a:cubicBezTo>
                    <a:pt x="1749" y="27783"/>
                    <a:pt x="1452" y="28476"/>
                    <a:pt x="1699" y="29201"/>
                  </a:cubicBezTo>
                  <a:cubicBezTo>
                    <a:pt x="1699" y="29218"/>
                    <a:pt x="1732" y="29234"/>
                    <a:pt x="1732" y="29267"/>
                  </a:cubicBezTo>
                  <a:cubicBezTo>
                    <a:pt x="1999" y="29935"/>
                    <a:pt x="2655" y="30364"/>
                    <a:pt x="3323" y="30364"/>
                  </a:cubicBezTo>
                  <a:cubicBezTo>
                    <a:pt x="3481" y="30364"/>
                    <a:pt x="3639" y="30340"/>
                    <a:pt x="3794" y="30290"/>
                  </a:cubicBezTo>
                  <a:lnTo>
                    <a:pt x="4024" y="30224"/>
                  </a:lnTo>
                  <a:cubicBezTo>
                    <a:pt x="4321" y="30125"/>
                    <a:pt x="4519" y="29944"/>
                    <a:pt x="4668" y="29729"/>
                  </a:cubicBezTo>
                  <a:cubicBezTo>
                    <a:pt x="4997" y="30042"/>
                    <a:pt x="5327" y="30339"/>
                    <a:pt x="5673" y="30603"/>
                  </a:cubicBezTo>
                  <a:cubicBezTo>
                    <a:pt x="6119" y="30949"/>
                    <a:pt x="6531" y="31246"/>
                    <a:pt x="6943" y="31494"/>
                  </a:cubicBezTo>
                  <a:cubicBezTo>
                    <a:pt x="8213" y="32269"/>
                    <a:pt x="9598" y="32846"/>
                    <a:pt x="11032" y="33192"/>
                  </a:cubicBezTo>
                  <a:cubicBezTo>
                    <a:pt x="12063" y="33438"/>
                    <a:pt x="13115" y="33559"/>
                    <a:pt x="14169" y="33559"/>
                  </a:cubicBezTo>
                  <a:cubicBezTo>
                    <a:pt x="15374" y="33559"/>
                    <a:pt x="16581" y="33401"/>
                    <a:pt x="17760" y="33093"/>
                  </a:cubicBezTo>
                  <a:cubicBezTo>
                    <a:pt x="18008" y="33571"/>
                    <a:pt x="18387" y="34000"/>
                    <a:pt x="18849" y="34280"/>
                  </a:cubicBezTo>
                  <a:cubicBezTo>
                    <a:pt x="19228" y="34495"/>
                    <a:pt x="19591" y="34627"/>
                    <a:pt x="19970" y="34627"/>
                  </a:cubicBezTo>
                  <a:cubicBezTo>
                    <a:pt x="20382" y="34627"/>
                    <a:pt x="20761" y="34478"/>
                    <a:pt x="21075" y="34214"/>
                  </a:cubicBezTo>
                  <a:cubicBezTo>
                    <a:pt x="21652" y="33687"/>
                    <a:pt x="21800" y="32846"/>
                    <a:pt x="21454" y="32021"/>
                  </a:cubicBezTo>
                  <a:cubicBezTo>
                    <a:pt x="21404" y="31889"/>
                    <a:pt x="21338" y="31757"/>
                    <a:pt x="21305" y="31625"/>
                  </a:cubicBezTo>
                  <a:cubicBezTo>
                    <a:pt x="24504" y="29713"/>
                    <a:pt x="26764" y="26596"/>
                    <a:pt x="27638" y="22968"/>
                  </a:cubicBezTo>
                  <a:cubicBezTo>
                    <a:pt x="28248" y="20297"/>
                    <a:pt x="28050" y="17609"/>
                    <a:pt x="27176" y="15185"/>
                  </a:cubicBezTo>
                  <a:lnTo>
                    <a:pt x="27176" y="15185"/>
                  </a:lnTo>
                  <a:cubicBezTo>
                    <a:pt x="27440" y="15284"/>
                    <a:pt x="27753" y="15383"/>
                    <a:pt x="28066" y="15383"/>
                  </a:cubicBezTo>
                  <a:cubicBezTo>
                    <a:pt x="28330" y="15383"/>
                    <a:pt x="28577" y="15334"/>
                    <a:pt x="28825" y="15169"/>
                  </a:cubicBezTo>
                  <a:cubicBezTo>
                    <a:pt x="28891" y="15119"/>
                    <a:pt x="28973" y="15086"/>
                    <a:pt x="29039" y="15037"/>
                  </a:cubicBezTo>
                  <a:cubicBezTo>
                    <a:pt x="31298" y="13108"/>
                    <a:pt x="32321" y="9447"/>
                    <a:pt x="30292" y="6973"/>
                  </a:cubicBezTo>
                  <a:cubicBezTo>
                    <a:pt x="29946" y="6561"/>
                    <a:pt x="29484" y="6050"/>
                    <a:pt x="28874" y="5786"/>
                  </a:cubicBezTo>
                  <a:cubicBezTo>
                    <a:pt x="27984" y="5268"/>
                    <a:pt x="26941" y="5017"/>
                    <a:pt x="25877" y="5017"/>
                  </a:cubicBezTo>
                  <a:cubicBezTo>
                    <a:pt x="24300" y="5017"/>
                    <a:pt x="22678" y="5567"/>
                    <a:pt x="21437" y="6611"/>
                  </a:cubicBezTo>
                  <a:cubicBezTo>
                    <a:pt x="21322" y="6677"/>
                    <a:pt x="21240" y="6726"/>
                    <a:pt x="21157" y="6792"/>
                  </a:cubicBezTo>
                  <a:cubicBezTo>
                    <a:pt x="20943" y="7023"/>
                    <a:pt x="20811" y="7287"/>
                    <a:pt x="20778" y="7600"/>
                  </a:cubicBezTo>
                  <a:cubicBezTo>
                    <a:pt x="20646" y="7534"/>
                    <a:pt x="20530" y="7452"/>
                    <a:pt x="20382" y="7386"/>
                  </a:cubicBezTo>
                  <a:cubicBezTo>
                    <a:pt x="20498" y="7204"/>
                    <a:pt x="20613" y="7006"/>
                    <a:pt x="20662" y="6776"/>
                  </a:cubicBezTo>
                  <a:cubicBezTo>
                    <a:pt x="20811" y="6446"/>
                    <a:pt x="20811" y="6067"/>
                    <a:pt x="20662" y="5770"/>
                  </a:cubicBezTo>
                  <a:cubicBezTo>
                    <a:pt x="20530" y="5407"/>
                    <a:pt x="20250" y="5143"/>
                    <a:pt x="19838" y="4978"/>
                  </a:cubicBezTo>
                  <a:cubicBezTo>
                    <a:pt x="19376" y="4780"/>
                    <a:pt x="18915" y="4648"/>
                    <a:pt x="18436" y="4550"/>
                  </a:cubicBezTo>
                  <a:lnTo>
                    <a:pt x="18387" y="4550"/>
                  </a:lnTo>
                  <a:cubicBezTo>
                    <a:pt x="18337" y="4550"/>
                    <a:pt x="18271" y="4533"/>
                    <a:pt x="18222" y="4500"/>
                  </a:cubicBezTo>
                  <a:cubicBezTo>
                    <a:pt x="18012" y="4458"/>
                    <a:pt x="17742" y="4403"/>
                    <a:pt x="17455" y="4403"/>
                  </a:cubicBezTo>
                  <a:cubicBezTo>
                    <a:pt x="17180" y="4403"/>
                    <a:pt x="16889" y="4454"/>
                    <a:pt x="16622" y="4615"/>
                  </a:cubicBezTo>
                  <a:cubicBezTo>
                    <a:pt x="16359" y="4747"/>
                    <a:pt x="16029" y="5077"/>
                    <a:pt x="15930" y="5720"/>
                  </a:cubicBezTo>
                  <a:cubicBezTo>
                    <a:pt x="15913" y="5803"/>
                    <a:pt x="15880" y="5935"/>
                    <a:pt x="15880" y="6100"/>
                  </a:cubicBezTo>
                  <a:cubicBezTo>
                    <a:pt x="15303" y="6034"/>
                    <a:pt x="14759" y="5984"/>
                    <a:pt x="14198" y="5984"/>
                  </a:cubicBezTo>
                  <a:cubicBezTo>
                    <a:pt x="14347" y="5687"/>
                    <a:pt x="14380" y="5358"/>
                    <a:pt x="14297" y="5061"/>
                  </a:cubicBezTo>
                  <a:lnTo>
                    <a:pt x="14297" y="5044"/>
                  </a:lnTo>
                  <a:cubicBezTo>
                    <a:pt x="13814" y="2446"/>
                    <a:pt x="11560" y="1"/>
                    <a:pt x="8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chemeClr val="accent6">
                  <a:alpha val="2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06" name="Google Shape;1606;p38"/>
            <p:cNvGrpSpPr/>
            <p:nvPr/>
          </p:nvGrpSpPr>
          <p:grpSpPr>
            <a:xfrm>
              <a:off x="1156065" y="3210259"/>
              <a:ext cx="1093954" cy="1182046"/>
              <a:chOff x="441325" y="3000675"/>
              <a:chExt cx="1887103" cy="2039065"/>
            </a:xfrm>
          </p:grpSpPr>
          <p:sp>
            <p:nvSpPr>
              <p:cNvPr id="1607" name="Google Shape;1607;p38"/>
              <p:cNvSpPr/>
              <p:nvPr/>
            </p:nvSpPr>
            <p:spPr>
              <a:xfrm>
                <a:off x="1440158" y="3277540"/>
                <a:ext cx="178999" cy="160621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075" extrusionOk="0">
                    <a:moveTo>
                      <a:pt x="226" y="1"/>
                    </a:moveTo>
                    <a:cubicBezTo>
                      <a:pt x="176" y="1"/>
                      <a:pt x="131" y="8"/>
                      <a:pt x="97" y="30"/>
                    </a:cubicBezTo>
                    <a:cubicBezTo>
                      <a:pt x="42" y="50"/>
                      <a:pt x="28" y="119"/>
                      <a:pt x="21" y="182"/>
                    </a:cubicBezTo>
                    <a:cubicBezTo>
                      <a:pt x="7" y="237"/>
                      <a:pt x="0" y="292"/>
                      <a:pt x="28" y="348"/>
                    </a:cubicBezTo>
                    <a:cubicBezTo>
                      <a:pt x="90" y="479"/>
                      <a:pt x="298" y="376"/>
                      <a:pt x="339" y="521"/>
                    </a:cubicBezTo>
                    <a:cubicBezTo>
                      <a:pt x="215" y="652"/>
                      <a:pt x="139" y="812"/>
                      <a:pt x="97" y="998"/>
                    </a:cubicBezTo>
                    <a:lnTo>
                      <a:pt x="443" y="1075"/>
                    </a:lnTo>
                    <a:cubicBezTo>
                      <a:pt x="471" y="888"/>
                      <a:pt x="519" y="749"/>
                      <a:pt x="623" y="604"/>
                    </a:cubicBezTo>
                    <a:cubicBezTo>
                      <a:pt x="630" y="590"/>
                      <a:pt x="644" y="576"/>
                      <a:pt x="658" y="569"/>
                    </a:cubicBezTo>
                    <a:cubicBezTo>
                      <a:pt x="664" y="567"/>
                      <a:pt x="671" y="566"/>
                      <a:pt x="677" y="566"/>
                    </a:cubicBezTo>
                    <a:cubicBezTo>
                      <a:pt x="688" y="566"/>
                      <a:pt x="699" y="569"/>
                      <a:pt x="713" y="569"/>
                    </a:cubicBezTo>
                    <a:cubicBezTo>
                      <a:pt x="803" y="590"/>
                      <a:pt x="907" y="597"/>
                      <a:pt x="1011" y="611"/>
                    </a:cubicBezTo>
                    <a:cubicBezTo>
                      <a:pt x="1021" y="618"/>
                      <a:pt x="1030" y="621"/>
                      <a:pt x="1038" y="621"/>
                    </a:cubicBezTo>
                    <a:cubicBezTo>
                      <a:pt x="1047" y="621"/>
                      <a:pt x="1055" y="618"/>
                      <a:pt x="1066" y="611"/>
                    </a:cubicBezTo>
                    <a:cubicBezTo>
                      <a:pt x="1073" y="611"/>
                      <a:pt x="1080" y="597"/>
                      <a:pt x="1094" y="590"/>
                    </a:cubicBezTo>
                    <a:cubicBezTo>
                      <a:pt x="1128" y="535"/>
                      <a:pt x="1149" y="472"/>
                      <a:pt x="1170" y="417"/>
                    </a:cubicBezTo>
                    <a:cubicBezTo>
                      <a:pt x="1184" y="382"/>
                      <a:pt x="1197" y="334"/>
                      <a:pt x="1177" y="299"/>
                    </a:cubicBezTo>
                    <a:cubicBezTo>
                      <a:pt x="1163" y="251"/>
                      <a:pt x="1107" y="223"/>
                      <a:pt x="1066" y="209"/>
                    </a:cubicBezTo>
                    <a:cubicBezTo>
                      <a:pt x="900" y="140"/>
                      <a:pt x="734" y="85"/>
                      <a:pt x="561" y="50"/>
                    </a:cubicBezTo>
                    <a:cubicBezTo>
                      <a:pt x="479" y="41"/>
                      <a:pt x="340" y="1"/>
                      <a:pt x="226" y="1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38"/>
              <p:cNvSpPr/>
              <p:nvPr/>
            </p:nvSpPr>
            <p:spPr>
              <a:xfrm>
                <a:off x="441325" y="3376452"/>
                <a:ext cx="1711399" cy="1663288"/>
              </a:xfrm>
              <a:custGeom>
                <a:avLst/>
                <a:gdLst/>
                <a:ahLst/>
                <a:cxnLst/>
                <a:rect l="l" t="t" r="r" b="b"/>
                <a:pathLst>
                  <a:path w="11454" h="11132" extrusionOk="0">
                    <a:moveTo>
                      <a:pt x="5564" y="1"/>
                    </a:moveTo>
                    <a:cubicBezTo>
                      <a:pt x="3134" y="1"/>
                      <a:pt x="934" y="1660"/>
                      <a:pt x="353" y="4129"/>
                    </a:cubicBezTo>
                    <a:cubicBezTo>
                      <a:pt x="0" y="5637"/>
                      <a:pt x="318" y="7153"/>
                      <a:pt x="1121" y="8336"/>
                    </a:cubicBezTo>
                    <a:cubicBezTo>
                      <a:pt x="969" y="8447"/>
                      <a:pt x="844" y="8592"/>
                      <a:pt x="768" y="8765"/>
                    </a:cubicBezTo>
                    <a:cubicBezTo>
                      <a:pt x="720" y="8897"/>
                      <a:pt x="685" y="9035"/>
                      <a:pt x="727" y="9167"/>
                    </a:cubicBezTo>
                    <a:cubicBezTo>
                      <a:pt x="767" y="9271"/>
                      <a:pt x="881" y="9356"/>
                      <a:pt x="990" y="9356"/>
                    </a:cubicBezTo>
                    <a:cubicBezTo>
                      <a:pt x="1011" y="9356"/>
                      <a:pt x="1032" y="9353"/>
                      <a:pt x="1052" y="9347"/>
                    </a:cubicBezTo>
                    <a:cubicBezTo>
                      <a:pt x="1204" y="9291"/>
                      <a:pt x="1246" y="9118"/>
                      <a:pt x="1329" y="9001"/>
                    </a:cubicBezTo>
                    <a:cubicBezTo>
                      <a:pt x="1377" y="8938"/>
                      <a:pt x="1433" y="8876"/>
                      <a:pt x="1516" y="8842"/>
                    </a:cubicBezTo>
                    <a:cubicBezTo>
                      <a:pt x="2221" y="9665"/>
                      <a:pt x="3197" y="10288"/>
                      <a:pt x="4339" y="10558"/>
                    </a:cubicBezTo>
                    <a:cubicBezTo>
                      <a:pt x="4749" y="10654"/>
                      <a:pt x="5158" y="10700"/>
                      <a:pt x="5560" y="10700"/>
                    </a:cubicBezTo>
                    <a:cubicBezTo>
                      <a:pt x="6168" y="10700"/>
                      <a:pt x="6760" y="10595"/>
                      <a:pt x="7315" y="10399"/>
                    </a:cubicBezTo>
                    <a:cubicBezTo>
                      <a:pt x="7377" y="10655"/>
                      <a:pt x="7536" y="10938"/>
                      <a:pt x="7744" y="11056"/>
                    </a:cubicBezTo>
                    <a:cubicBezTo>
                      <a:pt x="7832" y="11108"/>
                      <a:pt x="7915" y="11131"/>
                      <a:pt x="7988" y="11131"/>
                    </a:cubicBezTo>
                    <a:cubicBezTo>
                      <a:pt x="8207" y="11131"/>
                      <a:pt x="8332" y="10920"/>
                      <a:pt x="8208" y="10634"/>
                    </a:cubicBezTo>
                    <a:cubicBezTo>
                      <a:pt x="8145" y="10475"/>
                      <a:pt x="8069" y="10302"/>
                      <a:pt x="7993" y="10129"/>
                    </a:cubicBezTo>
                    <a:cubicBezTo>
                      <a:pt x="9349" y="9437"/>
                      <a:pt x="10408" y="8170"/>
                      <a:pt x="10775" y="6579"/>
                    </a:cubicBezTo>
                    <a:cubicBezTo>
                      <a:pt x="11453" y="3700"/>
                      <a:pt x="9668" y="821"/>
                      <a:pt x="6789" y="143"/>
                    </a:cubicBezTo>
                    <a:cubicBezTo>
                      <a:pt x="6378" y="47"/>
                      <a:pt x="5968" y="1"/>
                      <a:pt x="5564" y="1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38"/>
              <p:cNvSpPr/>
              <p:nvPr/>
            </p:nvSpPr>
            <p:spPr>
              <a:xfrm>
                <a:off x="499148" y="3383624"/>
                <a:ext cx="1570800" cy="1629072"/>
              </a:xfrm>
              <a:custGeom>
                <a:avLst/>
                <a:gdLst/>
                <a:ahLst/>
                <a:cxnLst/>
                <a:rect l="l" t="t" r="r" b="b"/>
                <a:pathLst>
                  <a:path w="10513" h="10903" extrusionOk="0">
                    <a:moveTo>
                      <a:pt x="5482" y="1"/>
                    </a:moveTo>
                    <a:cubicBezTo>
                      <a:pt x="5085" y="1"/>
                      <a:pt x="4715" y="113"/>
                      <a:pt x="4367" y="358"/>
                    </a:cubicBezTo>
                    <a:cubicBezTo>
                      <a:pt x="4277" y="427"/>
                      <a:pt x="4187" y="489"/>
                      <a:pt x="4084" y="544"/>
                    </a:cubicBezTo>
                    <a:cubicBezTo>
                      <a:pt x="4001" y="586"/>
                      <a:pt x="3904" y="607"/>
                      <a:pt x="3814" y="634"/>
                    </a:cubicBezTo>
                    <a:cubicBezTo>
                      <a:pt x="2582" y="960"/>
                      <a:pt x="1482" y="1790"/>
                      <a:pt x="831" y="2897"/>
                    </a:cubicBezTo>
                    <a:cubicBezTo>
                      <a:pt x="181" y="4005"/>
                      <a:pt x="1" y="5375"/>
                      <a:pt x="333" y="6607"/>
                    </a:cubicBezTo>
                    <a:cubicBezTo>
                      <a:pt x="506" y="7250"/>
                      <a:pt x="796" y="7838"/>
                      <a:pt x="1101" y="8427"/>
                    </a:cubicBezTo>
                    <a:cubicBezTo>
                      <a:pt x="866" y="8600"/>
                      <a:pt x="700" y="8856"/>
                      <a:pt x="644" y="9146"/>
                    </a:cubicBezTo>
                    <a:cubicBezTo>
                      <a:pt x="622" y="9233"/>
                      <a:pt x="648" y="9282"/>
                      <a:pt x="710" y="9282"/>
                    </a:cubicBezTo>
                    <a:cubicBezTo>
                      <a:pt x="727" y="9282"/>
                      <a:pt x="747" y="9278"/>
                      <a:pt x="769" y="9271"/>
                    </a:cubicBezTo>
                    <a:cubicBezTo>
                      <a:pt x="852" y="9250"/>
                      <a:pt x="907" y="9050"/>
                      <a:pt x="963" y="8980"/>
                    </a:cubicBezTo>
                    <a:cubicBezTo>
                      <a:pt x="1004" y="8918"/>
                      <a:pt x="1066" y="8856"/>
                      <a:pt x="1142" y="8821"/>
                    </a:cubicBezTo>
                    <a:lnTo>
                      <a:pt x="1142" y="8821"/>
                    </a:lnTo>
                    <a:cubicBezTo>
                      <a:pt x="1136" y="8835"/>
                      <a:pt x="1765" y="9423"/>
                      <a:pt x="1828" y="9472"/>
                    </a:cubicBezTo>
                    <a:cubicBezTo>
                      <a:pt x="2084" y="9686"/>
                      <a:pt x="2326" y="9852"/>
                      <a:pt x="2637" y="9991"/>
                    </a:cubicBezTo>
                    <a:cubicBezTo>
                      <a:pt x="3433" y="10337"/>
                      <a:pt x="4312" y="10517"/>
                      <a:pt x="5177" y="10531"/>
                    </a:cubicBezTo>
                    <a:cubicBezTo>
                      <a:pt x="5215" y="10531"/>
                      <a:pt x="5253" y="10531"/>
                      <a:pt x="5292" y="10531"/>
                    </a:cubicBezTo>
                    <a:cubicBezTo>
                      <a:pt x="5862" y="10531"/>
                      <a:pt x="6513" y="10479"/>
                      <a:pt x="7025" y="10226"/>
                    </a:cubicBezTo>
                    <a:cubicBezTo>
                      <a:pt x="7029" y="10226"/>
                      <a:pt x="7037" y="10223"/>
                      <a:pt x="7044" y="10223"/>
                    </a:cubicBezTo>
                    <a:cubicBezTo>
                      <a:pt x="7047" y="10223"/>
                      <a:pt x="7050" y="10224"/>
                      <a:pt x="7052" y="10226"/>
                    </a:cubicBezTo>
                    <a:cubicBezTo>
                      <a:pt x="7059" y="10226"/>
                      <a:pt x="7059" y="10233"/>
                      <a:pt x="7059" y="10240"/>
                    </a:cubicBezTo>
                    <a:cubicBezTo>
                      <a:pt x="7129" y="10475"/>
                      <a:pt x="7225" y="10614"/>
                      <a:pt x="7398" y="10787"/>
                    </a:cubicBezTo>
                    <a:cubicBezTo>
                      <a:pt x="7447" y="10828"/>
                      <a:pt x="7509" y="10877"/>
                      <a:pt x="7578" y="10890"/>
                    </a:cubicBezTo>
                    <a:cubicBezTo>
                      <a:pt x="7613" y="10899"/>
                      <a:pt x="7643" y="10903"/>
                      <a:pt x="7669" y="10903"/>
                    </a:cubicBezTo>
                    <a:cubicBezTo>
                      <a:pt x="7987" y="10903"/>
                      <a:pt x="7702" y="10312"/>
                      <a:pt x="7606" y="10095"/>
                    </a:cubicBezTo>
                    <a:cubicBezTo>
                      <a:pt x="7599" y="10081"/>
                      <a:pt x="7585" y="10060"/>
                      <a:pt x="7585" y="10053"/>
                    </a:cubicBezTo>
                    <a:cubicBezTo>
                      <a:pt x="8097" y="9721"/>
                      <a:pt x="8540" y="9326"/>
                      <a:pt x="8969" y="8904"/>
                    </a:cubicBezTo>
                    <a:cubicBezTo>
                      <a:pt x="9710" y="8164"/>
                      <a:pt x="10111" y="6980"/>
                      <a:pt x="10250" y="5970"/>
                    </a:cubicBezTo>
                    <a:cubicBezTo>
                      <a:pt x="10513" y="4164"/>
                      <a:pt x="9855" y="2102"/>
                      <a:pt x="8305" y="1036"/>
                    </a:cubicBezTo>
                    <a:cubicBezTo>
                      <a:pt x="8056" y="863"/>
                      <a:pt x="7779" y="717"/>
                      <a:pt x="7502" y="586"/>
                    </a:cubicBezTo>
                    <a:cubicBezTo>
                      <a:pt x="6962" y="330"/>
                      <a:pt x="6402" y="115"/>
                      <a:pt x="5814" y="25"/>
                    </a:cubicBezTo>
                    <a:cubicBezTo>
                      <a:pt x="5701" y="9"/>
                      <a:pt x="5590" y="1"/>
                      <a:pt x="54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38"/>
              <p:cNvSpPr/>
              <p:nvPr/>
            </p:nvSpPr>
            <p:spPr>
              <a:xfrm>
                <a:off x="461944" y="3482238"/>
                <a:ext cx="1554215" cy="1391352"/>
              </a:xfrm>
              <a:custGeom>
                <a:avLst/>
                <a:gdLst/>
                <a:ahLst/>
                <a:cxnLst/>
                <a:rect l="l" t="t" r="r" b="b"/>
                <a:pathLst>
                  <a:path w="10402" h="9312" extrusionOk="0">
                    <a:moveTo>
                      <a:pt x="5198" y="0"/>
                    </a:moveTo>
                    <a:cubicBezTo>
                      <a:pt x="4749" y="0"/>
                      <a:pt x="4293" y="65"/>
                      <a:pt x="3841" y="203"/>
                    </a:cubicBezTo>
                    <a:cubicBezTo>
                      <a:pt x="1385" y="957"/>
                      <a:pt x="0" y="3559"/>
                      <a:pt x="755" y="6016"/>
                    </a:cubicBezTo>
                    <a:cubicBezTo>
                      <a:pt x="1365" y="8021"/>
                      <a:pt x="3211" y="9312"/>
                      <a:pt x="5205" y="9312"/>
                    </a:cubicBezTo>
                    <a:cubicBezTo>
                      <a:pt x="5653" y="9312"/>
                      <a:pt x="6110" y="9247"/>
                      <a:pt x="6561" y="9109"/>
                    </a:cubicBezTo>
                    <a:cubicBezTo>
                      <a:pt x="9018" y="8355"/>
                      <a:pt x="10402" y="5753"/>
                      <a:pt x="9654" y="3296"/>
                    </a:cubicBezTo>
                    <a:cubicBezTo>
                      <a:pt x="9039" y="1291"/>
                      <a:pt x="7192" y="0"/>
                      <a:pt x="51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38"/>
              <p:cNvSpPr/>
              <p:nvPr/>
            </p:nvSpPr>
            <p:spPr>
              <a:xfrm>
                <a:off x="1193027" y="3646893"/>
                <a:ext cx="219341" cy="539836"/>
              </a:xfrm>
              <a:custGeom>
                <a:avLst/>
                <a:gdLst/>
                <a:ahLst/>
                <a:cxnLst/>
                <a:rect l="l" t="t" r="r" b="b"/>
                <a:pathLst>
                  <a:path w="1468" h="3613" extrusionOk="0">
                    <a:moveTo>
                      <a:pt x="1359" y="1"/>
                    </a:moveTo>
                    <a:cubicBezTo>
                      <a:pt x="1188" y="1"/>
                      <a:pt x="846" y="230"/>
                      <a:pt x="754" y="270"/>
                    </a:cubicBezTo>
                    <a:cubicBezTo>
                      <a:pt x="312" y="471"/>
                      <a:pt x="810" y="679"/>
                      <a:pt x="796" y="686"/>
                    </a:cubicBezTo>
                    <a:cubicBezTo>
                      <a:pt x="623" y="852"/>
                      <a:pt x="471" y="1038"/>
                      <a:pt x="339" y="1239"/>
                    </a:cubicBezTo>
                    <a:cubicBezTo>
                      <a:pt x="201" y="1447"/>
                      <a:pt x="90" y="1682"/>
                      <a:pt x="49" y="1924"/>
                    </a:cubicBezTo>
                    <a:cubicBezTo>
                      <a:pt x="0" y="2166"/>
                      <a:pt x="28" y="2436"/>
                      <a:pt x="166" y="2644"/>
                    </a:cubicBezTo>
                    <a:cubicBezTo>
                      <a:pt x="229" y="2727"/>
                      <a:pt x="298" y="2803"/>
                      <a:pt x="339" y="2900"/>
                    </a:cubicBezTo>
                    <a:cubicBezTo>
                      <a:pt x="429" y="3094"/>
                      <a:pt x="374" y="3343"/>
                      <a:pt x="208" y="3474"/>
                    </a:cubicBezTo>
                    <a:lnTo>
                      <a:pt x="616" y="3613"/>
                    </a:lnTo>
                    <a:cubicBezTo>
                      <a:pt x="886" y="3295"/>
                      <a:pt x="789" y="3018"/>
                      <a:pt x="588" y="2706"/>
                    </a:cubicBezTo>
                    <a:cubicBezTo>
                      <a:pt x="429" y="2457"/>
                      <a:pt x="277" y="2166"/>
                      <a:pt x="325" y="1862"/>
                    </a:cubicBezTo>
                    <a:cubicBezTo>
                      <a:pt x="346" y="1682"/>
                      <a:pt x="443" y="1523"/>
                      <a:pt x="540" y="1371"/>
                    </a:cubicBezTo>
                    <a:cubicBezTo>
                      <a:pt x="678" y="1163"/>
                      <a:pt x="810" y="969"/>
                      <a:pt x="997" y="803"/>
                    </a:cubicBezTo>
                    <a:cubicBezTo>
                      <a:pt x="997" y="802"/>
                      <a:pt x="998" y="802"/>
                      <a:pt x="999" y="802"/>
                    </a:cubicBezTo>
                    <a:cubicBezTo>
                      <a:pt x="1018" y="802"/>
                      <a:pt x="1157" y="921"/>
                      <a:pt x="1170" y="928"/>
                    </a:cubicBezTo>
                    <a:cubicBezTo>
                      <a:pt x="1189" y="941"/>
                      <a:pt x="1214" y="948"/>
                      <a:pt x="1238" y="948"/>
                    </a:cubicBezTo>
                    <a:cubicBezTo>
                      <a:pt x="1265" y="948"/>
                      <a:pt x="1293" y="939"/>
                      <a:pt x="1315" y="921"/>
                    </a:cubicBezTo>
                    <a:cubicBezTo>
                      <a:pt x="1384" y="865"/>
                      <a:pt x="1412" y="686"/>
                      <a:pt x="1433" y="602"/>
                    </a:cubicBezTo>
                    <a:cubicBezTo>
                      <a:pt x="1453" y="464"/>
                      <a:pt x="1467" y="312"/>
                      <a:pt x="1467" y="167"/>
                    </a:cubicBezTo>
                    <a:cubicBezTo>
                      <a:pt x="1467" y="125"/>
                      <a:pt x="1467" y="70"/>
                      <a:pt x="1440" y="35"/>
                    </a:cubicBezTo>
                    <a:cubicBezTo>
                      <a:pt x="1423" y="11"/>
                      <a:pt x="1395" y="1"/>
                      <a:pt x="1359" y="1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38"/>
              <p:cNvSpPr/>
              <p:nvPr/>
            </p:nvSpPr>
            <p:spPr>
              <a:xfrm>
                <a:off x="657378" y="4178958"/>
                <a:ext cx="523401" cy="223824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1498" extrusionOk="0">
                    <a:moveTo>
                      <a:pt x="3198" y="0"/>
                    </a:moveTo>
                    <a:cubicBezTo>
                      <a:pt x="2958" y="0"/>
                      <a:pt x="2806" y="201"/>
                      <a:pt x="2672" y="481"/>
                    </a:cubicBezTo>
                    <a:cubicBezTo>
                      <a:pt x="2526" y="785"/>
                      <a:pt x="2339" y="1076"/>
                      <a:pt x="2063" y="1166"/>
                    </a:cubicBezTo>
                    <a:cubicBezTo>
                      <a:pt x="1996" y="1186"/>
                      <a:pt x="1926" y="1195"/>
                      <a:pt x="1855" y="1195"/>
                    </a:cubicBezTo>
                    <a:cubicBezTo>
                      <a:pt x="1758" y="1195"/>
                      <a:pt x="1658" y="1179"/>
                      <a:pt x="1557" y="1159"/>
                    </a:cubicBezTo>
                    <a:cubicBezTo>
                      <a:pt x="1426" y="1125"/>
                      <a:pt x="1295" y="1090"/>
                      <a:pt x="1163" y="1041"/>
                    </a:cubicBezTo>
                    <a:cubicBezTo>
                      <a:pt x="1087" y="1021"/>
                      <a:pt x="886" y="965"/>
                      <a:pt x="900" y="868"/>
                    </a:cubicBezTo>
                    <a:cubicBezTo>
                      <a:pt x="907" y="792"/>
                      <a:pt x="914" y="709"/>
                      <a:pt x="907" y="626"/>
                    </a:cubicBezTo>
                    <a:cubicBezTo>
                      <a:pt x="907" y="605"/>
                      <a:pt x="907" y="585"/>
                      <a:pt x="886" y="571"/>
                    </a:cubicBezTo>
                    <a:cubicBezTo>
                      <a:pt x="879" y="557"/>
                      <a:pt x="865" y="550"/>
                      <a:pt x="852" y="550"/>
                    </a:cubicBezTo>
                    <a:cubicBezTo>
                      <a:pt x="829" y="546"/>
                      <a:pt x="807" y="545"/>
                      <a:pt x="784" y="545"/>
                    </a:cubicBezTo>
                    <a:cubicBezTo>
                      <a:pt x="721" y="545"/>
                      <a:pt x="656" y="558"/>
                      <a:pt x="596" y="578"/>
                    </a:cubicBezTo>
                    <a:cubicBezTo>
                      <a:pt x="429" y="626"/>
                      <a:pt x="263" y="689"/>
                      <a:pt x="111" y="758"/>
                    </a:cubicBezTo>
                    <a:cubicBezTo>
                      <a:pt x="77" y="778"/>
                      <a:pt x="42" y="792"/>
                      <a:pt x="21" y="827"/>
                    </a:cubicBezTo>
                    <a:cubicBezTo>
                      <a:pt x="0" y="903"/>
                      <a:pt x="77" y="965"/>
                      <a:pt x="118" y="1021"/>
                    </a:cubicBezTo>
                    <a:cubicBezTo>
                      <a:pt x="277" y="1208"/>
                      <a:pt x="457" y="1401"/>
                      <a:pt x="692" y="1484"/>
                    </a:cubicBezTo>
                    <a:cubicBezTo>
                      <a:pt x="702" y="1489"/>
                      <a:pt x="715" y="1497"/>
                      <a:pt x="726" y="1497"/>
                    </a:cubicBezTo>
                    <a:cubicBezTo>
                      <a:pt x="732" y="1497"/>
                      <a:pt x="737" y="1496"/>
                      <a:pt x="741" y="1491"/>
                    </a:cubicBezTo>
                    <a:cubicBezTo>
                      <a:pt x="769" y="1484"/>
                      <a:pt x="775" y="1457"/>
                      <a:pt x="782" y="1436"/>
                    </a:cubicBezTo>
                    <a:lnTo>
                      <a:pt x="865" y="1201"/>
                    </a:lnTo>
                    <a:cubicBezTo>
                      <a:pt x="866" y="1199"/>
                      <a:pt x="868" y="1198"/>
                      <a:pt x="871" y="1198"/>
                    </a:cubicBezTo>
                    <a:cubicBezTo>
                      <a:pt x="912" y="1198"/>
                      <a:pt x="1158" y="1312"/>
                      <a:pt x="1184" y="1318"/>
                    </a:cubicBezTo>
                    <a:cubicBezTo>
                      <a:pt x="1301" y="1367"/>
                      <a:pt x="1433" y="1408"/>
                      <a:pt x="1557" y="1436"/>
                    </a:cubicBezTo>
                    <a:cubicBezTo>
                      <a:pt x="1688" y="1468"/>
                      <a:pt x="1828" y="1488"/>
                      <a:pt x="1964" y="1488"/>
                    </a:cubicBezTo>
                    <a:cubicBezTo>
                      <a:pt x="2067" y="1488"/>
                      <a:pt x="2168" y="1476"/>
                      <a:pt x="2263" y="1450"/>
                    </a:cubicBezTo>
                    <a:cubicBezTo>
                      <a:pt x="2492" y="1381"/>
                      <a:pt x="2699" y="1228"/>
                      <a:pt x="2817" y="986"/>
                    </a:cubicBezTo>
                    <a:cubicBezTo>
                      <a:pt x="2859" y="882"/>
                      <a:pt x="2893" y="765"/>
                      <a:pt x="2955" y="675"/>
                    </a:cubicBezTo>
                    <a:cubicBezTo>
                      <a:pt x="3035" y="551"/>
                      <a:pt x="3162" y="487"/>
                      <a:pt x="3291" y="487"/>
                    </a:cubicBezTo>
                    <a:cubicBezTo>
                      <a:pt x="3364" y="487"/>
                      <a:pt x="3437" y="507"/>
                      <a:pt x="3502" y="550"/>
                    </a:cubicBezTo>
                    <a:lnTo>
                      <a:pt x="3426" y="52"/>
                    </a:lnTo>
                    <a:cubicBezTo>
                      <a:pt x="3342" y="17"/>
                      <a:pt x="3266" y="0"/>
                      <a:pt x="3198" y="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38"/>
              <p:cNvSpPr/>
              <p:nvPr/>
            </p:nvSpPr>
            <p:spPr>
              <a:xfrm>
                <a:off x="1148502" y="4129651"/>
                <a:ext cx="178999" cy="163759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1096" extrusionOk="0">
                    <a:moveTo>
                      <a:pt x="599" y="0"/>
                    </a:moveTo>
                    <a:cubicBezTo>
                      <a:pt x="350" y="0"/>
                      <a:pt x="129" y="169"/>
                      <a:pt x="70" y="423"/>
                    </a:cubicBezTo>
                    <a:cubicBezTo>
                      <a:pt x="1" y="714"/>
                      <a:pt x="181" y="1012"/>
                      <a:pt x="471" y="1081"/>
                    </a:cubicBezTo>
                    <a:cubicBezTo>
                      <a:pt x="514" y="1091"/>
                      <a:pt x="557" y="1096"/>
                      <a:pt x="599" y="1096"/>
                    </a:cubicBezTo>
                    <a:cubicBezTo>
                      <a:pt x="848" y="1096"/>
                      <a:pt x="1069" y="927"/>
                      <a:pt x="1129" y="673"/>
                    </a:cubicBezTo>
                    <a:cubicBezTo>
                      <a:pt x="1198" y="382"/>
                      <a:pt x="1018" y="77"/>
                      <a:pt x="727" y="15"/>
                    </a:cubicBezTo>
                    <a:cubicBezTo>
                      <a:pt x="684" y="5"/>
                      <a:pt x="641" y="0"/>
                      <a:pt x="599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38"/>
              <p:cNvSpPr/>
              <p:nvPr/>
            </p:nvSpPr>
            <p:spPr>
              <a:xfrm>
                <a:off x="617036" y="3000675"/>
                <a:ext cx="596764" cy="407006"/>
              </a:xfrm>
              <a:custGeom>
                <a:avLst/>
                <a:gdLst/>
                <a:ahLst/>
                <a:cxnLst/>
                <a:rect l="l" t="t" r="r" b="b"/>
                <a:pathLst>
                  <a:path w="3994" h="2724" extrusionOk="0">
                    <a:moveTo>
                      <a:pt x="2103" y="0"/>
                    </a:moveTo>
                    <a:cubicBezTo>
                      <a:pt x="2019" y="0"/>
                      <a:pt x="1934" y="7"/>
                      <a:pt x="1848" y="21"/>
                    </a:cubicBezTo>
                    <a:cubicBezTo>
                      <a:pt x="658" y="229"/>
                      <a:pt x="0" y="1585"/>
                      <a:pt x="243" y="2706"/>
                    </a:cubicBezTo>
                    <a:cubicBezTo>
                      <a:pt x="291" y="2719"/>
                      <a:pt x="338" y="2724"/>
                      <a:pt x="385" y="2724"/>
                    </a:cubicBezTo>
                    <a:cubicBezTo>
                      <a:pt x="520" y="2724"/>
                      <a:pt x="653" y="2681"/>
                      <a:pt x="796" y="2651"/>
                    </a:cubicBezTo>
                    <a:cubicBezTo>
                      <a:pt x="1883" y="2408"/>
                      <a:pt x="2921" y="2097"/>
                      <a:pt x="3994" y="1765"/>
                    </a:cubicBezTo>
                    <a:cubicBezTo>
                      <a:pt x="3828" y="862"/>
                      <a:pt x="3050" y="0"/>
                      <a:pt x="2103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38"/>
              <p:cNvSpPr/>
              <p:nvPr/>
            </p:nvSpPr>
            <p:spPr>
              <a:xfrm>
                <a:off x="724614" y="3000675"/>
                <a:ext cx="489185" cy="318254"/>
              </a:xfrm>
              <a:custGeom>
                <a:avLst/>
                <a:gdLst/>
                <a:ahLst/>
                <a:cxnLst/>
                <a:rect l="l" t="t" r="r" b="b"/>
                <a:pathLst>
                  <a:path w="3274" h="2130" extrusionOk="0">
                    <a:moveTo>
                      <a:pt x="3274" y="1765"/>
                    </a:moveTo>
                    <a:cubicBezTo>
                      <a:pt x="3274" y="1765"/>
                      <a:pt x="3274" y="1765"/>
                      <a:pt x="3274" y="1765"/>
                    </a:cubicBezTo>
                    <a:cubicBezTo>
                      <a:pt x="3274" y="1765"/>
                      <a:pt x="3274" y="1765"/>
                      <a:pt x="3274" y="1765"/>
                    </a:cubicBezTo>
                    <a:close/>
                    <a:moveTo>
                      <a:pt x="1383" y="0"/>
                    </a:moveTo>
                    <a:cubicBezTo>
                      <a:pt x="1299" y="0"/>
                      <a:pt x="1214" y="7"/>
                      <a:pt x="1128" y="21"/>
                    </a:cubicBezTo>
                    <a:cubicBezTo>
                      <a:pt x="644" y="104"/>
                      <a:pt x="298" y="367"/>
                      <a:pt x="0" y="741"/>
                    </a:cubicBezTo>
                    <a:cubicBezTo>
                      <a:pt x="251" y="554"/>
                      <a:pt x="572" y="446"/>
                      <a:pt x="886" y="446"/>
                    </a:cubicBezTo>
                    <a:cubicBezTo>
                      <a:pt x="944" y="446"/>
                      <a:pt x="1002" y="449"/>
                      <a:pt x="1059" y="457"/>
                    </a:cubicBezTo>
                    <a:cubicBezTo>
                      <a:pt x="1433" y="512"/>
                      <a:pt x="1779" y="741"/>
                      <a:pt x="1973" y="1059"/>
                    </a:cubicBezTo>
                    <a:cubicBezTo>
                      <a:pt x="2152" y="1377"/>
                      <a:pt x="2180" y="1813"/>
                      <a:pt x="1979" y="2125"/>
                    </a:cubicBezTo>
                    <a:cubicBezTo>
                      <a:pt x="1987" y="2128"/>
                      <a:pt x="1998" y="2130"/>
                      <a:pt x="2013" y="2130"/>
                    </a:cubicBezTo>
                    <a:cubicBezTo>
                      <a:pt x="2236" y="2130"/>
                      <a:pt x="3256" y="1765"/>
                      <a:pt x="3273" y="1765"/>
                    </a:cubicBezTo>
                    <a:cubicBezTo>
                      <a:pt x="3273" y="1765"/>
                      <a:pt x="3274" y="1765"/>
                      <a:pt x="3274" y="1765"/>
                    </a:cubicBezTo>
                    <a:lnTo>
                      <a:pt x="3274" y="1765"/>
                    </a:lnTo>
                    <a:cubicBezTo>
                      <a:pt x="3108" y="862"/>
                      <a:pt x="2330" y="0"/>
                      <a:pt x="1383" y="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38"/>
              <p:cNvSpPr/>
              <p:nvPr/>
            </p:nvSpPr>
            <p:spPr>
              <a:xfrm>
                <a:off x="647068" y="3246014"/>
                <a:ext cx="577041" cy="191251"/>
              </a:xfrm>
              <a:custGeom>
                <a:avLst/>
                <a:gdLst/>
                <a:ahLst/>
                <a:cxnLst/>
                <a:rect l="l" t="t" r="r" b="b"/>
                <a:pathLst>
                  <a:path w="3862" h="1280" extrusionOk="0">
                    <a:moveTo>
                      <a:pt x="3266" y="0"/>
                    </a:moveTo>
                    <a:cubicBezTo>
                      <a:pt x="2900" y="0"/>
                      <a:pt x="2383" y="74"/>
                      <a:pt x="1820" y="220"/>
                    </a:cubicBezTo>
                    <a:cubicBezTo>
                      <a:pt x="782" y="490"/>
                      <a:pt x="0" y="884"/>
                      <a:pt x="56" y="1119"/>
                    </a:cubicBezTo>
                    <a:cubicBezTo>
                      <a:pt x="84" y="1227"/>
                      <a:pt x="283" y="1279"/>
                      <a:pt x="590" y="1279"/>
                    </a:cubicBezTo>
                    <a:cubicBezTo>
                      <a:pt x="957" y="1279"/>
                      <a:pt x="1477" y="1204"/>
                      <a:pt x="2042" y="1057"/>
                    </a:cubicBezTo>
                    <a:cubicBezTo>
                      <a:pt x="3066" y="794"/>
                      <a:pt x="3862" y="386"/>
                      <a:pt x="3806" y="157"/>
                    </a:cubicBezTo>
                    <a:cubicBezTo>
                      <a:pt x="3778" y="53"/>
                      <a:pt x="3576" y="0"/>
                      <a:pt x="32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38"/>
              <p:cNvSpPr/>
              <p:nvPr/>
            </p:nvSpPr>
            <p:spPr>
              <a:xfrm>
                <a:off x="1755422" y="3315491"/>
                <a:ext cx="573007" cy="510402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3416" extrusionOk="0">
                    <a:moveTo>
                      <a:pt x="1635" y="0"/>
                    </a:moveTo>
                    <a:cubicBezTo>
                      <a:pt x="1042" y="0"/>
                      <a:pt x="437" y="223"/>
                      <a:pt x="1" y="613"/>
                    </a:cubicBezTo>
                    <a:cubicBezTo>
                      <a:pt x="63" y="800"/>
                      <a:pt x="195" y="924"/>
                      <a:pt x="333" y="1063"/>
                    </a:cubicBezTo>
                    <a:cubicBezTo>
                      <a:pt x="1094" y="1893"/>
                      <a:pt x="1876" y="2654"/>
                      <a:pt x="2700" y="3416"/>
                    </a:cubicBezTo>
                    <a:cubicBezTo>
                      <a:pt x="3468" y="2765"/>
                      <a:pt x="3835" y="1506"/>
                      <a:pt x="3150" y="675"/>
                    </a:cubicBezTo>
                    <a:cubicBezTo>
                      <a:pt x="2768" y="209"/>
                      <a:pt x="2208" y="0"/>
                      <a:pt x="1635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38"/>
              <p:cNvSpPr/>
              <p:nvPr/>
            </p:nvSpPr>
            <p:spPr>
              <a:xfrm>
                <a:off x="1977750" y="3350753"/>
                <a:ext cx="350677" cy="475140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3180" extrusionOk="0">
                    <a:moveTo>
                      <a:pt x="1012" y="0"/>
                    </a:moveTo>
                    <a:cubicBezTo>
                      <a:pt x="996" y="0"/>
                      <a:pt x="979" y="1"/>
                      <a:pt x="963" y="3"/>
                    </a:cubicBezTo>
                    <a:cubicBezTo>
                      <a:pt x="1198" y="273"/>
                      <a:pt x="1198" y="681"/>
                      <a:pt x="1080" y="1014"/>
                    </a:cubicBezTo>
                    <a:cubicBezTo>
                      <a:pt x="935" y="1456"/>
                      <a:pt x="596" y="1844"/>
                      <a:pt x="160" y="1975"/>
                    </a:cubicBezTo>
                    <a:cubicBezTo>
                      <a:pt x="125" y="1982"/>
                      <a:pt x="91" y="1996"/>
                      <a:pt x="70" y="2017"/>
                    </a:cubicBezTo>
                    <a:cubicBezTo>
                      <a:pt x="1" y="2134"/>
                      <a:pt x="1212" y="3174"/>
                      <a:pt x="1212" y="3180"/>
                    </a:cubicBezTo>
                    <a:lnTo>
                      <a:pt x="1212" y="3180"/>
                    </a:lnTo>
                    <a:cubicBezTo>
                      <a:pt x="1980" y="2529"/>
                      <a:pt x="2347" y="1270"/>
                      <a:pt x="1662" y="439"/>
                    </a:cubicBezTo>
                    <a:cubicBezTo>
                      <a:pt x="1505" y="250"/>
                      <a:pt x="1275" y="0"/>
                      <a:pt x="1012" y="0"/>
                    </a:cubicBezTo>
                    <a:close/>
                    <a:moveTo>
                      <a:pt x="1212" y="3180"/>
                    </a:moveTo>
                    <a:cubicBezTo>
                      <a:pt x="1212" y="3180"/>
                      <a:pt x="1212" y="3180"/>
                      <a:pt x="1212" y="3180"/>
                    </a:cubicBezTo>
                    <a:cubicBezTo>
                      <a:pt x="1212" y="3180"/>
                      <a:pt x="1212" y="3180"/>
                      <a:pt x="1212" y="3180"/>
                    </a:cubicBezTo>
                    <a:close/>
                  </a:path>
                </a:pathLst>
              </a:custGeom>
              <a:solidFill>
                <a:srgbClr val="FF532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38"/>
              <p:cNvSpPr/>
              <p:nvPr/>
            </p:nvSpPr>
            <p:spPr>
              <a:xfrm>
                <a:off x="1724493" y="3405289"/>
                <a:ext cx="456164" cy="427476"/>
              </a:xfrm>
              <a:custGeom>
                <a:avLst/>
                <a:gdLst/>
                <a:ahLst/>
                <a:cxnLst/>
                <a:rect l="l" t="t" r="r" b="b"/>
                <a:pathLst>
                  <a:path w="3053" h="2861" extrusionOk="0">
                    <a:moveTo>
                      <a:pt x="267" y="0"/>
                    </a:moveTo>
                    <a:cubicBezTo>
                      <a:pt x="227" y="0"/>
                      <a:pt x="195" y="11"/>
                      <a:pt x="173" y="33"/>
                    </a:cubicBezTo>
                    <a:cubicBezTo>
                      <a:pt x="0" y="199"/>
                      <a:pt x="464" y="960"/>
                      <a:pt x="1211" y="1728"/>
                    </a:cubicBezTo>
                    <a:cubicBezTo>
                      <a:pt x="1861" y="2402"/>
                      <a:pt x="2510" y="2861"/>
                      <a:pt x="2783" y="2861"/>
                    </a:cubicBezTo>
                    <a:cubicBezTo>
                      <a:pt x="2824" y="2861"/>
                      <a:pt x="2856" y="2850"/>
                      <a:pt x="2879" y="2828"/>
                    </a:cubicBezTo>
                    <a:cubicBezTo>
                      <a:pt x="3052" y="2662"/>
                      <a:pt x="2582" y="1901"/>
                      <a:pt x="1834" y="1126"/>
                    </a:cubicBezTo>
                    <a:cubicBezTo>
                      <a:pt x="1185" y="459"/>
                      <a:pt x="536" y="0"/>
                      <a:pt x="2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38"/>
              <p:cNvSpPr/>
              <p:nvPr/>
            </p:nvSpPr>
            <p:spPr>
              <a:xfrm>
                <a:off x="1859862" y="3324606"/>
                <a:ext cx="160472" cy="46617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312" extrusionOk="0">
                    <a:moveTo>
                      <a:pt x="907" y="1"/>
                    </a:moveTo>
                    <a:cubicBezTo>
                      <a:pt x="708" y="1"/>
                      <a:pt x="316" y="115"/>
                      <a:pt x="257" y="137"/>
                    </a:cubicBezTo>
                    <a:cubicBezTo>
                      <a:pt x="160" y="164"/>
                      <a:pt x="49" y="213"/>
                      <a:pt x="1" y="303"/>
                    </a:cubicBezTo>
                    <a:cubicBezTo>
                      <a:pt x="18" y="309"/>
                      <a:pt x="37" y="311"/>
                      <a:pt x="55" y="311"/>
                    </a:cubicBezTo>
                    <a:cubicBezTo>
                      <a:pt x="102" y="311"/>
                      <a:pt x="150" y="295"/>
                      <a:pt x="195" y="275"/>
                    </a:cubicBezTo>
                    <a:cubicBezTo>
                      <a:pt x="291" y="240"/>
                      <a:pt x="1073" y="151"/>
                      <a:pt x="1018" y="33"/>
                    </a:cubicBezTo>
                    <a:cubicBezTo>
                      <a:pt x="1004" y="10"/>
                      <a:pt x="964" y="1"/>
                      <a:pt x="90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1" name="Google Shape;1621;p38"/>
              <p:cNvSpPr/>
              <p:nvPr/>
            </p:nvSpPr>
            <p:spPr>
              <a:xfrm>
                <a:off x="711167" y="3581150"/>
                <a:ext cx="476186" cy="400133"/>
              </a:xfrm>
              <a:custGeom>
                <a:avLst/>
                <a:gdLst/>
                <a:ahLst/>
                <a:cxnLst/>
                <a:rect l="l" t="t" r="r" b="b"/>
                <a:pathLst>
                  <a:path w="3187" h="2678" extrusionOk="0">
                    <a:moveTo>
                      <a:pt x="2214" y="0"/>
                    </a:moveTo>
                    <a:cubicBezTo>
                      <a:pt x="2139" y="0"/>
                      <a:pt x="2064" y="8"/>
                      <a:pt x="1993" y="25"/>
                    </a:cubicBezTo>
                    <a:cubicBezTo>
                      <a:pt x="1301" y="191"/>
                      <a:pt x="678" y="648"/>
                      <a:pt x="319" y="1271"/>
                    </a:cubicBezTo>
                    <a:cubicBezTo>
                      <a:pt x="104" y="1651"/>
                      <a:pt x="0" y="2164"/>
                      <a:pt x="249" y="2530"/>
                    </a:cubicBezTo>
                    <a:cubicBezTo>
                      <a:pt x="284" y="2579"/>
                      <a:pt x="339" y="2634"/>
                      <a:pt x="388" y="2655"/>
                    </a:cubicBezTo>
                    <a:cubicBezTo>
                      <a:pt x="422" y="2671"/>
                      <a:pt x="456" y="2678"/>
                      <a:pt x="490" y="2678"/>
                    </a:cubicBezTo>
                    <a:cubicBezTo>
                      <a:pt x="650" y="2678"/>
                      <a:pt x="807" y="2523"/>
                      <a:pt x="921" y="2392"/>
                    </a:cubicBezTo>
                    <a:cubicBezTo>
                      <a:pt x="1315" y="1914"/>
                      <a:pt x="1786" y="1499"/>
                      <a:pt x="2305" y="1160"/>
                    </a:cubicBezTo>
                    <a:cubicBezTo>
                      <a:pt x="2450" y="1063"/>
                      <a:pt x="2602" y="973"/>
                      <a:pt x="2720" y="842"/>
                    </a:cubicBezTo>
                    <a:cubicBezTo>
                      <a:pt x="3187" y="333"/>
                      <a:pt x="2696" y="0"/>
                      <a:pt x="2214" y="0"/>
                    </a:cubicBezTo>
                    <a:close/>
                  </a:path>
                </a:pathLst>
              </a:custGeom>
              <a:solidFill>
                <a:srgbClr val="FFFFFF">
                  <a:alpha val="561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22" name="Google Shape;1622;p38"/>
          <p:cNvGrpSpPr/>
          <p:nvPr/>
        </p:nvGrpSpPr>
        <p:grpSpPr>
          <a:xfrm>
            <a:off x="7205725" y="1352880"/>
            <a:ext cx="1868057" cy="1354308"/>
            <a:chOff x="7205725" y="1352880"/>
            <a:chExt cx="1868057" cy="1354308"/>
          </a:xfrm>
        </p:grpSpPr>
        <p:sp>
          <p:nvSpPr>
            <p:cNvPr id="1623" name="Google Shape;1623;p38"/>
            <p:cNvSpPr/>
            <p:nvPr/>
          </p:nvSpPr>
          <p:spPr>
            <a:xfrm rot="-701933">
              <a:off x="7292751" y="1513910"/>
              <a:ext cx="1694005" cy="1032247"/>
            </a:xfrm>
            <a:custGeom>
              <a:avLst/>
              <a:gdLst/>
              <a:ahLst/>
              <a:cxnLst/>
              <a:rect l="l" t="t" r="r" b="b"/>
              <a:pathLst>
                <a:path w="37054" h="22578" extrusionOk="0">
                  <a:moveTo>
                    <a:pt x="18625" y="1"/>
                  </a:moveTo>
                  <a:cubicBezTo>
                    <a:pt x="12165" y="1"/>
                    <a:pt x="7280" y="3957"/>
                    <a:pt x="4618" y="11380"/>
                  </a:cubicBezTo>
                  <a:cubicBezTo>
                    <a:pt x="4321" y="11397"/>
                    <a:pt x="4024" y="11463"/>
                    <a:pt x="3711" y="11562"/>
                  </a:cubicBezTo>
                  <a:cubicBezTo>
                    <a:pt x="3035" y="11858"/>
                    <a:pt x="2540" y="12337"/>
                    <a:pt x="2276" y="12980"/>
                  </a:cubicBezTo>
                  <a:cubicBezTo>
                    <a:pt x="2211" y="13128"/>
                    <a:pt x="2178" y="13293"/>
                    <a:pt x="2145" y="13441"/>
                  </a:cubicBezTo>
                  <a:cubicBezTo>
                    <a:pt x="1617" y="13590"/>
                    <a:pt x="1122" y="13870"/>
                    <a:pt x="792" y="14332"/>
                  </a:cubicBezTo>
                  <a:cubicBezTo>
                    <a:pt x="149" y="15156"/>
                    <a:pt x="1" y="16574"/>
                    <a:pt x="1551" y="18075"/>
                  </a:cubicBezTo>
                  <a:cubicBezTo>
                    <a:pt x="3728" y="20169"/>
                    <a:pt x="8114" y="20450"/>
                    <a:pt x="8790" y="20499"/>
                  </a:cubicBezTo>
                  <a:cubicBezTo>
                    <a:pt x="9133" y="20532"/>
                    <a:pt x="9491" y="20549"/>
                    <a:pt x="9859" y="20549"/>
                  </a:cubicBezTo>
                  <a:cubicBezTo>
                    <a:pt x="12228" y="20549"/>
                    <a:pt x="14965" y="19835"/>
                    <a:pt x="16293" y="18108"/>
                  </a:cubicBezTo>
                  <a:cubicBezTo>
                    <a:pt x="17035" y="17119"/>
                    <a:pt x="17200" y="15931"/>
                    <a:pt x="16738" y="14777"/>
                  </a:cubicBezTo>
                  <a:cubicBezTo>
                    <a:pt x="16622" y="14464"/>
                    <a:pt x="16458" y="14167"/>
                    <a:pt x="16293" y="13920"/>
                  </a:cubicBezTo>
                  <a:cubicBezTo>
                    <a:pt x="16888" y="13684"/>
                    <a:pt x="17549" y="13569"/>
                    <a:pt x="18283" y="13569"/>
                  </a:cubicBezTo>
                  <a:cubicBezTo>
                    <a:pt x="18524" y="13569"/>
                    <a:pt x="18773" y="13582"/>
                    <a:pt x="19030" y="13606"/>
                  </a:cubicBezTo>
                  <a:cubicBezTo>
                    <a:pt x="20036" y="13689"/>
                    <a:pt x="20844" y="14513"/>
                    <a:pt x="21437" y="15420"/>
                  </a:cubicBezTo>
                  <a:cubicBezTo>
                    <a:pt x="21207" y="15668"/>
                    <a:pt x="21025" y="15948"/>
                    <a:pt x="20877" y="16278"/>
                  </a:cubicBezTo>
                  <a:cubicBezTo>
                    <a:pt x="20333" y="17399"/>
                    <a:pt x="20399" y="18586"/>
                    <a:pt x="21042" y="19625"/>
                  </a:cubicBezTo>
                  <a:cubicBezTo>
                    <a:pt x="22338" y="21666"/>
                    <a:pt x="25512" y="22578"/>
                    <a:pt x="28031" y="22578"/>
                  </a:cubicBezTo>
                  <a:cubicBezTo>
                    <a:pt x="28076" y="22578"/>
                    <a:pt x="28121" y="22577"/>
                    <a:pt x="28165" y="22577"/>
                  </a:cubicBezTo>
                  <a:lnTo>
                    <a:pt x="28660" y="22577"/>
                  </a:lnTo>
                  <a:cubicBezTo>
                    <a:pt x="30028" y="22577"/>
                    <a:pt x="33475" y="22412"/>
                    <a:pt x="35437" y="20779"/>
                  </a:cubicBezTo>
                  <a:cubicBezTo>
                    <a:pt x="37053" y="19460"/>
                    <a:pt x="37020" y="18059"/>
                    <a:pt x="36476" y="17201"/>
                  </a:cubicBezTo>
                  <a:cubicBezTo>
                    <a:pt x="36179" y="16739"/>
                    <a:pt x="35750" y="16410"/>
                    <a:pt x="35239" y="16212"/>
                  </a:cubicBezTo>
                  <a:cubicBezTo>
                    <a:pt x="35206" y="16063"/>
                    <a:pt x="35190" y="15898"/>
                    <a:pt x="35157" y="15750"/>
                  </a:cubicBezTo>
                  <a:cubicBezTo>
                    <a:pt x="34959" y="15107"/>
                    <a:pt x="34547" y="14612"/>
                    <a:pt x="33953" y="14282"/>
                  </a:cubicBezTo>
                  <a:cubicBezTo>
                    <a:pt x="33178" y="9979"/>
                    <a:pt x="30474" y="1651"/>
                    <a:pt x="21421" y="233"/>
                  </a:cubicBezTo>
                  <a:cubicBezTo>
                    <a:pt x="20459" y="78"/>
                    <a:pt x="19527" y="1"/>
                    <a:pt x="186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1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24" name="Google Shape;1624;p38"/>
            <p:cNvGrpSpPr/>
            <p:nvPr/>
          </p:nvGrpSpPr>
          <p:grpSpPr>
            <a:xfrm rot="-730338">
              <a:off x="7338265" y="1574391"/>
              <a:ext cx="1608957" cy="907420"/>
              <a:chOff x="4917725" y="2843500"/>
              <a:chExt cx="277625" cy="156575"/>
            </a:xfrm>
          </p:grpSpPr>
          <p:sp>
            <p:nvSpPr>
              <p:cNvPr id="1625" name="Google Shape;1625;p38"/>
              <p:cNvSpPr/>
              <p:nvPr/>
            </p:nvSpPr>
            <p:spPr>
              <a:xfrm>
                <a:off x="4994925" y="2915950"/>
                <a:ext cx="119225" cy="73175"/>
              </a:xfrm>
              <a:custGeom>
                <a:avLst/>
                <a:gdLst/>
                <a:ahLst/>
                <a:cxnLst/>
                <a:rect l="l" t="t" r="r" b="b"/>
                <a:pathLst>
                  <a:path w="4769" h="2927" extrusionOk="0">
                    <a:moveTo>
                      <a:pt x="2361" y="1"/>
                    </a:moveTo>
                    <a:cubicBezTo>
                      <a:pt x="874" y="1"/>
                      <a:pt x="228" y="1220"/>
                      <a:pt x="0" y="1923"/>
                    </a:cubicBezTo>
                    <a:lnTo>
                      <a:pt x="63" y="2497"/>
                    </a:lnTo>
                    <a:lnTo>
                      <a:pt x="236" y="2435"/>
                    </a:lnTo>
                    <a:cubicBezTo>
                      <a:pt x="236" y="2435"/>
                      <a:pt x="495" y="519"/>
                      <a:pt x="2361" y="519"/>
                    </a:cubicBezTo>
                    <a:cubicBezTo>
                      <a:pt x="2447" y="519"/>
                      <a:pt x="2537" y="523"/>
                      <a:pt x="2630" y="532"/>
                    </a:cubicBezTo>
                    <a:cubicBezTo>
                      <a:pt x="3917" y="643"/>
                      <a:pt x="4360" y="2926"/>
                      <a:pt x="4360" y="2926"/>
                    </a:cubicBezTo>
                    <a:lnTo>
                      <a:pt x="4769" y="2497"/>
                    </a:lnTo>
                    <a:cubicBezTo>
                      <a:pt x="4769" y="2497"/>
                      <a:pt x="4727" y="311"/>
                      <a:pt x="2796" y="34"/>
                    </a:cubicBezTo>
                    <a:cubicBezTo>
                      <a:pt x="2644" y="11"/>
                      <a:pt x="2499" y="1"/>
                      <a:pt x="236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38"/>
              <p:cNvSpPr/>
              <p:nvPr/>
            </p:nvSpPr>
            <p:spPr>
              <a:xfrm>
                <a:off x="4987650" y="2904550"/>
                <a:ext cx="137050" cy="86825"/>
              </a:xfrm>
              <a:custGeom>
                <a:avLst/>
                <a:gdLst/>
                <a:ahLst/>
                <a:cxnLst/>
                <a:rect l="l" t="t" r="r" b="b"/>
                <a:pathLst>
                  <a:path w="5482" h="3473" extrusionOk="0">
                    <a:moveTo>
                      <a:pt x="2708" y="1"/>
                    </a:moveTo>
                    <a:cubicBezTo>
                      <a:pt x="1000" y="1"/>
                      <a:pt x="260" y="1432"/>
                      <a:pt x="1" y="2261"/>
                    </a:cubicBezTo>
                    <a:lnTo>
                      <a:pt x="70" y="2933"/>
                    </a:lnTo>
                    <a:lnTo>
                      <a:pt x="271" y="2863"/>
                    </a:lnTo>
                    <a:cubicBezTo>
                      <a:pt x="271" y="2863"/>
                      <a:pt x="561" y="612"/>
                      <a:pt x="2700" y="612"/>
                    </a:cubicBezTo>
                    <a:cubicBezTo>
                      <a:pt x="2802" y="612"/>
                      <a:pt x="2908" y="617"/>
                      <a:pt x="3018" y="628"/>
                    </a:cubicBezTo>
                    <a:cubicBezTo>
                      <a:pt x="4499" y="767"/>
                      <a:pt x="5018" y="3472"/>
                      <a:pt x="5018" y="3472"/>
                    </a:cubicBezTo>
                    <a:lnTo>
                      <a:pt x="5482" y="2960"/>
                    </a:lnTo>
                    <a:cubicBezTo>
                      <a:pt x="5482" y="2960"/>
                      <a:pt x="5426" y="365"/>
                      <a:pt x="3212" y="40"/>
                    </a:cubicBezTo>
                    <a:cubicBezTo>
                      <a:pt x="3035" y="13"/>
                      <a:pt x="2867" y="1"/>
                      <a:pt x="27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38"/>
              <p:cNvSpPr/>
              <p:nvPr/>
            </p:nvSpPr>
            <p:spPr>
              <a:xfrm>
                <a:off x="4981775" y="2889200"/>
                <a:ext cx="152975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119" h="3893" extrusionOk="0">
                    <a:moveTo>
                      <a:pt x="3019" y="0"/>
                    </a:moveTo>
                    <a:cubicBezTo>
                      <a:pt x="1116" y="0"/>
                      <a:pt x="304" y="1606"/>
                      <a:pt x="0" y="2536"/>
                    </a:cubicBezTo>
                    <a:lnTo>
                      <a:pt x="77" y="3291"/>
                    </a:lnTo>
                    <a:lnTo>
                      <a:pt x="298" y="3214"/>
                    </a:lnTo>
                    <a:cubicBezTo>
                      <a:pt x="298" y="3214"/>
                      <a:pt x="620" y="686"/>
                      <a:pt x="3012" y="686"/>
                    </a:cubicBezTo>
                    <a:cubicBezTo>
                      <a:pt x="3122" y="686"/>
                      <a:pt x="3237" y="691"/>
                      <a:pt x="3357" y="702"/>
                    </a:cubicBezTo>
                    <a:cubicBezTo>
                      <a:pt x="5011" y="862"/>
                      <a:pt x="5592" y="3893"/>
                      <a:pt x="5592" y="3893"/>
                    </a:cubicBezTo>
                    <a:lnTo>
                      <a:pt x="6118" y="3325"/>
                    </a:lnTo>
                    <a:cubicBezTo>
                      <a:pt x="6118" y="3325"/>
                      <a:pt x="6049" y="426"/>
                      <a:pt x="3585" y="45"/>
                    </a:cubicBezTo>
                    <a:cubicBezTo>
                      <a:pt x="3386" y="15"/>
                      <a:pt x="3198" y="0"/>
                      <a:pt x="30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38"/>
              <p:cNvSpPr/>
              <p:nvPr/>
            </p:nvSpPr>
            <p:spPr>
              <a:xfrm>
                <a:off x="4971900" y="2875600"/>
                <a:ext cx="181350" cy="118725"/>
              </a:xfrm>
              <a:custGeom>
                <a:avLst/>
                <a:gdLst/>
                <a:ahLst/>
                <a:cxnLst/>
                <a:rect l="l" t="t" r="r" b="b"/>
                <a:pathLst>
                  <a:path w="7254" h="4749" extrusionOk="0">
                    <a:moveTo>
                      <a:pt x="3486" y="1"/>
                    </a:moveTo>
                    <a:cubicBezTo>
                      <a:pt x="1245" y="1"/>
                      <a:pt x="349" y="1968"/>
                      <a:pt x="1" y="3087"/>
                    </a:cubicBezTo>
                    <a:lnTo>
                      <a:pt x="91" y="4001"/>
                    </a:lnTo>
                    <a:lnTo>
                      <a:pt x="354" y="3904"/>
                    </a:lnTo>
                    <a:cubicBezTo>
                      <a:pt x="354" y="3904"/>
                      <a:pt x="609" y="811"/>
                      <a:pt x="3297" y="811"/>
                    </a:cubicBezTo>
                    <a:cubicBezTo>
                      <a:pt x="3511" y="811"/>
                      <a:pt x="3741" y="830"/>
                      <a:pt x="3987" y="873"/>
                    </a:cubicBezTo>
                    <a:cubicBezTo>
                      <a:pt x="5932" y="1212"/>
                      <a:pt x="6638" y="4748"/>
                      <a:pt x="6638" y="4748"/>
                    </a:cubicBezTo>
                    <a:lnTo>
                      <a:pt x="7254" y="4070"/>
                    </a:lnTo>
                    <a:cubicBezTo>
                      <a:pt x="7254" y="4070"/>
                      <a:pt x="7094" y="513"/>
                      <a:pt x="4160" y="56"/>
                    </a:cubicBezTo>
                    <a:cubicBezTo>
                      <a:pt x="3923" y="18"/>
                      <a:pt x="3698" y="1"/>
                      <a:pt x="348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38"/>
              <p:cNvSpPr/>
              <p:nvPr/>
            </p:nvSpPr>
            <p:spPr>
              <a:xfrm>
                <a:off x="4965675" y="2859925"/>
                <a:ext cx="194150" cy="127125"/>
              </a:xfrm>
              <a:custGeom>
                <a:avLst/>
                <a:gdLst/>
                <a:ahLst/>
                <a:cxnLst/>
                <a:rect l="l" t="t" r="r" b="b"/>
                <a:pathLst>
                  <a:path w="7766" h="5085" extrusionOk="0">
                    <a:moveTo>
                      <a:pt x="3726" y="0"/>
                    </a:moveTo>
                    <a:cubicBezTo>
                      <a:pt x="1329" y="0"/>
                      <a:pt x="374" y="2112"/>
                      <a:pt x="1" y="3313"/>
                    </a:cubicBezTo>
                    <a:lnTo>
                      <a:pt x="105" y="4289"/>
                    </a:lnTo>
                    <a:lnTo>
                      <a:pt x="381" y="4185"/>
                    </a:lnTo>
                    <a:cubicBezTo>
                      <a:pt x="381" y="4185"/>
                      <a:pt x="666" y="873"/>
                      <a:pt x="3534" y="873"/>
                    </a:cubicBezTo>
                    <a:cubicBezTo>
                      <a:pt x="3763" y="873"/>
                      <a:pt x="4008" y="894"/>
                      <a:pt x="4271" y="939"/>
                    </a:cubicBezTo>
                    <a:cubicBezTo>
                      <a:pt x="6347" y="1306"/>
                      <a:pt x="7108" y="5084"/>
                      <a:pt x="7108" y="5084"/>
                    </a:cubicBezTo>
                    <a:lnTo>
                      <a:pt x="7766" y="4351"/>
                    </a:lnTo>
                    <a:cubicBezTo>
                      <a:pt x="7766" y="4351"/>
                      <a:pt x="7586" y="552"/>
                      <a:pt x="4451" y="60"/>
                    </a:cubicBezTo>
                    <a:cubicBezTo>
                      <a:pt x="4196" y="19"/>
                      <a:pt x="3954" y="0"/>
                      <a:pt x="37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38"/>
              <p:cNvSpPr/>
              <p:nvPr/>
            </p:nvSpPr>
            <p:spPr>
              <a:xfrm>
                <a:off x="4964125" y="2848125"/>
                <a:ext cx="201750" cy="132175"/>
              </a:xfrm>
              <a:custGeom>
                <a:avLst/>
                <a:gdLst/>
                <a:ahLst/>
                <a:cxnLst/>
                <a:rect l="l" t="t" r="r" b="b"/>
                <a:pathLst>
                  <a:path w="8070" h="5287" extrusionOk="0">
                    <a:moveTo>
                      <a:pt x="3875" y="0"/>
                    </a:moveTo>
                    <a:cubicBezTo>
                      <a:pt x="1379" y="0"/>
                      <a:pt x="386" y="2194"/>
                      <a:pt x="1" y="3446"/>
                    </a:cubicBezTo>
                    <a:lnTo>
                      <a:pt x="97" y="4456"/>
                    </a:lnTo>
                    <a:lnTo>
                      <a:pt x="388" y="4352"/>
                    </a:lnTo>
                    <a:cubicBezTo>
                      <a:pt x="388" y="4352"/>
                      <a:pt x="679" y="912"/>
                      <a:pt x="3654" y="912"/>
                    </a:cubicBezTo>
                    <a:cubicBezTo>
                      <a:pt x="3893" y="912"/>
                      <a:pt x="4148" y="934"/>
                      <a:pt x="4423" y="982"/>
                    </a:cubicBezTo>
                    <a:cubicBezTo>
                      <a:pt x="6589" y="1363"/>
                      <a:pt x="7378" y="5286"/>
                      <a:pt x="7378" y="5286"/>
                    </a:cubicBezTo>
                    <a:lnTo>
                      <a:pt x="8070" y="4525"/>
                    </a:lnTo>
                    <a:cubicBezTo>
                      <a:pt x="8070" y="4525"/>
                      <a:pt x="7890" y="574"/>
                      <a:pt x="4623" y="62"/>
                    </a:cubicBezTo>
                    <a:cubicBezTo>
                      <a:pt x="4360" y="20"/>
                      <a:pt x="4111" y="0"/>
                      <a:pt x="387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38"/>
              <p:cNvSpPr/>
              <p:nvPr/>
            </p:nvSpPr>
            <p:spPr>
              <a:xfrm>
                <a:off x="4953225" y="2843500"/>
                <a:ext cx="215950" cy="132825"/>
              </a:xfrm>
              <a:custGeom>
                <a:avLst/>
                <a:gdLst/>
                <a:ahLst/>
                <a:cxnLst/>
                <a:rect l="l" t="t" r="r" b="b"/>
                <a:pathLst>
                  <a:path w="8638" h="5313" extrusionOk="0">
                    <a:moveTo>
                      <a:pt x="4147" y="1"/>
                    </a:moveTo>
                    <a:cubicBezTo>
                      <a:pt x="1481" y="1"/>
                      <a:pt x="411" y="2345"/>
                      <a:pt x="1" y="3679"/>
                    </a:cubicBezTo>
                    <a:lnTo>
                      <a:pt x="277" y="4254"/>
                    </a:lnTo>
                    <a:lnTo>
                      <a:pt x="457" y="4316"/>
                    </a:lnTo>
                    <a:cubicBezTo>
                      <a:pt x="457" y="4316"/>
                      <a:pt x="756" y="655"/>
                      <a:pt x="4093" y="655"/>
                    </a:cubicBezTo>
                    <a:cubicBezTo>
                      <a:pt x="4310" y="655"/>
                      <a:pt x="4539" y="670"/>
                      <a:pt x="4783" y="703"/>
                    </a:cubicBezTo>
                    <a:cubicBezTo>
                      <a:pt x="7530" y="1084"/>
                      <a:pt x="7945" y="5312"/>
                      <a:pt x="7945" y="5312"/>
                    </a:cubicBezTo>
                    <a:lnTo>
                      <a:pt x="8637" y="4842"/>
                    </a:lnTo>
                    <a:cubicBezTo>
                      <a:pt x="8637" y="4842"/>
                      <a:pt x="8437" y="613"/>
                      <a:pt x="4949" y="67"/>
                    </a:cubicBezTo>
                    <a:cubicBezTo>
                      <a:pt x="4667" y="22"/>
                      <a:pt x="4400" y="1"/>
                      <a:pt x="41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38"/>
              <p:cNvSpPr/>
              <p:nvPr/>
            </p:nvSpPr>
            <p:spPr>
              <a:xfrm>
                <a:off x="5074450" y="2935950"/>
                <a:ext cx="120900" cy="64125"/>
              </a:xfrm>
              <a:custGeom>
                <a:avLst/>
                <a:gdLst/>
                <a:ahLst/>
                <a:cxnLst/>
                <a:rect l="l" t="t" r="r" b="b"/>
                <a:pathLst>
                  <a:path w="4836" h="2565" extrusionOk="0">
                    <a:moveTo>
                      <a:pt x="2525" y="1"/>
                    </a:moveTo>
                    <a:cubicBezTo>
                      <a:pt x="1838" y="1"/>
                      <a:pt x="1588" y="998"/>
                      <a:pt x="1588" y="998"/>
                    </a:cubicBezTo>
                    <a:cubicBezTo>
                      <a:pt x="1588" y="998"/>
                      <a:pt x="1294" y="807"/>
                      <a:pt x="979" y="807"/>
                    </a:cubicBezTo>
                    <a:cubicBezTo>
                      <a:pt x="761" y="807"/>
                      <a:pt x="533" y="898"/>
                      <a:pt x="383" y="1206"/>
                    </a:cubicBezTo>
                    <a:cubicBezTo>
                      <a:pt x="0" y="1979"/>
                      <a:pt x="1186" y="2563"/>
                      <a:pt x="2263" y="2563"/>
                    </a:cubicBezTo>
                    <a:cubicBezTo>
                      <a:pt x="2275" y="2563"/>
                      <a:pt x="2288" y="2563"/>
                      <a:pt x="2300" y="2562"/>
                    </a:cubicBezTo>
                    <a:cubicBezTo>
                      <a:pt x="2300" y="2562"/>
                      <a:pt x="2350" y="2565"/>
                      <a:pt x="2435" y="2565"/>
                    </a:cubicBezTo>
                    <a:cubicBezTo>
                      <a:pt x="2798" y="2565"/>
                      <a:pt x="3804" y="2524"/>
                      <a:pt x="4314" y="2092"/>
                    </a:cubicBezTo>
                    <a:cubicBezTo>
                      <a:pt x="4836" y="1662"/>
                      <a:pt x="4522" y="1351"/>
                      <a:pt x="4198" y="1351"/>
                    </a:cubicBezTo>
                    <a:cubicBezTo>
                      <a:pt x="4131" y="1351"/>
                      <a:pt x="4063" y="1364"/>
                      <a:pt x="4003" y="1393"/>
                    </a:cubicBezTo>
                    <a:cubicBezTo>
                      <a:pt x="4003" y="1393"/>
                      <a:pt x="4280" y="936"/>
                      <a:pt x="3899" y="742"/>
                    </a:cubicBezTo>
                    <a:cubicBezTo>
                      <a:pt x="3831" y="709"/>
                      <a:pt x="3766" y="695"/>
                      <a:pt x="3706" y="695"/>
                    </a:cubicBezTo>
                    <a:cubicBezTo>
                      <a:pt x="3428" y="695"/>
                      <a:pt x="3241" y="985"/>
                      <a:pt x="3241" y="985"/>
                    </a:cubicBezTo>
                    <a:cubicBezTo>
                      <a:pt x="3241" y="985"/>
                      <a:pt x="3408" y="133"/>
                      <a:pt x="2632" y="9"/>
                    </a:cubicBezTo>
                    <a:cubicBezTo>
                      <a:pt x="2596" y="3"/>
                      <a:pt x="2560" y="1"/>
                      <a:pt x="25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38"/>
              <p:cNvSpPr/>
              <p:nvPr/>
            </p:nvSpPr>
            <p:spPr>
              <a:xfrm>
                <a:off x="5145525" y="2945000"/>
                <a:ext cx="6675" cy="150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602" extrusionOk="0">
                    <a:moveTo>
                      <a:pt x="51" y="0"/>
                    </a:moveTo>
                    <a:cubicBezTo>
                      <a:pt x="23" y="0"/>
                      <a:pt x="1" y="19"/>
                      <a:pt x="18" y="62"/>
                    </a:cubicBezTo>
                    <a:cubicBezTo>
                      <a:pt x="46" y="131"/>
                      <a:pt x="163" y="325"/>
                      <a:pt x="198" y="581"/>
                    </a:cubicBezTo>
                    <a:cubicBezTo>
                      <a:pt x="201" y="594"/>
                      <a:pt x="209" y="601"/>
                      <a:pt x="217" y="601"/>
                    </a:cubicBezTo>
                    <a:cubicBezTo>
                      <a:pt x="226" y="601"/>
                      <a:pt x="236" y="592"/>
                      <a:pt x="239" y="574"/>
                    </a:cubicBezTo>
                    <a:cubicBezTo>
                      <a:pt x="267" y="463"/>
                      <a:pt x="205" y="152"/>
                      <a:pt x="101" y="21"/>
                    </a:cubicBezTo>
                    <a:cubicBezTo>
                      <a:pt x="88" y="7"/>
                      <a:pt x="69" y="0"/>
                      <a:pt x="5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38"/>
              <p:cNvSpPr/>
              <p:nvPr/>
            </p:nvSpPr>
            <p:spPr>
              <a:xfrm>
                <a:off x="5139900" y="2938750"/>
                <a:ext cx="5225" cy="4875"/>
              </a:xfrm>
              <a:custGeom>
                <a:avLst/>
                <a:gdLst/>
                <a:ahLst/>
                <a:cxnLst/>
                <a:rect l="l" t="t" r="r" b="b"/>
                <a:pathLst>
                  <a:path w="209" h="195" extrusionOk="0">
                    <a:moveTo>
                      <a:pt x="42" y="1"/>
                    </a:moveTo>
                    <a:cubicBezTo>
                      <a:pt x="14" y="1"/>
                      <a:pt x="1" y="35"/>
                      <a:pt x="8" y="63"/>
                    </a:cubicBezTo>
                    <a:cubicBezTo>
                      <a:pt x="28" y="97"/>
                      <a:pt x="139" y="194"/>
                      <a:pt x="174" y="194"/>
                    </a:cubicBezTo>
                    <a:cubicBezTo>
                      <a:pt x="181" y="194"/>
                      <a:pt x="188" y="194"/>
                      <a:pt x="188" y="174"/>
                    </a:cubicBezTo>
                    <a:cubicBezTo>
                      <a:pt x="208" y="139"/>
                      <a:pt x="174" y="97"/>
                      <a:pt x="153" y="70"/>
                    </a:cubicBezTo>
                    <a:cubicBezTo>
                      <a:pt x="132" y="35"/>
                      <a:pt x="84" y="1"/>
                      <a:pt x="4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38"/>
              <p:cNvSpPr/>
              <p:nvPr/>
            </p:nvSpPr>
            <p:spPr>
              <a:xfrm>
                <a:off x="5086450" y="2971525"/>
                <a:ext cx="91725" cy="23325"/>
              </a:xfrm>
              <a:custGeom>
                <a:avLst/>
                <a:gdLst/>
                <a:ahLst/>
                <a:cxnLst/>
                <a:rect l="l" t="t" r="r" b="b"/>
                <a:pathLst>
                  <a:path w="3669" h="933" extrusionOk="0">
                    <a:moveTo>
                      <a:pt x="307" y="0"/>
                    </a:moveTo>
                    <a:cubicBezTo>
                      <a:pt x="193" y="0"/>
                      <a:pt x="60" y="49"/>
                      <a:pt x="0" y="136"/>
                    </a:cubicBezTo>
                    <a:cubicBezTo>
                      <a:pt x="76" y="266"/>
                      <a:pt x="660" y="932"/>
                      <a:pt x="1792" y="932"/>
                    </a:cubicBezTo>
                    <a:cubicBezTo>
                      <a:pt x="1804" y="932"/>
                      <a:pt x="1816" y="932"/>
                      <a:pt x="1827" y="932"/>
                    </a:cubicBezTo>
                    <a:cubicBezTo>
                      <a:pt x="2983" y="911"/>
                      <a:pt x="3668" y="510"/>
                      <a:pt x="3668" y="510"/>
                    </a:cubicBezTo>
                    <a:cubicBezTo>
                      <a:pt x="3622" y="399"/>
                      <a:pt x="3496" y="350"/>
                      <a:pt x="3357" y="350"/>
                    </a:cubicBezTo>
                    <a:cubicBezTo>
                      <a:pt x="3288" y="350"/>
                      <a:pt x="3216" y="362"/>
                      <a:pt x="3149" y="385"/>
                    </a:cubicBezTo>
                    <a:cubicBezTo>
                      <a:pt x="2962" y="438"/>
                      <a:pt x="2795" y="524"/>
                      <a:pt x="2616" y="524"/>
                    </a:cubicBezTo>
                    <a:cubicBezTo>
                      <a:pt x="2609" y="524"/>
                      <a:pt x="2602" y="524"/>
                      <a:pt x="2595" y="524"/>
                    </a:cubicBezTo>
                    <a:cubicBezTo>
                      <a:pt x="2402" y="510"/>
                      <a:pt x="2249" y="385"/>
                      <a:pt x="2056" y="350"/>
                    </a:cubicBezTo>
                    <a:cubicBezTo>
                      <a:pt x="2011" y="341"/>
                      <a:pt x="1967" y="337"/>
                      <a:pt x="1921" y="337"/>
                    </a:cubicBezTo>
                    <a:cubicBezTo>
                      <a:pt x="1696" y="337"/>
                      <a:pt x="1457" y="433"/>
                      <a:pt x="1232" y="433"/>
                    </a:cubicBezTo>
                    <a:cubicBezTo>
                      <a:pt x="1168" y="433"/>
                      <a:pt x="1106" y="426"/>
                      <a:pt x="1045" y="406"/>
                    </a:cubicBezTo>
                    <a:cubicBezTo>
                      <a:pt x="928" y="371"/>
                      <a:pt x="824" y="281"/>
                      <a:pt x="727" y="205"/>
                    </a:cubicBezTo>
                    <a:cubicBezTo>
                      <a:pt x="630" y="115"/>
                      <a:pt x="526" y="39"/>
                      <a:pt x="395" y="11"/>
                    </a:cubicBezTo>
                    <a:cubicBezTo>
                      <a:pt x="368" y="4"/>
                      <a:pt x="338" y="0"/>
                      <a:pt x="307" y="0"/>
                    </a:cubicBezTo>
                    <a:close/>
                  </a:path>
                </a:pathLst>
              </a:custGeom>
              <a:solidFill>
                <a:srgbClr val="FDF7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38"/>
              <p:cNvSpPr/>
              <p:nvPr/>
            </p:nvSpPr>
            <p:spPr>
              <a:xfrm>
                <a:off x="4917725" y="2917950"/>
                <a:ext cx="121300" cy="66025"/>
              </a:xfrm>
              <a:custGeom>
                <a:avLst/>
                <a:gdLst/>
                <a:ahLst/>
                <a:cxnLst/>
                <a:rect l="l" t="t" r="r" b="b"/>
                <a:pathLst>
                  <a:path w="4852" h="2641" extrusionOk="0">
                    <a:moveTo>
                      <a:pt x="2410" y="1"/>
                    </a:moveTo>
                    <a:cubicBezTo>
                      <a:pt x="2394" y="1"/>
                      <a:pt x="2378" y="1"/>
                      <a:pt x="2362" y="2"/>
                    </a:cubicBezTo>
                    <a:cubicBezTo>
                      <a:pt x="1580" y="58"/>
                      <a:pt x="1663" y="943"/>
                      <a:pt x="1663" y="943"/>
                    </a:cubicBezTo>
                    <a:cubicBezTo>
                      <a:pt x="1663" y="943"/>
                      <a:pt x="1487" y="612"/>
                      <a:pt x="1183" y="612"/>
                    </a:cubicBezTo>
                    <a:cubicBezTo>
                      <a:pt x="1130" y="612"/>
                      <a:pt x="1073" y="622"/>
                      <a:pt x="1012" y="646"/>
                    </a:cubicBezTo>
                    <a:cubicBezTo>
                      <a:pt x="611" y="805"/>
                      <a:pt x="853" y="1303"/>
                      <a:pt x="853" y="1303"/>
                    </a:cubicBezTo>
                    <a:cubicBezTo>
                      <a:pt x="776" y="1258"/>
                      <a:pt x="686" y="1237"/>
                      <a:pt x="599" y="1237"/>
                    </a:cubicBezTo>
                    <a:cubicBezTo>
                      <a:pt x="282" y="1237"/>
                      <a:pt x="0" y="1520"/>
                      <a:pt x="472" y="1981"/>
                    </a:cubicBezTo>
                    <a:cubicBezTo>
                      <a:pt x="1075" y="2563"/>
                      <a:pt x="2486" y="2625"/>
                      <a:pt x="2486" y="2625"/>
                    </a:cubicBezTo>
                    <a:cubicBezTo>
                      <a:pt x="2589" y="2635"/>
                      <a:pt x="2692" y="2640"/>
                      <a:pt x="2797" y="2640"/>
                    </a:cubicBezTo>
                    <a:cubicBezTo>
                      <a:pt x="3813" y="2640"/>
                      <a:pt x="4851" y="2161"/>
                      <a:pt x="4562" y="1414"/>
                    </a:cubicBezTo>
                    <a:cubicBezTo>
                      <a:pt x="4422" y="1055"/>
                      <a:pt x="4162" y="956"/>
                      <a:pt x="3919" y="956"/>
                    </a:cubicBezTo>
                    <a:cubicBezTo>
                      <a:pt x="3623" y="956"/>
                      <a:pt x="3351" y="1103"/>
                      <a:pt x="3351" y="1103"/>
                    </a:cubicBezTo>
                    <a:cubicBezTo>
                      <a:pt x="3351" y="1103"/>
                      <a:pt x="3165" y="1"/>
                      <a:pt x="24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8"/>
              <p:cNvSpPr/>
              <p:nvPr/>
            </p:nvSpPr>
            <p:spPr>
              <a:xfrm>
                <a:off x="4962750" y="2926450"/>
                <a:ext cx="8075" cy="14750"/>
              </a:xfrm>
              <a:custGeom>
                <a:avLst/>
                <a:gdLst/>
                <a:ahLst/>
                <a:cxnLst/>
                <a:rect l="l" t="t" r="r" b="b"/>
                <a:pathLst>
                  <a:path w="323" h="590" extrusionOk="0">
                    <a:moveTo>
                      <a:pt x="249" y="0"/>
                    </a:moveTo>
                    <a:cubicBezTo>
                      <a:pt x="233" y="0"/>
                      <a:pt x="218" y="5"/>
                      <a:pt x="208" y="15"/>
                    </a:cubicBezTo>
                    <a:cubicBezTo>
                      <a:pt x="90" y="140"/>
                      <a:pt x="0" y="451"/>
                      <a:pt x="21" y="569"/>
                    </a:cubicBezTo>
                    <a:cubicBezTo>
                      <a:pt x="25" y="582"/>
                      <a:pt x="41" y="590"/>
                      <a:pt x="54" y="590"/>
                    </a:cubicBezTo>
                    <a:cubicBezTo>
                      <a:pt x="61" y="590"/>
                      <a:pt x="67" y="587"/>
                      <a:pt x="69" y="583"/>
                    </a:cubicBezTo>
                    <a:cubicBezTo>
                      <a:pt x="125" y="320"/>
                      <a:pt x="263" y="140"/>
                      <a:pt x="298" y="70"/>
                    </a:cubicBezTo>
                    <a:cubicBezTo>
                      <a:pt x="322" y="27"/>
                      <a:pt x="285" y="0"/>
                      <a:pt x="2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8"/>
              <p:cNvSpPr/>
              <p:nvPr/>
            </p:nvSpPr>
            <p:spPr>
              <a:xfrm>
                <a:off x="4971225" y="2920575"/>
                <a:ext cx="5375" cy="4525"/>
              </a:xfrm>
              <a:custGeom>
                <a:avLst/>
                <a:gdLst/>
                <a:ahLst/>
                <a:cxnLst/>
                <a:rect l="l" t="t" r="r" b="b"/>
                <a:pathLst>
                  <a:path w="215" h="181" extrusionOk="0">
                    <a:moveTo>
                      <a:pt x="168" y="0"/>
                    </a:moveTo>
                    <a:cubicBezTo>
                      <a:pt x="124" y="0"/>
                      <a:pt x="82" y="32"/>
                      <a:pt x="63" y="63"/>
                    </a:cubicBezTo>
                    <a:cubicBezTo>
                      <a:pt x="42" y="91"/>
                      <a:pt x="0" y="132"/>
                      <a:pt x="14" y="167"/>
                    </a:cubicBezTo>
                    <a:cubicBezTo>
                      <a:pt x="14" y="174"/>
                      <a:pt x="28" y="181"/>
                      <a:pt x="35" y="181"/>
                    </a:cubicBezTo>
                    <a:cubicBezTo>
                      <a:pt x="69" y="181"/>
                      <a:pt x="187" y="98"/>
                      <a:pt x="208" y="63"/>
                    </a:cubicBezTo>
                    <a:cubicBezTo>
                      <a:pt x="215" y="42"/>
                      <a:pt x="208" y="1"/>
                      <a:pt x="180" y="1"/>
                    </a:cubicBezTo>
                    <a:cubicBezTo>
                      <a:pt x="176" y="0"/>
                      <a:pt x="172" y="0"/>
                      <a:pt x="1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8"/>
              <p:cNvSpPr/>
              <p:nvPr/>
            </p:nvSpPr>
            <p:spPr>
              <a:xfrm>
                <a:off x="4934025" y="2957625"/>
                <a:ext cx="94150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3766" h="838" extrusionOk="0">
                    <a:moveTo>
                      <a:pt x="3437" y="0"/>
                    </a:moveTo>
                    <a:cubicBezTo>
                      <a:pt x="3414" y="0"/>
                      <a:pt x="3391" y="2"/>
                      <a:pt x="3371" y="7"/>
                    </a:cubicBezTo>
                    <a:cubicBezTo>
                      <a:pt x="3246" y="28"/>
                      <a:pt x="3128" y="97"/>
                      <a:pt x="3018" y="173"/>
                    </a:cubicBezTo>
                    <a:cubicBezTo>
                      <a:pt x="2914" y="242"/>
                      <a:pt x="2803" y="318"/>
                      <a:pt x="2672" y="346"/>
                    </a:cubicBezTo>
                    <a:cubicBezTo>
                      <a:pt x="2627" y="356"/>
                      <a:pt x="2583" y="360"/>
                      <a:pt x="2538" y="360"/>
                    </a:cubicBezTo>
                    <a:cubicBezTo>
                      <a:pt x="2268" y="360"/>
                      <a:pt x="1994" y="203"/>
                      <a:pt x="1719" y="203"/>
                    </a:cubicBezTo>
                    <a:cubicBezTo>
                      <a:pt x="1693" y="203"/>
                      <a:pt x="1667" y="204"/>
                      <a:pt x="1641" y="208"/>
                    </a:cubicBezTo>
                    <a:cubicBezTo>
                      <a:pt x="1454" y="221"/>
                      <a:pt x="1281" y="339"/>
                      <a:pt x="1080" y="339"/>
                    </a:cubicBezTo>
                    <a:cubicBezTo>
                      <a:pt x="893" y="325"/>
                      <a:pt x="720" y="214"/>
                      <a:pt x="526" y="145"/>
                    </a:cubicBezTo>
                    <a:cubicBezTo>
                      <a:pt x="454" y="115"/>
                      <a:pt x="370" y="96"/>
                      <a:pt x="289" y="96"/>
                    </a:cubicBezTo>
                    <a:cubicBezTo>
                      <a:pt x="170" y="96"/>
                      <a:pt x="58" y="136"/>
                      <a:pt x="0" y="235"/>
                    </a:cubicBezTo>
                    <a:cubicBezTo>
                      <a:pt x="0" y="235"/>
                      <a:pt x="665" y="706"/>
                      <a:pt x="1834" y="823"/>
                    </a:cubicBezTo>
                    <a:cubicBezTo>
                      <a:pt x="1931" y="833"/>
                      <a:pt x="2023" y="838"/>
                      <a:pt x="2113" y="838"/>
                    </a:cubicBezTo>
                    <a:cubicBezTo>
                      <a:pt x="3109" y="838"/>
                      <a:pt x="3676" y="280"/>
                      <a:pt x="3765" y="166"/>
                    </a:cubicBezTo>
                    <a:cubicBezTo>
                      <a:pt x="3707" y="61"/>
                      <a:pt x="3560" y="0"/>
                      <a:pt x="3437" y="0"/>
                    </a:cubicBezTo>
                    <a:close/>
                  </a:path>
                </a:pathLst>
              </a:custGeom>
              <a:solidFill>
                <a:srgbClr val="FDF7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" name="Google Shape;1946;p46"/>
          <p:cNvSpPr txBox="1">
            <a:spLocks noGrp="1"/>
          </p:cNvSpPr>
          <p:nvPr>
            <p:ph type="title" idx="4294967295"/>
          </p:nvPr>
        </p:nvSpPr>
        <p:spPr>
          <a:xfrm>
            <a:off x="1111682" y="2346258"/>
            <a:ext cx="2105803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Warm-up and review</a:t>
            </a:r>
            <a:endParaRPr sz="24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48" name="Google Shape;1948;p46"/>
          <p:cNvSpPr txBox="1">
            <a:spLocks noGrp="1"/>
          </p:cNvSpPr>
          <p:nvPr>
            <p:ph type="title" idx="4294967295"/>
          </p:nvPr>
        </p:nvSpPr>
        <p:spPr>
          <a:xfrm>
            <a:off x="3412901" y="2416436"/>
            <a:ext cx="2387075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Read and tick True or False.</a:t>
            </a:r>
          </a:p>
        </p:txBody>
      </p:sp>
      <p:sp>
        <p:nvSpPr>
          <p:cNvPr id="1949" name="Google Shape;1949;p46"/>
          <p:cNvSpPr txBox="1">
            <a:spLocks noGrp="1"/>
          </p:cNvSpPr>
          <p:nvPr>
            <p:ph type="title" idx="4294967295"/>
          </p:nvPr>
        </p:nvSpPr>
        <p:spPr>
          <a:xfrm>
            <a:off x="5806288" y="2524186"/>
            <a:ext cx="2530751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Let’s write. </a:t>
            </a:r>
          </a:p>
        </p:txBody>
      </p:sp>
      <p:sp>
        <p:nvSpPr>
          <p:cNvPr id="1950" name="Google Shape;1950;p46"/>
          <p:cNvSpPr txBox="1">
            <a:spLocks noGrp="1"/>
          </p:cNvSpPr>
          <p:nvPr>
            <p:ph type="title" idx="4294967295"/>
          </p:nvPr>
        </p:nvSpPr>
        <p:spPr>
          <a:xfrm>
            <a:off x="2206103" y="3833497"/>
            <a:ext cx="238615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Games</a:t>
            </a:r>
            <a:r>
              <a:rPr lang="en-US" sz="32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951" name="Google Shape;1951;p46"/>
          <p:cNvSpPr txBox="1">
            <a:spLocks noGrp="1"/>
          </p:cNvSpPr>
          <p:nvPr>
            <p:ph type="title" idx="4294967295"/>
          </p:nvPr>
        </p:nvSpPr>
        <p:spPr>
          <a:xfrm>
            <a:off x="4994648" y="3944985"/>
            <a:ext cx="2211348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Project </a:t>
            </a:r>
          </a:p>
        </p:txBody>
      </p:sp>
      <p:sp>
        <p:nvSpPr>
          <p:cNvPr id="1952" name="Google Shape;1952;p46"/>
          <p:cNvSpPr txBox="1">
            <a:spLocks noGrp="1"/>
          </p:cNvSpPr>
          <p:nvPr>
            <p:ph type="title"/>
          </p:nvPr>
        </p:nvSpPr>
        <p:spPr>
          <a:xfrm>
            <a:off x="720000" y="368824"/>
            <a:ext cx="7704000" cy="7487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783F04"/>
                </a:solidFill>
              </a:rPr>
              <a:t>Table of contents</a:t>
            </a:r>
            <a:endParaRPr sz="4400" b="1" dirty="0">
              <a:solidFill>
                <a:srgbClr val="783F04"/>
              </a:solidFill>
            </a:endParaRPr>
          </a:p>
        </p:txBody>
      </p:sp>
      <p:sp>
        <p:nvSpPr>
          <p:cNvPr id="1955" name="Google Shape;1955;p46"/>
          <p:cNvSpPr/>
          <p:nvPr/>
        </p:nvSpPr>
        <p:spPr>
          <a:xfrm>
            <a:off x="1833905" y="1776951"/>
            <a:ext cx="764840" cy="64463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1956" name="Google Shape;1956;p46"/>
          <p:cNvSpPr txBox="1"/>
          <p:nvPr/>
        </p:nvSpPr>
        <p:spPr>
          <a:xfrm>
            <a:off x="1803636" y="1861458"/>
            <a:ext cx="825378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01</a:t>
            </a:r>
            <a:endParaRPr sz="3000" b="1" dirty="0">
              <a:solidFill>
                <a:srgbClr val="363549"/>
              </a:solidFill>
              <a:latin typeface="Comic Sans MS" panose="030F0702030302020204" pitchFamily="66" charset="0"/>
              <a:ea typeface="Kirang Haerang"/>
              <a:cs typeface="Kirang Haerang"/>
              <a:sym typeface="Kirang Haerang"/>
            </a:endParaRPr>
          </a:p>
        </p:txBody>
      </p:sp>
      <p:grpSp>
        <p:nvGrpSpPr>
          <p:cNvPr id="23" name="Google Shape;1686;p40">
            <a:extLst>
              <a:ext uri="{FF2B5EF4-FFF2-40B4-BE49-F238E27FC236}">
                <a16:creationId xmlns:a16="http://schemas.microsoft.com/office/drawing/2014/main" id="{09ED1CD8-490A-4B2C-A989-8D64128B298D}"/>
              </a:ext>
            </a:extLst>
          </p:cNvPr>
          <p:cNvGrpSpPr/>
          <p:nvPr/>
        </p:nvGrpSpPr>
        <p:grpSpPr>
          <a:xfrm>
            <a:off x="11875" y="2931792"/>
            <a:ext cx="1416250" cy="1540893"/>
            <a:chOff x="1733471" y="36975"/>
            <a:chExt cx="1607548" cy="1749027"/>
          </a:xfrm>
        </p:grpSpPr>
        <p:sp>
          <p:nvSpPr>
            <p:cNvPr id="24" name="Google Shape;1687;p40">
              <a:extLst>
                <a:ext uri="{FF2B5EF4-FFF2-40B4-BE49-F238E27FC236}">
                  <a16:creationId xmlns:a16="http://schemas.microsoft.com/office/drawing/2014/main" id="{09BAB83A-A59E-4229-B5BB-EF3068BE1825}"/>
                </a:ext>
              </a:extLst>
            </p:cNvPr>
            <p:cNvSpPr/>
            <p:nvPr/>
          </p:nvSpPr>
          <p:spPr>
            <a:xfrm rot="-1728131">
              <a:off x="2009010" y="203939"/>
              <a:ext cx="1056469" cy="1415098"/>
            </a:xfrm>
            <a:custGeom>
              <a:avLst/>
              <a:gdLst/>
              <a:ahLst/>
              <a:cxnLst/>
              <a:rect l="l" t="t" r="r" b="b"/>
              <a:pathLst>
                <a:path w="21982" h="29444" extrusionOk="0">
                  <a:moveTo>
                    <a:pt x="10687" y="1"/>
                  </a:moveTo>
                  <a:cubicBezTo>
                    <a:pt x="10283" y="1"/>
                    <a:pt x="9890" y="117"/>
                    <a:pt x="9531" y="356"/>
                  </a:cubicBezTo>
                  <a:cubicBezTo>
                    <a:pt x="9119" y="603"/>
                    <a:pt x="8575" y="1147"/>
                    <a:pt x="8245" y="2170"/>
                  </a:cubicBezTo>
                  <a:cubicBezTo>
                    <a:pt x="7569" y="1477"/>
                    <a:pt x="6926" y="1263"/>
                    <a:pt x="6415" y="1230"/>
                  </a:cubicBezTo>
                  <a:cubicBezTo>
                    <a:pt x="6373" y="1227"/>
                    <a:pt x="6332" y="1226"/>
                    <a:pt x="6291" y="1226"/>
                  </a:cubicBezTo>
                  <a:cubicBezTo>
                    <a:pt x="5518" y="1226"/>
                    <a:pt x="4842" y="1665"/>
                    <a:pt x="4420" y="2417"/>
                  </a:cubicBezTo>
                  <a:cubicBezTo>
                    <a:pt x="3842" y="3472"/>
                    <a:pt x="3744" y="5270"/>
                    <a:pt x="4486" y="7347"/>
                  </a:cubicBezTo>
                  <a:cubicBezTo>
                    <a:pt x="4337" y="7347"/>
                    <a:pt x="4189" y="7364"/>
                    <a:pt x="4073" y="7397"/>
                  </a:cubicBezTo>
                  <a:cubicBezTo>
                    <a:pt x="3100" y="7595"/>
                    <a:pt x="2391" y="8353"/>
                    <a:pt x="2177" y="9508"/>
                  </a:cubicBezTo>
                  <a:cubicBezTo>
                    <a:pt x="2177" y="9557"/>
                    <a:pt x="2144" y="9590"/>
                    <a:pt x="2144" y="9639"/>
                  </a:cubicBezTo>
                  <a:cubicBezTo>
                    <a:pt x="2029" y="11058"/>
                    <a:pt x="2424" y="12377"/>
                    <a:pt x="3018" y="13547"/>
                  </a:cubicBezTo>
                  <a:cubicBezTo>
                    <a:pt x="2540" y="13580"/>
                    <a:pt x="2095" y="13663"/>
                    <a:pt x="1715" y="13861"/>
                  </a:cubicBezTo>
                  <a:cubicBezTo>
                    <a:pt x="1188" y="14125"/>
                    <a:pt x="0" y="14949"/>
                    <a:pt x="413" y="17076"/>
                  </a:cubicBezTo>
                  <a:cubicBezTo>
                    <a:pt x="413" y="17093"/>
                    <a:pt x="413" y="17126"/>
                    <a:pt x="446" y="17142"/>
                  </a:cubicBezTo>
                  <a:cubicBezTo>
                    <a:pt x="1072" y="19649"/>
                    <a:pt x="2787" y="21825"/>
                    <a:pt x="5261" y="23260"/>
                  </a:cubicBezTo>
                  <a:cubicBezTo>
                    <a:pt x="7074" y="24315"/>
                    <a:pt x="9119" y="24876"/>
                    <a:pt x="11164" y="24876"/>
                  </a:cubicBezTo>
                  <a:cubicBezTo>
                    <a:pt x="11692" y="24876"/>
                    <a:pt x="12203" y="24826"/>
                    <a:pt x="12730" y="24760"/>
                  </a:cubicBezTo>
                  <a:cubicBezTo>
                    <a:pt x="12813" y="25948"/>
                    <a:pt x="12846" y="27102"/>
                    <a:pt x="12829" y="28273"/>
                  </a:cubicBezTo>
                  <a:cubicBezTo>
                    <a:pt x="12829" y="28800"/>
                    <a:pt x="13192" y="29279"/>
                    <a:pt x="13736" y="29410"/>
                  </a:cubicBezTo>
                  <a:cubicBezTo>
                    <a:pt x="13819" y="29427"/>
                    <a:pt x="13901" y="29443"/>
                    <a:pt x="13984" y="29443"/>
                  </a:cubicBezTo>
                  <a:cubicBezTo>
                    <a:pt x="14660" y="29443"/>
                    <a:pt x="15204" y="28932"/>
                    <a:pt x="15204" y="28273"/>
                  </a:cubicBezTo>
                  <a:cubicBezTo>
                    <a:pt x="15220" y="26904"/>
                    <a:pt x="15154" y="25535"/>
                    <a:pt x="15055" y="24150"/>
                  </a:cubicBezTo>
                  <a:cubicBezTo>
                    <a:pt x="19821" y="22402"/>
                    <a:pt x="21981" y="18214"/>
                    <a:pt x="21981" y="14619"/>
                  </a:cubicBezTo>
                  <a:cubicBezTo>
                    <a:pt x="21981" y="12525"/>
                    <a:pt x="21173" y="10992"/>
                    <a:pt x="19903" y="10629"/>
                  </a:cubicBezTo>
                  <a:cubicBezTo>
                    <a:pt x="19722" y="10579"/>
                    <a:pt x="19524" y="10546"/>
                    <a:pt x="19312" y="10546"/>
                  </a:cubicBezTo>
                  <a:cubicBezTo>
                    <a:pt x="19099" y="10546"/>
                    <a:pt x="18873" y="10579"/>
                    <a:pt x="18634" y="10662"/>
                  </a:cubicBezTo>
                  <a:cubicBezTo>
                    <a:pt x="18864" y="8749"/>
                    <a:pt x="18766" y="6655"/>
                    <a:pt x="17727" y="5336"/>
                  </a:cubicBezTo>
                  <a:cubicBezTo>
                    <a:pt x="16972" y="4371"/>
                    <a:pt x="16172" y="4139"/>
                    <a:pt x="15582" y="4139"/>
                  </a:cubicBezTo>
                  <a:cubicBezTo>
                    <a:pt x="15385" y="4139"/>
                    <a:pt x="15212" y="4165"/>
                    <a:pt x="15072" y="4198"/>
                  </a:cubicBezTo>
                  <a:cubicBezTo>
                    <a:pt x="14792" y="4264"/>
                    <a:pt x="14511" y="4379"/>
                    <a:pt x="14247" y="4544"/>
                  </a:cubicBezTo>
                  <a:cubicBezTo>
                    <a:pt x="13901" y="2318"/>
                    <a:pt x="12945" y="966"/>
                    <a:pt x="11988" y="389"/>
                  </a:cubicBezTo>
                  <a:cubicBezTo>
                    <a:pt x="11562" y="133"/>
                    <a:pt x="11119" y="1"/>
                    <a:pt x="106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grpSp>
          <p:nvGrpSpPr>
            <p:cNvPr id="25" name="Google Shape;1688;p40">
              <a:extLst>
                <a:ext uri="{FF2B5EF4-FFF2-40B4-BE49-F238E27FC236}">
                  <a16:creationId xmlns:a16="http://schemas.microsoft.com/office/drawing/2014/main" id="{82024BA7-706A-4708-B76B-356812C2BA23}"/>
                </a:ext>
              </a:extLst>
            </p:cNvPr>
            <p:cNvGrpSpPr/>
            <p:nvPr/>
          </p:nvGrpSpPr>
          <p:grpSpPr>
            <a:xfrm rot="-1756561">
              <a:off x="2078903" y="259941"/>
              <a:ext cx="975891" cy="1270586"/>
              <a:chOff x="514350" y="1012125"/>
              <a:chExt cx="1411916" cy="1838281"/>
            </a:xfrm>
          </p:grpSpPr>
          <p:sp>
            <p:nvSpPr>
              <p:cNvPr id="26" name="Google Shape;1689;p40">
                <a:extLst>
                  <a:ext uri="{FF2B5EF4-FFF2-40B4-BE49-F238E27FC236}">
                    <a16:creationId xmlns:a16="http://schemas.microsoft.com/office/drawing/2014/main" id="{E2836060-1BE2-41EA-B443-104A7FB9F510}"/>
                  </a:ext>
                </a:extLst>
              </p:cNvPr>
              <p:cNvSpPr/>
              <p:nvPr/>
            </p:nvSpPr>
            <p:spPr>
              <a:xfrm>
                <a:off x="514350" y="1012125"/>
                <a:ext cx="1411916" cy="1531820"/>
              </a:xfrm>
              <a:custGeom>
                <a:avLst/>
                <a:gdLst/>
                <a:ahLst/>
                <a:cxnLst/>
                <a:rect l="l" t="t" r="r" b="b"/>
                <a:pathLst>
                  <a:path w="8818" h="9567" extrusionOk="0">
                    <a:moveTo>
                      <a:pt x="4031" y="1"/>
                    </a:moveTo>
                    <a:cubicBezTo>
                      <a:pt x="3589" y="1"/>
                      <a:pt x="3212" y="599"/>
                      <a:pt x="3345" y="1861"/>
                    </a:cubicBezTo>
                    <a:cubicBezTo>
                      <a:pt x="2950" y="898"/>
                      <a:pt x="2517" y="506"/>
                      <a:pt x="2185" y="506"/>
                    </a:cubicBezTo>
                    <a:cubicBezTo>
                      <a:pt x="1535" y="506"/>
                      <a:pt x="1272" y="2009"/>
                      <a:pt x="2444" y="3658"/>
                    </a:cubicBezTo>
                    <a:lnTo>
                      <a:pt x="2444" y="3658"/>
                    </a:lnTo>
                    <a:cubicBezTo>
                      <a:pt x="2209" y="3328"/>
                      <a:pt x="1808" y="3077"/>
                      <a:pt x="1465" y="3077"/>
                    </a:cubicBezTo>
                    <a:cubicBezTo>
                      <a:pt x="1191" y="3077"/>
                      <a:pt x="954" y="3238"/>
                      <a:pt x="868" y="3646"/>
                    </a:cubicBezTo>
                    <a:cubicBezTo>
                      <a:pt x="785" y="4615"/>
                      <a:pt x="1366" y="5460"/>
                      <a:pt x="2009" y="6207"/>
                    </a:cubicBezTo>
                    <a:cubicBezTo>
                      <a:pt x="1727" y="5886"/>
                      <a:pt x="1250" y="5681"/>
                      <a:pt x="845" y="5681"/>
                    </a:cubicBezTo>
                    <a:cubicBezTo>
                      <a:pt x="375" y="5681"/>
                      <a:pt x="0" y="5956"/>
                      <a:pt x="134" y="6643"/>
                    </a:cubicBezTo>
                    <a:cubicBezTo>
                      <a:pt x="569" y="8348"/>
                      <a:pt x="2355" y="9567"/>
                      <a:pt x="4217" y="9567"/>
                    </a:cubicBezTo>
                    <a:cubicBezTo>
                      <a:pt x="4577" y="9567"/>
                      <a:pt x="4940" y="9521"/>
                      <a:pt x="5297" y="9425"/>
                    </a:cubicBezTo>
                    <a:cubicBezTo>
                      <a:pt x="8818" y="8468"/>
                      <a:pt x="8774" y="4427"/>
                      <a:pt x="7659" y="4427"/>
                    </a:cubicBezTo>
                    <a:cubicBezTo>
                      <a:pt x="7372" y="4427"/>
                      <a:pt x="7013" y="4696"/>
                      <a:pt x="6625" y="5356"/>
                    </a:cubicBezTo>
                    <a:cubicBezTo>
                      <a:pt x="6985" y="4325"/>
                      <a:pt x="7179" y="2754"/>
                      <a:pt x="6639" y="2069"/>
                    </a:cubicBezTo>
                    <a:cubicBezTo>
                      <a:pt x="6455" y="1833"/>
                      <a:pt x="6263" y="1737"/>
                      <a:pt x="6078" y="1737"/>
                    </a:cubicBezTo>
                    <a:cubicBezTo>
                      <a:pt x="5639" y="1737"/>
                      <a:pt x="5245" y="2287"/>
                      <a:pt x="5124" y="2823"/>
                    </a:cubicBezTo>
                    <a:cubicBezTo>
                      <a:pt x="5279" y="989"/>
                      <a:pt x="4601" y="1"/>
                      <a:pt x="40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27" name="Google Shape;1690;p40">
                <a:extLst>
                  <a:ext uri="{FF2B5EF4-FFF2-40B4-BE49-F238E27FC236}">
                    <a16:creationId xmlns:a16="http://schemas.microsoft.com/office/drawing/2014/main" id="{6A1C6D6E-3E9E-4573-B4FD-ABD50FF81649}"/>
                  </a:ext>
                </a:extLst>
              </p:cNvPr>
              <p:cNvSpPr/>
              <p:nvPr/>
            </p:nvSpPr>
            <p:spPr>
              <a:xfrm>
                <a:off x="1081965" y="1471495"/>
                <a:ext cx="313830" cy="1378910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8612" extrusionOk="0">
                    <a:moveTo>
                      <a:pt x="77" y="1"/>
                    </a:moveTo>
                    <a:cubicBezTo>
                      <a:pt x="68" y="1"/>
                      <a:pt x="59" y="4"/>
                      <a:pt x="49" y="9"/>
                    </a:cubicBezTo>
                    <a:cubicBezTo>
                      <a:pt x="15" y="23"/>
                      <a:pt x="1" y="58"/>
                      <a:pt x="15" y="92"/>
                    </a:cubicBezTo>
                    <a:cubicBezTo>
                      <a:pt x="1219" y="2729"/>
                      <a:pt x="1835" y="5656"/>
                      <a:pt x="1807" y="8556"/>
                    </a:cubicBezTo>
                    <a:cubicBezTo>
                      <a:pt x="1807" y="8577"/>
                      <a:pt x="1821" y="8604"/>
                      <a:pt x="1855" y="8611"/>
                    </a:cubicBezTo>
                    <a:lnTo>
                      <a:pt x="1869" y="8611"/>
                    </a:lnTo>
                    <a:cubicBezTo>
                      <a:pt x="1911" y="8611"/>
                      <a:pt x="1938" y="8590"/>
                      <a:pt x="1938" y="8556"/>
                    </a:cubicBezTo>
                    <a:cubicBezTo>
                      <a:pt x="1959" y="5629"/>
                      <a:pt x="1336" y="2687"/>
                      <a:pt x="139" y="44"/>
                    </a:cubicBezTo>
                    <a:cubicBezTo>
                      <a:pt x="124" y="19"/>
                      <a:pt x="102" y="1"/>
                      <a:pt x="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28" name="Google Shape;1691;p40">
                <a:extLst>
                  <a:ext uri="{FF2B5EF4-FFF2-40B4-BE49-F238E27FC236}">
                    <a16:creationId xmlns:a16="http://schemas.microsoft.com/office/drawing/2014/main" id="{CABF640D-535B-4553-9149-77538167E16F}"/>
                  </a:ext>
                </a:extLst>
              </p:cNvPr>
              <p:cNvSpPr/>
              <p:nvPr/>
            </p:nvSpPr>
            <p:spPr>
              <a:xfrm>
                <a:off x="1159622" y="1375426"/>
                <a:ext cx="84382" cy="287406"/>
              </a:xfrm>
              <a:custGeom>
                <a:avLst/>
                <a:gdLst/>
                <a:ahLst/>
                <a:cxnLst/>
                <a:rect l="l" t="t" r="r" b="b"/>
                <a:pathLst>
                  <a:path w="527" h="1795" extrusionOk="0">
                    <a:moveTo>
                      <a:pt x="422" y="0"/>
                    </a:moveTo>
                    <a:cubicBezTo>
                      <a:pt x="388" y="0"/>
                      <a:pt x="360" y="35"/>
                      <a:pt x="360" y="69"/>
                    </a:cubicBezTo>
                    <a:cubicBezTo>
                      <a:pt x="395" y="630"/>
                      <a:pt x="277" y="1197"/>
                      <a:pt x="14" y="1696"/>
                    </a:cubicBezTo>
                    <a:cubicBezTo>
                      <a:pt x="0" y="1730"/>
                      <a:pt x="7" y="1765"/>
                      <a:pt x="42" y="1786"/>
                    </a:cubicBezTo>
                    <a:cubicBezTo>
                      <a:pt x="42" y="1793"/>
                      <a:pt x="49" y="1793"/>
                      <a:pt x="56" y="1793"/>
                    </a:cubicBezTo>
                    <a:cubicBezTo>
                      <a:pt x="60" y="1794"/>
                      <a:pt x="65" y="1794"/>
                      <a:pt x="70" y="1794"/>
                    </a:cubicBezTo>
                    <a:cubicBezTo>
                      <a:pt x="92" y="1794"/>
                      <a:pt x="113" y="1781"/>
                      <a:pt x="125" y="1758"/>
                    </a:cubicBezTo>
                    <a:cubicBezTo>
                      <a:pt x="395" y="1239"/>
                      <a:pt x="526" y="651"/>
                      <a:pt x="492" y="63"/>
                    </a:cubicBezTo>
                    <a:cubicBezTo>
                      <a:pt x="492" y="28"/>
                      <a:pt x="457" y="0"/>
                      <a:pt x="4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29" name="Google Shape;1692;p40">
                <a:extLst>
                  <a:ext uri="{FF2B5EF4-FFF2-40B4-BE49-F238E27FC236}">
                    <a16:creationId xmlns:a16="http://schemas.microsoft.com/office/drawing/2014/main" id="{69906C10-AB4C-419B-9DF6-2096B043D36A}"/>
                  </a:ext>
                </a:extLst>
              </p:cNvPr>
              <p:cNvSpPr/>
              <p:nvPr/>
            </p:nvSpPr>
            <p:spPr>
              <a:xfrm>
                <a:off x="1256012" y="1680606"/>
                <a:ext cx="160758" cy="292530"/>
              </a:xfrm>
              <a:custGeom>
                <a:avLst/>
                <a:gdLst/>
                <a:ahLst/>
                <a:cxnLst/>
                <a:rect l="l" t="t" r="r" b="b"/>
                <a:pathLst>
                  <a:path w="1004" h="1827" extrusionOk="0">
                    <a:moveTo>
                      <a:pt x="934" y="0"/>
                    </a:moveTo>
                    <a:cubicBezTo>
                      <a:pt x="907" y="0"/>
                      <a:pt x="883" y="20"/>
                      <a:pt x="872" y="53"/>
                    </a:cubicBezTo>
                    <a:cubicBezTo>
                      <a:pt x="727" y="655"/>
                      <a:pt x="429" y="1236"/>
                      <a:pt x="28" y="1714"/>
                    </a:cubicBezTo>
                    <a:cubicBezTo>
                      <a:pt x="0" y="1741"/>
                      <a:pt x="7" y="1783"/>
                      <a:pt x="35" y="1804"/>
                    </a:cubicBezTo>
                    <a:cubicBezTo>
                      <a:pt x="42" y="1817"/>
                      <a:pt x="63" y="1824"/>
                      <a:pt x="69" y="1824"/>
                    </a:cubicBezTo>
                    <a:cubicBezTo>
                      <a:pt x="73" y="1826"/>
                      <a:pt x="77" y="1827"/>
                      <a:pt x="81" y="1827"/>
                    </a:cubicBezTo>
                    <a:cubicBezTo>
                      <a:pt x="95" y="1827"/>
                      <a:pt x="111" y="1818"/>
                      <a:pt x="111" y="1797"/>
                    </a:cubicBezTo>
                    <a:cubicBezTo>
                      <a:pt x="540" y="1305"/>
                      <a:pt x="838" y="717"/>
                      <a:pt x="997" y="87"/>
                    </a:cubicBezTo>
                    <a:cubicBezTo>
                      <a:pt x="1004" y="53"/>
                      <a:pt x="990" y="11"/>
                      <a:pt x="955" y="4"/>
                    </a:cubicBezTo>
                    <a:cubicBezTo>
                      <a:pt x="948" y="1"/>
                      <a:pt x="941" y="0"/>
                      <a:pt x="9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30" name="Google Shape;1693;p40">
                <a:extLst>
                  <a:ext uri="{FF2B5EF4-FFF2-40B4-BE49-F238E27FC236}">
                    <a16:creationId xmlns:a16="http://schemas.microsoft.com/office/drawing/2014/main" id="{8ED3F514-57AF-4124-A2A5-10AF274C9BB9}"/>
                  </a:ext>
                </a:extLst>
              </p:cNvPr>
              <p:cNvSpPr/>
              <p:nvPr/>
            </p:nvSpPr>
            <p:spPr>
              <a:xfrm>
                <a:off x="1334630" y="2109234"/>
                <a:ext cx="301501" cy="224801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1404" extrusionOk="0">
                    <a:moveTo>
                      <a:pt x="1808" y="0"/>
                    </a:moveTo>
                    <a:cubicBezTo>
                      <a:pt x="1788" y="0"/>
                      <a:pt x="1767" y="9"/>
                      <a:pt x="1758" y="26"/>
                    </a:cubicBezTo>
                    <a:cubicBezTo>
                      <a:pt x="1343" y="614"/>
                      <a:pt x="741" y="1057"/>
                      <a:pt x="56" y="1279"/>
                    </a:cubicBezTo>
                    <a:cubicBezTo>
                      <a:pt x="21" y="1293"/>
                      <a:pt x="1" y="1327"/>
                      <a:pt x="14" y="1362"/>
                    </a:cubicBezTo>
                    <a:cubicBezTo>
                      <a:pt x="21" y="1383"/>
                      <a:pt x="35" y="1403"/>
                      <a:pt x="63" y="1403"/>
                    </a:cubicBezTo>
                    <a:cubicBezTo>
                      <a:pt x="70" y="1403"/>
                      <a:pt x="91" y="1403"/>
                      <a:pt x="91" y="1396"/>
                    </a:cubicBezTo>
                    <a:cubicBezTo>
                      <a:pt x="796" y="1168"/>
                      <a:pt x="1426" y="704"/>
                      <a:pt x="1862" y="95"/>
                    </a:cubicBezTo>
                    <a:cubicBezTo>
                      <a:pt x="1883" y="68"/>
                      <a:pt x="1869" y="26"/>
                      <a:pt x="1841" y="12"/>
                    </a:cubicBezTo>
                    <a:cubicBezTo>
                      <a:pt x="1833" y="4"/>
                      <a:pt x="1821" y="0"/>
                      <a:pt x="18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31" name="Google Shape;1694;p40">
                <a:extLst>
                  <a:ext uri="{FF2B5EF4-FFF2-40B4-BE49-F238E27FC236}">
                    <a16:creationId xmlns:a16="http://schemas.microsoft.com/office/drawing/2014/main" id="{1BDC02A8-AC31-47BE-A0A4-271B6BA9CAC7}"/>
                  </a:ext>
                </a:extLst>
              </p:cNvPr>
              <p:cNvSpPr/>
              <p:nvPr/>
            </p:nvSpPr>
            <p:spPr>
              <a:xfrm>
                <a:off x="855880" y="1737607"/>
                <a:ext cx="375796" cy="129373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808" extrusionOk="0">
                    <a:moveTo>
                      <a:pt x="64" y="0"/>
                    </a:moveTo>
                    <a:cubicBezTo>
                      <a:pt x="46" y="0"/>
                      <a:pt x="30" y="7"/>
                      <a:pt x="15" y="22"/>
                    </a:cubicBezTo>
                    <a:cubicBezTo>
                      <a:pt x="1" y="57"/>
                      <a:pt x="1" y="91"/>
                      <a:pt x="29" y="119"/>
                    </a:cubicBezTo>
                    <a:cubicBezTo>
                      <a:pt x="423" y="465"/>
                      <a:pt x="928" y="693"/>
                      <a:pt x="1447" y="776"/>
                    </a:cubicBezTo>
                    <a:cubicBezTo>
                      <a:pt x="1582" y="797"/>
                      <a:pt x="1722" y="807"/>
                      <a:pt x="1863" y="807"/>
                    </a:cubicBezTo>
                    <a:cubicBezTo>
                      <a:pt x="2004" y="807"/>
                      <a:pt x="2146" y="797"/>
                      <a:pt x="2285" y="776"/>
                    </a:cubicBezTo>
                    <a:cubicBezTo>
                      <a:pt x="2319" y="769"/>
                      <a:pt x="2347" y="735"/>
                      <a:pt x="2333" y="700"/>
                    </a:cubicBezTo>
                    <a:cubicBezTo>
                      <a:pt x="2327" y="669"/>
                      <a:pt x="2299" y="644"/>
                      <a:pt x="2268" y="644"/>
                    </a:cubicBezTo>
                    <a:cubicBezTo>
                      <a:pt x="2264" y="644"/>
                      <a:pt x="2261" y="644"/>
                      <a:pt x="2257" y="645"/>
                    </a:cubicBezTo>
                    <a:cubicBezTo>
                      <a:pt x="2125" y="666"/>
                      <a:pt x="1991" y="677"/>
                      <a:pt x="1858" y="677"/>
                    </a:cubicBezTo>
                    <a:cubicBezTo>
                      <a:pt x="1223" y="677"/>
                      <a:pt x="592" y="438"/>
                      <a:pt x="112" y="15"/>
                    </a:cubicBezTo>
                    <a:cubicBezTo>
                      <a:pt x="96" y="5"/>
                      <a:pt x="80" y="0"/>
                      <a:pt x="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32" name="Google Shape;1695;p40">
                <a:extLst>
                  <a:ext uri="{FF2B5EF4-FFF2-40B4-BE49-F238E27FC236}">
                    <a16:creationId xmlns:a16="http://schemas.microsoft.com/office/drawing/2014/main" id="{1D9F252A-D38A-43FB-A1D8-ADE7814F0035}"/>
                  </a:ext>
                </a:extLst>
              </p:cNvPr>
              <p:cNvSpPr/>
              <p:nvPr/>
            </p:nvSpPr>
            <p:spPr>
              <a:xfrm>
                <a:off x="931295" y="2138375"/>
                <a:ext cx="400134" cy="126171"/>
              </a:xfrm>
              <a:custGeom>
                <a:avLst/>
                <a:gdLst/>
                <a:ahLst/>
                <a:cxnLst/>
                <a:rect l="l" t="t" r="r" b="b"/>
                <a:pathLst>
                  <a:path w="2499" h="788" extrusionOk="0">
                    <a:moveTo>
                      <a:pt x="79" y="0"/>
                    </a:moveTo>
                    <a:cubicBezTo>
                      <a:pt x="55" y="0"/>
                      <a:pt x="31" y="13"/>
                      <a:pt x="21" y="31"/>
                    </a:cubicBezTo>
                    <a:cubicBezTo>
                      <a:pt x="1" y="52"/>
                      <a:pt x="14" y="93"/>
                      <a:pt x="35" y="114"/>
                    </a:cubicBezTo>
                    <a:cubicBezTo>
                      <a:pt x="485" y="439"/>
                      <a:pt x="1032" y="661"/>
                      <a:pt x="1592" y="744"/>
                    </a:cubicBezTo>
                    <a:cubicBezTo>
                      <a:pt x="1788" y="773"/>
                      <a:pt x="1981" y="788"/>
                      <a:pt x="2175" y="788"/>
                    </a:cubicBezTo>
                    <a:cubicBezTo>
                      <a:pt x="2262" y="788"/>
                      <a:pt x="2349" y="785"/>
                      <a:pt x="2437" y="778"/>
                    </a:cubicBezTo>
                    <a:cubicBezTo>
                      <a:pt x="2471" y="778"/>
                      <a:pt x="2499" y="744"/>
                      <a:pt x="2499" y="709"/>
                    </a:cubicBezTo>
                    <a:cubicBezTo>
                      <a:pt x="2499" y="675"/>
                      <a:pt x="2464" y="654"/>
                      <a:pt x="2430" y="654"/>
                    </a:cubicBezTo>
                    <a:cubicBezTo>
                      <a:pt x="2336" y="662"/>
                      <a:pt x="2241" y="666"/>
                      <a:pt x="2147" y="666"/>
                    </a:cubicBezTo>
                    <a:cubicBezTo>
                      <a:pt x="1421" y="666"/>
                      <a:pt x="693" y="433"/>
                      <a:pt x="111" y="10"/>
                    </a:cubicBezTo>
                    <a:cubicBezTo>
                      <a:pt x="102" y="3"/>
                      <a:pt x="91" y="0"/>
                      <a:pt x="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33" name="Google Shape;1696;p40">
                <a:extLst>
                  <a:ext uri="{FF2B5EF4-FFF2-40B4-BE49-F238E27FC236}">
                    <a16:creationId xmlns:a16="http://schemas.microsoft.com/office/drawing/2014/main" id="{D16FCB1A-92E4-40DC-BF7A-0283DB1DCB72}"/>
                  </a:ext>
                </a:extLst>
              </p:cNvPr>
              <p:cNvSpPr/>
              <p:nvPr/>
            </p:nvSpPr>
            <p:spPr>
              <a:xfrm>
                <a:off x="597131" y="2027735"/>
                <a:ext cx="670092" cy="458729"/>
              </a:xfrm>
              <a:custGeom>
                <a:avLst/>
                <a:gdLst/>
                <a:ahLst/>
                <a:cxnLst/>
                <a:rect l="l" t="t" r="r" b="b"/>
                <a:pathLst>
                  <a:path w="4185" h="2865" extrusionOk="0">
                    <a:moveTo>
                      <a:pt x="463" y="1"/>
                    </a:moveTo>
                    <a:cubicBezTo>
                      <a:pt x="0" y="1"/>
                      <a:pt x="522" y="1584"/>
                      <a:pt x="1575" y="2286"/>
                    </a:cubicBezTo>
                    <a:cubicBezTo>
                      <a:pt x="2168" y="2674"/>
                      <a:pt x="2816" y="2865"/>
                      <a:pt x="3325" y="2865"/>
                    </a:cubicBezTo>
                    <a:cubicBezTo>
                      <a:pt x="3470" y="2865"/>
                      <a:pt x="3603" y="2850"/>
                      <a:pt x="3721" y="2819"/>
                    </a:cubicBezTo>
                    <a:cubicBezTo>
                      <a:pt x="4184" y="2701"/>
                      <a:pt x="4053" y="1954"/>
                      <a:pt x="3534" y="1822"/>
                    </a:cubicBezTo>
                    <a:cubicBezTo>
                      <a:pt x="2904" y="1663"/>
                      <a:pt x="1928" y="1290"/>
                      <a:pt x="1098" y="431"/>
                    </a:cubicBezTo>
                    <a:cubicBezTo>
                      <a:pt x="802" y="126"/>
                      <a:pt x="593" y="1"/>
                      <a:pt x="463" y="1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</p:grpSp>
      </p:grpSp>
      <p:grpSp>
        <p:nvGrpSpPr>
          <p:cNvPr id="34" name="Google Shape;1667;p40">
            <a:extLst>
              <a:ext uri="{FF2B5EF4-FFF2-40B4-BE49-F238E27FC236}">
                <a16:creationId xmlns:a16="http://schemas.microsoft.com/office/drawing/2014/main" id="{9A520B9A-AAB0-410D-8328-9626335F58B0}"/>
              </a:ext>
            </a:extLst>
          </p:cNvPr>
          <p:cNvGrpSpPr/>
          <p:nvPr/>
        </p:nvGrpSpPr>
        <p:grpSpPr>
          <a:xfrm flipH="1">
            <a:off x="-624148" y="4350404"/>
            <a:ext cx="2438657" cy="843892"/>
            <a:chOff x="6438300" y="4207200"/>
            <a:chExt cx="2705710" cy="936305"/>
          </a:xfrm>
        </p:grpSpPr>
        <p:sp>
          <p:nvSpPr>
            <p:cNvPr id="35" name="Google Shape;1668;p40">
              <a:extLst>
                <a:ext uri="{FF2B5EF4-FFF2-40B4-BE49-F238E27FC236}">
                  <a16:creationId xmlns:a16="http://schemas.microsoft.com/office/drawing/2014/main" id="{3E04ADBF-9FC9-44AB-8134-B6C0B5D6F401}"/>
                </a:ext>
              </a:extLst>
            </p:cNvPr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6" name="Google Shape;1669;p40">
              <a:extLst>
                <a:ext uri="{FF2B5EF4-FFF2-40B4-BE49-F238E27FC236}">
                  <a16:creationId xmlns:a16="http://schemas.microsoft.com/office/drawing/2014/main" id="{3F04B020-CB0B-47E9-A036-06B95394FBCC}"/>
                </a:ext>
              </a:extLst>
            </p:cNvPr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  <p:sp>
        <p:nvSpPr>
          <p:cNvPr id="3" name="Google Shape;1955;p46">
            <a:extLst>
              <a:ext uri="{FF2B5EF4-FFF2-40B4-BE49-F238E27FC236}">
                <a16:creationId xmlns:a16="http://schemas.microsoft.com/office/drawing/2014/main" id="{AC3100D4-4707-88C4-6B95-02189825DAED}"/>
              </a:ext>
            </a:extLst>
          </p:cNvPr>
          <p:cNvSpPr/>
          <p:nvPr/>
        </p:nvSpPr>
        <p:spPr>
          <a:xfrm>
            <a:off x="4209833" y="1803365"/>
            <a:ext cx="764840" cy="64463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4" name="Google Shape;1955;p46">
            <a:extLst>
              <a:ext uri="{FF2B5EF4-FFF2-40B4-BE49-F238E27FC236}">
                <a16:creationId xmlns:a16="http://schemas.microsoft.com/office/drawing/2014/main" id="{35B6E34B-E456-6E4E-6C76-7FD5E5FC0904}"/>
              </a:ext>
            </a:extLst>
          </p:cNvPr>
          <p:cNvSpPr/>
          <p:nvPr/>
        </p:nvSpPr>
        <p:spPr>
          <a:xfrm>
            <a:off x="6689244" y="1759823"/>
            <a:ext cx="764840" cy="64463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5" name="Google Shape;1955;p46">
            <a:extLst>
              <a:ext uri="{FF2B5EF4-FFF2-40B4-BE49-F238E27FC236}">
                <a16:creationId xmlns:a16="http://schemas.microsoft.com/office/drawing/2014/main" id="{98DAE1CE-76FD-FB05-CD25-9A47125161E6}"/>
              </a:ext>
            </a:extLst>
          </p:cNvPr>
          <p:cNvSpPr/>
          <p:nvPr/>
        </p:nvSpPr>
        <p:spPr>
          <a:xfrm>
            <a:off x="5687633" y="3275585"/>
            <a:ext cx="764840" cy="64463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6" name="Google Shape;1955;p46">
            <a:extLst>
              <a:ext uri="{FF2B5EF4-FFF2-40B4-BE49-F238E27FC236}">
                <a16:creationId xmlns:a16="http://schemas.microsoft.com/office/drawing/2014/main" id="{00E3B4D9-21A8-55A3-BBFC-A2FE811B62AB}"/>
              </a:ext>
            </a:extLst>
          </p:cNvPr>
          <p:cNvSpPr/>
          <p:nvPr/>
        </p:nvSpPr>
        <p:spPr>
          <a:xfrm>
            <a:off x="3030162" y="3258354"/>
            <a:ext cx="764840" cy="644632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ABE425-3A8C-AE41-C0CF-5AF406A2CA45}"/>
              </a:ext>
            </a:extLst>
          </p:cNvPr>
          <p:cNvSpPr txBox="1"/>
          <p:nvPr/>
        </p:nvSpPr>
        <p:spPr>
          <a:xfrm>
            <a:off x="4164367" y="1863472"/>
            <a:ext cx="91378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02</a:t>
            </a:r>
          </a:p>
        </p:txBody>
      </p:sp>
      <p:sp>
        <p:nvSpPr>
          <p:cNvPr id="11" name="Google Shape;1962;p46">
            <a:extLst>
              <a:ext uri="{FF2B5EF4-FFF2-40B4-BE49-F238E27FC236}">
                <a16:creationId xmlns:a16="http://schemas.microsoft.com/office/drawing/2014/main" id="{5E620890-C398-1119-8C64-D01B401D505B}"/>
              </a:ext>
            </a:extLst>
          </p:cNvPr>
          <p:cNvSpPr txBox="1"/>
          <p:nvPr/>
        </p:nvSpPr>
        <p:spPr>
          <a:xfrm>
            <a:off x="6610161" y="1836747"/>
            <a:ext cx="890369" cy="525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03</a:t>
            </a:r>
            <a:endParaRPr sz="2800" b="1" dirty="0">
              <a:solidFill>
                <a:srgbClr val="363549"/>
              </a:solidFill>
              <a:latin typeface="Comic Sans MS" panose="030F0702030302020204" pitchFamily="66" charset="0"/>
              <a:ea typeface="Kirang Haerang"/>
              <a:cs typeface="Kirang Haerang"/>
              <a:sym typeface="Kirang Haerang"/>
            </a:endParaRPr>
          </a:p>
        </p:txBody>
      </p:sp>
      <p:sp>
        <p:nvSpPr>
          <p:cNvPr id="13" name="Google Shape;1963;p46">
            <a:extLst>
              <a:ext uri="{FF2B5EF4-FFF2-40B4-BE49-F238E27FC236}">
                <a16:creationId xmlns:a16="http://schemas.microsoft.com/office/drawing/2014/main" id="{FF6D493B-19FF-C644-4986-6AAD796FDF80}"/>
              </a:ext>
            </a:extLst>
          </p:cNvPr>
          <p:cNvSpPr txBox="1"/>
          <p:nvPr/>
        </p:nvSpPr>
        <p:spPr>
          <a:xfrm>
            <a:off x="2901072" y="3355501"/>
            <a:ext cx="986792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04</a:t>
            </a:r>
            <a:endParaRPr sz="3000" b="1" dirty="0">
              <a:solidFill>
                <a:srgbClr val="363549"/>
              </a:solidFill>
              <a:latin typeface="Comic Sans MS" panose="030F0702030302020204" pitchFamily="66" charset="0"/>
              <a:ea typeface="Kirang Haerang"/>
              <a:cs typeface="Kirang Haerang"/>
              <a:sym typeface="Kirang Haerang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C80433-0584-8A7E-E256-1AE634CC13FC}"/>
              </a:ext>
            </a:extLst>
          </p:cNvPr>
          <p:cNvSpPr txBox="1"/>
          <p:nvPr/>
        </p:nvSpPr>
        <p:spPr>
          <a:xfrm>
            <a:off x="5687633" y="3329530"/>
            <a:ext cx="82537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" name="Google Shape;1701;p41"/>
          <p:cNvSpPr txBox="1">
            <a:spLocks noGrp="1"/>
          </p:cNvSpPr>
          <p:nvPr>
            <p:ph type="title"/>
          </p:nvPr>
        </p:nvSpPr>
        <p:spPr>
          <a:xfrm>
            <a:off x="2027522" y="2403102"/>
            <a:ext cx="5337290" cy="883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tx1">
                    <a:lumMod val="25000"/>
                  </a:schemeClr>
                </a:solidFill>
              </a:rPr>
              <a:t>Warm-up </a:t>
            </a:r>
            <a:br>
              <a:rPr lang="vi-VN" sz="4800" b="1" dirty="0">
                <a:solidFill>
                  <a:schemeClr val="tx1">
                    <a:lumMod val="25000"/>
                  </a:schemeClr>
                </a:solidFill>
              </a:rPr>
            </a:br>
            <a:r>
              <a:rPr lang="en-US" sz="4800" b="1" dirty="0">
                <a:solidFill>
                  <a:schemeClr val="tx1">
                    <a:lumMod val="25000"/>
                  </a:schemeClr>
                </a:solidFill>
              </a:rPr>
              <a:t>and review</a:t>
            </a:r>
            <a:endParaRPr sz="4800" b="1" dirty="0">
              <a:solidFill>
                <a:schemeClr val="tx1">
                  <a:lumMod val="25000"/>
                </a:schemeClr>
              </a:solidFill>
            </a:endParaRPr>
          </a:p>
        </p:txBody>
      </p:sp>
      <p:grpSp>
        <p:nvGrpSpPr>
          <p:cNvPr id="1715" name="Google Shape;1715;p41"/>
          <p:cNvGrpSpPr/>
          <p:nvPr/>
        </p:nvGrpSpPr>
        <p:grpSpPr>
          <a:xfrm>
            <a:off x="7306416" y="2093249"/>
            <a:ext cx="966940" cy="1052040"/>
            <a:chOff x="1733471" y="36975"/>
            <a:chExt cx="1607548" cy="1749027"/>
          </a:xfrm>
        </p:grpSpPr>
        <p:sp>
          <p:nvSpPr>
            <p:cNvPr id="1716" name="Google Shape;1716;p41"/>
            <p:cNvSpPr/>
            <p:nvPr/>
          </p:nvSpPr>
          <p:spPr>
            <a:xfrm rot="-1728131">
              <a:off x="2009010" y="203939"/>
              <a:ext cx="1056469" cy="1415098"/>
            </a:xfrm>
            <a:custGeom>
              <a:avLst/>
              <a:gdLst/>
              <a:ahLst/>
              <a:cxnLst/>
              <a:rect l="l" t="t" r="r" b="b"/>
              <a:pathLst>
                <a:path w="21982" h="29444" extrusionOk="0">
                  <a:moveTo>
                    <a:pt x="10687" y="1"/>
                  </a:moveTo>
                  <a:cubicBezTo>
                    <a:pt x="10283" y="1"/>
                    <a:pt x="9890" y="117"/>
                    <a:pt x="9531" y="356"/>
                  </a:cubicBezTo>
                  <a:cubicBezTo>
                    <a:pt x="9119" y="603"/>
                    <a:pt x="8575" y="1147"/>
                    <a:pt x="8245" y="2170"/>
                  </a:cubicBezTo>
                  <a:cubicBezTo>
                    <a:pt x="7569" y="1477"/>
                    <a:pt x="6926" y="1263"/>
                    <a:pt x="6415" y="1230"/>
                  </a:cubicBezTo>
                  <a:cubicBezTo>
                    <a:pt x="6373" y="1227"/>
                    <a:pt x="6332" y="1226"/>
                    <a:pt x="6291" y="1226"/>
                  </a:cubicBezTo>
                  <a:cubicBezTo>
                    <a:pt x="5518" y="1226"/>
                    <a:pt x="4842" y="1665"/>
                    <a:pt x="4420" y="2417"/>
                  </a:cubicBezTo>
                  <a:cubicBezTo>
                    <a:pt x="3842" y="3472"/>
                    <a:pt x="3744" y="5270"/>
                    <a:pt x="4486" y="7347"/>
                  </a:cubicBezTo>
                  <a:cubicBezTo>
                    <a:pt x="4337" y="7347"/>
                    <a:pt x="4189" y="7364"/>
                    <a:pt x="4073" y="7397"/>
                  </a:cubicBezTo>
                  <a:cubicBezTo>
                    <a:pt x="3100" y="7595"/>
                    <a:pt x="2391" y="8353"/>
                    <a:pt x="2177" y="9508"/>
                  </a:cubicBezTo>
                  <a:cubicBezTo>
                    <a:pt x="2177" y="9557"/>
                    <a:pt x="2144" y="9590"/>
                    <a:pt x="2144" y="9639"/>
                  </a:cubicBezTo>
                  <a:cubicBezTo>
                    <a:pt x="2029" y="11058"/>
                    <a:pt x="2424" y="12377"/>
                    <a:pt x="3018" y="13547"/>
                  </a:cubicBezTo>
                  <a:cubicBezTo>
                    <a:pt x="2540" y="13580"/>
                    <a:pt x="2095" y="13663"/>
                    <a:pt x="1715" y="13861"/>
                  </a:cubicBezTo>
                  <a:cubicBezTo>
                    <a:pt x="1188" y="14125"/>
                    <a:pt x="0" y="14949"/>
                    <a:pt x="413" y="17076"/>
                  </a:cubicBezTo>
                  <a:cubicBezTo>
                    <a:pt x="413" y="17093"/>
                    <a:pt x="413" y="17126"/>
                    <a:pt x="446" y="17142"/>
                  </a:cubicBezTo>
                  <a:cubicBezTo>
                    <a:pt x="1072" y="19649"/>
                    <a:pt x="2787" y="21825"/>
                    <a:pt x="5261" y="23260"/>
                  </a:cubicBezTo>
                  <a:cubicBezTo>
                    <a:pt x="7074" y="24315"/>
                    <a:pt x="9119" y="24876"/>
                    <a:pt x="11164" y="24876"/>
                  </a:cubicBezTo>
                  <a:cubicBezTo>
                    <a:pt x="11692" y="24876"/>
                    <a:pt x="12203" y="24826"/>
                    <a:pt x="12730" y="24760"/>
                  </a:cubicBezTo>
                  <a:cubicBezTo>
                    <a:pt x="12813" y="25948"/>
                    <a:pt x="12846" y="27102"/>
                    <a:pt x="12829" y="28273"/>
                  </a:cubicBezTo>
                  <a:cubicBezTo>
                    <a:pt x="12829" y="28800"/>
                    <a:pt x="13192" y="29279"/>
                    <a:pt x="13736" y="29410"/>
                  </a:cubicBezTo>
                  <a:cubicBezTo>
                    <a:pt x="13819" y="29427"/>
                    <a:pt x="13901" y="29443"/>
                    <a:pt x="13984" y="29443"/>
                  </a:cubicBezTo>
                  <a:cubicBezTo>
                    <a:pt x="14660" y="29443"/>
                    <a:pt x="15204" y="28932"/>
                    <a:pt x="15204" y="28273"/>
                  </a:cubicBezTo>
                  <a:cubicBezTo>
                    <a:pt x="15220" y="26904"/>
                    <a:pt x="15154" y="25535"/>
                    <a:pt x="15055" y="24150"/>
                  </a:cubicBezTo>
                  <a:cubicBezTo>
                    <a:pt x="19821" y="22402"/>
                    <a:pt x="21981" y="18214"/>
                    <a:pt x="21981" y="14619"/>
                  </a:cubicBezTo>
                  <a:cubicBezTo>
                    <a:pt x="21981" y="12525"/>
                    <a:pt x="21173" y="10992"/>
                    <a:pt x="19903" y="10629"/>
                  </a:cubicBezTo>
                  <a:cubicBezTo>
                    <a:pt x="19722" y="10579"/>
                    <a:pt x="19524" y="10546"/>
                    <a:pt x="19312" y="10546"/>
                  </a:cubicBezTo>
                  <a:cubicBezTo>
                    <a:pt x="19099" y="10546"/>
                    <a:pt x="18873" y="10579"/>
                    <a:pt x="18634" y="10662"/>
                  </a:cubicBezTo>
                  <a:cubicBezTo>
                    <a:pt x="18864" y="8749"/>
                    <a:pt x="18766" y="6655"/>
                    <a:pt x="17727" y="5336"/>
                  </a:cubicBezTo>
                  <a:cubicBezTo>
                    <a:pt x="16972" y="4371"/>
                    <a:pt x="16172" y="4139"/>
                    <a:pt x="15582" y="4139"/>
                  </a:cubicBezTo>
                  <a:cubicBezTo>
                    <a:pt x="15385" y="4139"/>
                    <a:pt x="15212" y="4165"/>
                    <a:pt x="15072" y="4198"/>
                  </a:cubicBezTo>
                  <a:cubicBezTo>
                    <a:pt x="14792" y="4264"/>
                    <a:pt x="14511" y="4379"/>
                    <a:pt x="14247" y="4544"/>
                  </a:cubicBezTo>
                  <a:cubicBezTo>
                    <a:pt x="13901" y="2318"/>
                    <a:pt x="12945" y="966"/>
                    <a:pt x="11988" y="389"/>
                  </a:cubicBezTo>
                  <a:cubicBezTo>
                    <a:pt x="11562" y="133"/>
                    <a:pt x="11119" y="1"/>
                    <a:pt x="106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5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7" name="Google Shape;1717;p41"/>
            <p:cNvGrpSpPr/>
            <p:nvPr/>
          </p:nvGrpSpPr>
          <p:grpSpPr>
            <a:xfrm rot="-1756561">
              <a:off x="2078903" y="259941"/>
              <a:ext cx="975891" cy="1270586"/>
              <a:chOff x="514350" y="1012125"/>
              <a:chExt cx="1411916" cy="1838281"/>
            </a:xfrm>
          </p:grpSpPr>
          <p:sp>
            <p:nvSpPr>
              <p:cNvPr id="1718" name="Google Shape;1718;p41"/>
              <p:cNvSpPr/>
              <p:nvPr/>
            </p:nvSpPr>
            <p:spPr>
              <a:xfrm>
                <a:off x="514350" y="1012125"/>
                <a:ext cx="1411916" cy="1531820"/>
              </a:xfrm>
              <a:custGeom>
                <a:avLst/>
                <a:gdLst/>
                <a:ahLst/>
                <a:cxnLst/>
                <a:rect l="l" t="t" r="r" b="b"/>
                <a:pathLst>
                  <a:path w="8818" h="9567" extrusionOk="0">
                    <a:moveTo>
                      <a:pt x="4031" y="1"/>
                    </a:moveTo>
                    <a:cubicBezTo>
                      <a:pt x="3589" y="1"/>
                      <a:pt x="3212" y="599"/>
                      <a:pt x="3345" y="1861"/>
                    </a:cubicBezTo>
                    <a:cubicBezTo>
                      <a:pt x="2950" y="898"/>
                      <a:pt x="2517" y="506"/>
                      <a:pt x="2185" y="506"/>
                    </a:cubicBezTo>
                    <a:cubicBezTo>
                      <a:pt x="1535" y="506"/>
                      <a:pt x="1272" y="2009"/>
                      <a:pt x="2444" y="3658"/>
                    </a:cubicBezTo>
                    <a:lnTo>
                      <a:pt x="2444" y="3658"/>
                    </a:lnTo>
                    <a:cubicBezTo>
                      <a:pt x="2209" y="3328"/>
                      <a:pt x="1808" y="3077"/>
                      <a:pt x="1465" y="3077"/>
                    </a:cubicBezTo>
                    <a:cubicBezTo>
                      <a:pt x="1191" y="3077"/>
                      <a:pt x="954" y="3238"/>
                      <a:pt x="868" y="3646"/>
                    </a:cubicBezTo>
                    <a:cubicBezTo>
                      <a:pt x="785" y="4615"/>
                      <a:pt x="1366" y="5460"/>
                      <a:pt x="2009" y="6207"/>
                    </a:cubicBezTo>
                    <a:cubicBezTo>
                      <a:pt x="1727" y="5886"/>
                      <a:pt x="1250" y="5681"/>
                      <a:pt x="845" y="5681"/>
                    </a:cubicBezTo>
                    <a:cubicBezTo>
                      <a:pt x="375" y="5681"/>
                      <a:pt x="0" y="5956"/>
                      <a:pt x="134" y="6643"/>
                    </a:cubicBezTo>
                    <a:cubicBezTo>
                      <a:pt x="569" y="8348"/>
                      <a:pt x="2355" y="9567"/>
                      <a:pt x="4217" y="9567"/>
                    </a:cubicBezTo>
                    <a:cubicBezTo>
                      <a:pt x="4577" y="9567"/>
                      <a:pt x="4940" y="9521"/>
                      <a:pt x="5297" y="9425"/>
                    </a:cubicBezTo>
                    <a:cubicBezTo>
                      <a:pt x="8818" y="8468"/>
                      <a:pt x="8774" y="4427"/>
                      <a:pt x="7659" y="4427"/>
                    </a:cubicBezTo>
                    <a:cubicBezTo>
                      <a:pt x="7372" y="4427"/>
                      <a:pt x="7013" y="4696"/>
                      <a:pt x="6625" y="5356"/>
                    </a:cubicBezTo>
                    <a:cubicBezTo>
                      <a:pt x="6985" y="4325"/>
                      <a:pt x="7179" y="2754"/>
                      <a:pt x="6639" y="2069"/>
                    </a:cubicBezTo>
                    <a:cubicBezTo>
                      <a:pt x="6455" y="1833"/>
                      <a:pt x="6263" y="1737"/>
                      <a:pt x="6078" y="1737"/>
                    </a:cubicBezTo>
                    <a:cubicBezTo>
                      <a:pt x="5639" y="1737"/>
                      <a:pt x="5245" y="2287"/>
                      <a:pt x="5124" y="2823"/>
                    </a:cubicBezTo>
                    <a:cubicBezTo>
                      <a:pt x="5279" y="989"/>
                      <a:pt x="4601" y="1"/>
                      <a:pt x="40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9" name="Google Shape;1719;p41"/>
              <p:cNvSpPr/>
              <p:nvPr/>
            </p:nvSpPr>
            <p:spPr>
              <a:xfrm>
                <a:off x="1081965" y="1471495"/>
                <a:ext cx="313830" cy="1378910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8612" extrusionOk="0">
                    <a:moveTo>
                      <a:pt x="77" y="1"/>
                    </a:moveTo>
                    <a:cubicBezTo>
                      <a:pt x="68" y="1"/>
                      <a:pt x="59" y="4"/>
                      <a:pt x="49" y="9"/>
                    </a:cubicBezTo>
                    <a:cubicBezTo>
                      <a:pt x="15" y="23"/>
                      <a:pt x="1" y="58"/>
                      <a:pt x="15" y="92"/>
                    </a:cubicBezTo>
                    <a:cubicBezTo>
                      <a:pt x="1219" y="2729"/>
                      <a:pt x="1835" y="5656"/>
                      <a:pt x="1807" y="8556"/>
                    </a:cubicBezTo>
                    <a:cubicBezTo>
                      <a:pt x="1807" y="8577"/>
                      <a:pt x="1821" y="8604"/>
                      <a:pt x="1855" y="8611"/>
                    </a:cubicBezTo>
                    <a:lnTo>
                      <a:pt x="1869" y="8611"/>
                    </a:lnTo>
                    <a:cubicBezTo>
                      <a:pt x="1911" y="8611"/>
                      <a:pt x="1938" y="8590"/>
                      <a:pt x="1938" y="8556"/>
                    </a:cubicBezTo>
                    <a:cubicBezTo>
                      <a:pt x="1959" y="5629"/>
                      <a:pt x="1336" y="2687"/>
                      <a:pt x="139" y="44"/>
                    </a:cubicBezTo>
                    <a:cubicBezTo>
                      <a:pt x="124" y="19"/>
                      <a:pt x="102" y="1"/>
                      <a:pt x="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41"/>
              <p:cNvSpPr/>
              <p:nvPr/>
            </p:nvSpPr>
            <p:spPr>
              <a:xfrm>
                <a:off x="1159622" y="1375426"/>
                <a:ext cx="84382" cy="287406"/>
              </a:xfrm>
              <a:custGeom>
                <a:avLst/>
                <a:gdLst/>
                <a:ahLst/>
                <a:cxnLst/>
                <a:rect l="l" t="t" r="r" b="b"/>
                <a:pathLst>
                  <a:path w="527" h="1795" extrusionOk="0">
                    <a:moveTo>
                      <a:pt x="422" y="0"/>
                    </a:moveTo>
                    <a:cubicBezTo>
                      <a:pt x="388" y="0"/>
                      <a:pt x="360" y="35"/>
                      <a:pt x="360" y="69"/>
                    </a:cubicBezTo>
                    <a:cubicBezTo>
                      <a:pt x="395" y="630"/>
                      <a:pt x="277" y="1197"/>
                      <a:pt x="14" y="1696"/>
                    </a:cubicBezTo>
                    <a:cubicBezTo>
                      <a:pt x="0" y="1730"/>
                      <a:pt x="7" y="1765"/>
                      <a:pt x="42" y="1786"/>
                    </a:cubicBezTo>
                    <a:cubicBezTo>
                      <a:pt x="42" y="1793"/>
                      <a:pt x="49" y="1793"/>
                      <a:pt x="56" y="1793"/>
                    </a:cubicBezTo>
                    <a:cubicBezTo>
                      <a:pt x="60" y="1794"/>
                      <a:pt x="65" y="1794"/>
                      <a:pt x="70" y="1794"/>
                    </a:cubicBezTo>
                    <a:cubicBezTo>
                      <a:pt x="92" y="1794"/>
                      <a:pt x="113" y="1781"/>
                      <a:pt x="125" y="1758"/>
                    </a:cubicBezTo>
                    <a:cubicBezTo>
                      <a:pt x="395" y="1239"/>
                      <a:pt x="526" y="651"/>
                      <a:pt x="492" y="63"/>
                    </a:cubicBezTo>
                    <a:cubicBezTo>
                      <a:pt x="492" y="28"/>
                      <a:pt x="457" y="0"/>
                      <a:pt x="42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41"/>
              <p:cNvSpPr/>
              <p:nvPr/>
            </p:nvSpPr>
            <p:spPr>
              <a:xfrm>
                <a:off x="1256012" y="1680606"/>
                <a:ext cx="160758" cy="292530"/>
              </a:xfrm>
              <a:custGeom>
                <a:avLst/>
                <a:gdLst/>
                <a:ahLst/>
                <a:cxnLst/>
                <a:rect l="l" t="t" r="r" b="b"/>
                <a:pathLst>
                  <a:path w="1004" h="1827" extrusionOk="0">
                    <a:moveTo>
                      <a:pt x="934" y="0"/>
                    </a:moveTo>
                    <a:cubicBezTo>
                      <a:pt x="907" y="0"/>
                      <a:pt x="883" y="20"/>
                      <a:pt x="872" y="53"/>
                    </a:cubicBezTo>
                    <a:cubicBezTo>
                      <a:pt x="727" y="655"/>
                      <a:pt x="429" y="1236"/>
                      <a:pt x="28" y="1714"/>
                    </a:cubicBezTo>
                    <a:cubicBezTo>
                      <a:pt x="0" y="1741"/>
                      <a:pt x="7" y="1783"/>
                      <a:pt x="35" y="1804"/>
                    </a:cubicBezTo>
                    <a:cubicBezTo>
                      <a:pt x="42" y="1817"/>
                      <a:pt x="63" y="1824"/>
                      <a:pt x="69" y="1824"/>
                    </a:cubicBezTo>
                    <a:cubicBezTo>
                      <a:pt x="73" y="1826"/>
                      <a:pt x="77" y="1827"/>
                      <a:pt x="81" y="1827"/>
                    </a:cubicBezTo>
                    <a:cubicBezTo>
                      <a:pt x="95" y="1827"/>
                      <a:pt x="111" y="1818"/>
                      <a:pt x="111" y="1797"/>
                    </a:cubicBezTo>
                    <a:cubicBezTo>
                      <a:pt x="540" y="1305"/>
                      <a:pt x="838" y="717"/>
                      <a:pt x="997" y="87"/>
                    </a:cubicBezTo>
                    <a:cubicBezTo>
                      <a:pt x="1004" y="53"/>
                      <a:pt x="990" y="11"/>
                      <a:pt x="955" y="4"/>
                    </a:cubicBezTo>
                    <a:cubicBezTo>
                      <a:pt x="948" y="1"/>
                      <a:pt x="941" y="0"/>
                      <a:pt x="9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41"/>
              <p:cNvSpPr/>
              <p:nvPr/>
            </p:nvSpPr>
            <p:spPr>
              <a:xfrm>
                <a:off x="1334630" y="2109234"/>
                <a:ext cx="301501" cy="224801"/>
              </a:xfrm>
              <a:custGeom>
                <a:avLst/>
                <a:gdLst/>
                <a:ahLst/>
                <a:cxnLst/>
                <a:rect l="l" t="t" r="r" b="b"/>
                <a:pathLst>
                  <a:path w="1883" h="1404" extrusionOk="0">
                    <a:moveTo>
                      <a:pt x="1808" y="0"/>
                    </a:moveTo>
                    <a:cubicBezTo>
                      <a:pt x="1788" y="0"/>
                      <a:pt x="1767" y="9"/>
                      <a:pt x="1758" y="26"/>
                    </a:cubicBezTo>
                    <a:cubicBezTo>
                      <a:pt x="1343" y="614"/>
                      <a:pt x="741" y="1057"/>
                      <a:pt x="56" y="1279"/>
                    </a:cubicBezTo>
                    <a:cubicBezTo>
                      <a:pt x="21" y="1293"/>
                      <a:pt x="1" y="1327"/>
                      <a:pt x="14" y="1362"/>
                    </a:cubicBezTo>
                    <a:cubicBezTo>
                      <a:pt x="21" y="1383"/>
                      <a:pt x="35" y="1403"/>
                      <a:pt x="63" y="1403"/>
                    </a:cubicBezTo>
                    <a:cubicBezTo>
                      <a:pt x="70" y="1403"/>
                      <a:pt x="91" y="1403"/>
                      <a:pt x="91" y="1396"/>
                    </a:cubicBezTo>
                    <a:cubicBezTo>
                      <a:pt x="796" y="1168"/>
                      <a:pt x="1426" y="704"/>
                      <a:pt x="1862" y="95"/>
                    </a:cubicBezTo>
                    <a:cubicBezTo>
                      <a:pt x="1883" y="68"/>
                      <a:pt x="1869" y="26"/>
                      <a:pt x="1841" y="12"/>
                    </a:cubicBezTo>
                    <a:cubicBezTo>
                      <a:pt x="1833" y="4"/>
                      <a:pt x="1821" y="0"/>
                      <a:pt x="18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41"/>
              <p:cNvSpPr/>
              <p:nvPr/>
            </p:nvSpPr>
            <p:spPr>
              <a:xfrm>
                <a:off x="855880" y="1737607"/>
                <a:ext cx="375796" cy="129373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808" extrusionOk="0">
                    <a:moveTo>
                      <a:pt x="64" y="0"/>
                    </a:moveTo>
                    <a:cubicBezTo>
                      <a:pt x="46" y="0"/>
                      <a:pt x="30" y="7"/>
                      <a:pt x="15" y="22"/>
                    </a:cubicBezTo>
                    <a:cubicBezTo>
                      <a:pt x="1" y="57"/>
                      <a:pt x="1" y="91"/>
                      <a:pt x="29" y="119"/>
                    </a:cubicBezTo>
                    <a:cubicBezTo>
                      <a:pt x="423" y="465"/>
                      <a:pt x="928" y="693"/>
                      <a:pt x="1447" y="776"/>
                    </a:cubicBezTo>
                    <a:cubicBezTo>
                      <a:pt x="1582" y="797"/>
                      <a:pt x="1722" y="807"/>
                      <a:pt x="1863" y="807"/>
                    </a:cubicBezTo>
                    <a:cubicBezTo>
                      <a:pt x="2004" y="807"/>
                      <a:pt x="2146" y="797"/>
                      <a:pt x="2285" y="776"/>
                    </a:cubicBezTo>
                    <a:cubicBezTo>
                      <a:pt x="2319" y="769"/>
                      <a:pt x="2347" y="735"/>
                      <a:pt x="2333" y="700"/>
                    </a:cubicBezTo>
                    <a:cubicBezTo>
                      <a:pt x="2327" y="669"/>
                      <a:pt x="2299" y="644"/>
                      <a:pt x="2268" y="644"/>
                    </a:cubicBezTo>
                    <a:cubicBezTo>
                      <a:pt x="2264" y="644"/>
                      <a:pt x="2261" y="644"/>
                      <a:pt x="2257" y="645"/>
                    </a:cubicBezTo>
                    <a:cubicBezTo>
                      <a:pt x="2125" y="666"/>
                      <a:pt x="1991" y="677"/>
                      <a:pt x="1858" y="677"/>
                    </a:cubicBezTo>
                    <a:cubicBezTo>
                      <a:pt x="1223" y="677"/>
                      <a:pt x="592" y="438"/>
                      <a:pt x="112" y="15"/>
                    </a:cubicBezTo>
                    <a:cubicBezTo>
                      <a:pt x="96" y="5"/>
                      <a:pt x="80" y="0"/>
                      <a:pt x="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4" name="Google Shape;1724;p41"/>
              <p:cNvSpPr/>
              <p:nvPr/>
            </p:nvSpPr>
            <p:spPr>
              <a:xfrm>
                <a:off x="931295" y="2138375"/>
                <a:ext cx="400134" cy="126171"/>
              </a:xfrm>
              <a:custGeom>
                <a:avLst/>
                <a:gdLst/>
                <a:ahLst/>
                <a:cxnLst/>
                <a:rect l="l" t="t" r="r" b="b"/>
                <a:pathLst>
                  <a:path w="2499" h="788" extrusionOk="0">
                    <a:moveTo>
                      <a:pt x="79" y="0"/>
                    </a:moveTo>
                    <a:cubicBezTo>
                      <a:pt x="55" y="0"/>
                      <a:pt x="31" y="13"/>
                      <a:pt x="21" y="31"/>
                    </a:cubicBezTo>
                    <a:cubicBezTo>
                      <a:pt x="1" y="52"/>
                      <a:pt x="14" y="93"/>
                      <a:pt x="35" y="114"/>
                    </a:cubicBezTo>
                    <a:cubicBezTo>
                      <a:pt x="485" y="439"/>
                      <a:pt x="1032" y="661"/>
                      <a:pt x="1592" y="744"/>
                    </a:cubicBezTo>
                    <a:cubicBezTo>
                      <a:pt x="1788" y="773"/>
                      <a:pt x="1981" y="788"/>
                      <a:pt x="2175" y="788"/>
                    </a:cubicBezTo>
                    <a:cubicBezTo>
                      <a:pt x="2262" y="788"/>
                      <a:pt x="2349" y="785"/>
                      <a:pt x="2437" y="778"/>
                    </a:cubicBezTo>
                    <a:cubicBezTo>
                      <a:pt x="2471" y="778"/>
                      <a:pt x="2499" y="744"/>
                      <a:pt x="2499" y="709"/>
                    </a:cubicBezTo>
                    <a:cubicBezTo>
                      <a:pt x="2499" y="675"/>
                      <a:pt x="2464" y="654"/>
                      <a:pt x="2430" y="654"/>
                    </a:cubicBezTo>
                    <a:cubicBezTo>
                      <a:pt x="2336" y="662"/>
                      <a:pt x="2241" y="666"/>
                      <a:pt x="2147" y="666"/>
                    </a:cubicBezTo>
                    <a:cubicBezTo>
                      <a:pt x="1421" y="666"/>
                      <a:pt x="693" y="433"/>
                      <a:pt x="111" y="10"/>
                    </a:cubicBezTo>
                    <a:cubicBezTo>
                      <a:pt x="102" y="3"/>
                      <a:pt x="91" y="0"/>
                      <a:pt x="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5" name="Google Shape;1725;p41"/>
              <p:cNvSpPr/>
              <p:nvPr/>
            </p:nvSpPr>
            <p:spPr>
              <a:xfrm>
                <a:off x="597131" y="2027735"/>
                <a:ext cx="670092" cy="458729"/>
              </a:xfrm>
              <a:custGeom>
                <a:avLst/>
                <a:gdLst/>
                <a:ahLst/>
                <a:cxnLst/>
                <a:rect l="l" t="t" r="r" b="b"/>
                <a:pathLst>
                  <a:path w="4185" h="2865" extrusionOk="0">
                    <a:moveTo>
                      <a:pt x="463" y="1"/>
                    </a:moveTo>
                    <a:cubicBezTo>
                      <a:pt x="0" y="1"/>
                      <a:pt x="522" y="1584"/>
                      <a:pt x="1575" y="2286"/>
                    </a:cubicBezTo>
                    <a:cubicBezTo>
                      <a:pt x="2168" y="2674"/>
                      <a:pt x="2816" y="2865"/>
                      <a:pt x="3325" y="2865"/>
                    </a:cubicBezTo>
                    <a:cubicBezTo>
                      <a:pt x="3470" y="2865"/>
                      <a:pt x="3603" y="2850"/>
                      <a:pt x="3721" y="2819"/>
                    </a:cubicBezTo>
                    <a:cubicBezTo>
                      <a:pt x="4184" y="2701"/>
                      <a:pt x="4053" y="1954"/>
                      <a:pt x="3534" y="1822"/>
                    </a:cubicBezTo>
                    <a:cubicBezTo>
                      <a:pt x="2904" y="1663"/>
                      <a:pt x="1928" y="1290"/>
                      <a:pt x="1098" y="431"/>
                    </a:cubicBezTo>
                    <a:cubicBezTo>
                      <a:pt x="802" y="126"/>
                      <a:pt x="593" y="1"/>
                      <a:pt x="463" y="1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7" name="Google Shape;1955;p46">
            <a:extLst>
              <a:ext uri="{FF2B5EF4-FFF2-40B4-BE49-F238E27FC236}">
                <a16:creationId xmlns:a16="http://schemas.microsoft.com/office/drawing/2014/main" id="{5E7CEC1F-1678-46D2-B52F-C0687EDCA7B1}"/>
              </a:ext>
            </a:extLst>
          </p:cNvPr>
          <p:cNvSpPr/>
          <p:nvPr/>
        </p:nvSpPr>
        <p:spPr>
          <a:xfrm>
            <a:off x="4121787" y="1543050"/>
            <a:ext cx="891083" cy="916191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1956;p46">
            <a:extLst>
              <a:ext uri="{FF2B5EF4-FFF2-40B4-BE49-F238E27FC236}">
                <a16:creationId xmlns:a16="http://schemas.microsoft.com/office/drawing/2014/main" id="{F042F67B-91C7-4894-BB09-4C5A0BB385C2}"/>
              </a:ext>
            </a:extLst>
          </p:cNvPr>
          <p:cNvSpPr txBox="1"/>
          <p:nvPr/>
        </p:nvSpPr>
        <p:spPr>
          <a:xfrm>
            <a:off x="4050087" y="1785534"/>
            <a:ext cx="1043825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solidFill>
                  <a:srgbClr val="363549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rPr>
              <a:t>01</a:t>
            </a:r>
            <a:endParaRPr sz="4400" b="1" dirty="0">
              <a:solidFill>
                <a:srgbClr val="363549"/>
              </a:solidFill>
              <a:latin typeface="Comic Sans MS" panose="030F0702030302020204" pitchFamily="66" charset="0"/>
              <a:ea typeface="Kirang Haerang"/>
              <a:cs typeface="Kirang Haerang"/>
              <a:sym typeface="Kirang Haerang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" name="Google Shape;1800;p44"/>
          <p:cNvSpPr txBox="1">
            <a:spLocks noGrp="1"/>
          </p:cNvSpPr>
          <p:nvPr>
            <p:ph type="title"/>
          </p:nvPr>
        </p:nvSpPr>
        <p:spPr>
          <a:xfrm>
            <a:off x="1757873" y="1991778"/>
            <a:ext cx="5578958" cy="9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Work in pairs. </a:t>
            </a:r>
            <a:br>
              <a:rPr lang="vi-VN" sz="4400" b="1" dirty="0">
                <a:solidFill>
                  <a:schemeClr val="tx1">
                    <a:lumMod val="25000"/>
                  </a:schemeClr>
                </a:solidFill>
              </a:rPr>
            </a:b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Ask and answer. </a:t>
            </a:r>
            <a:endParaRPr sz="4400" b="1" dirty="0">
              <a:solidFill>
                <a:schemeClr val="tx1">
                  <a:lumMod val="25000"/>
                </a:schemeClr>
              </a:solidFill>
            </a:endParaRPr>
          </a:p>
        </p:txBody>
      </p:sp>
      <p:grpSp>
        <p:nvGrpSpPr>
          <p:cNvPr id="1801" name="Google Shape;1801;p44"/>
          <p:cNvGrpSpPr/>
          <p:nvPr/>
        </p:nvGrpSpPr>
        <p:grpSpPr>
          <a:xfrm>
            <a:off x="867300" y="3195850"/>
            <a:ext cx="1213403" cy="1224618"/>
            <a:chOff x="484800" y="3137100"/>
            <a:chExt cx="1213403" cy="1224618"/>
          </a:xfrm>
        </p:grpSpPr>
        <p:sp>
          <p:nvSpPr>
            <p:cNvPr id="1802" name="Google Shape;1802;p44"/>
            <p:cNvSpPr/>
            <p:nvPr/>
          </p:nvSpPr>
          <p:spPr>
            <a:xfrm>
              <a:off x="484800" y="3137100"/>
              <a:ext cx="1213403" cy="1224618"/>
            </a:xfrm>
            <a:custGeom>
              <a:avLst/>
              <a:gdLst/>
              <a:ahLst/>
              <a:cxnLst/>
              <a:rect l="l" t="t" r="r" b="b"/>
              <a:pathLst>
                <a:path w="28132" h="28392" extrusionOk="0">
                  <a:moveTo>
                    <a:pt x="15044" y="1"/>
                  </a:moveTo>
                  <a:cubicBezTo>
                    <a:pt x="14764" y="1"/>
                    <a:pt x="14481" y="64"/>
                    <a:pt x="14214" y="194"/>
                  </a:cubicBezTo>
                  <a:cubicBezTo>
                    <a:pt x="13802" y="392"/>
                    <a:pt x="13522" y="722"/>
                    <a:pt x="13340" y="1134"/>
                  </a:cubicBezTo>
                  <a:cubicBezTo>
                    <a:pt x="13012" y="531"/>
                    <a:pt x="12398" y="145"/>
                    <a:pt x="11727" y="145"/>
                  </a:cubicBezTo>
                  <a:cubicBezTo>
                    <a:pt x="11591" y="145"/>
                    <a:pt x="11452" y="161"/>
                    <a:pt x="11312" y="194"/>
                  </a:cubicBezTo>
                  <a:cubicBezTo>
                    <a:pt x="10537" y="359"/>
                    <a:pt x="9993" y="986"/>
                    <a:pt x="9894" y="1761"/>
                  </a:cubicBezTo>
                  <a:cubicBezTo>
                    <a:pt x="9564" y="1431"/>
                    <a:pt x="9136" y="1233"/>
                    <a:pt x="8674" y="1217"/>
                  </a:cubicBezTo>
                  <a:cubicBezTo>
                    <a:pt x="8658" y="1216"/>
                    <a:pt x="8642" y="1216"/>
                    <a:pt x="8626" y="1216"/>
                  </a:cubicBezTo>
                  <a:cubicBezTo>
                    <a:pt x="7968" y="1216"/>
                    <a:pt x="7363" y="1543"/>
                    <a:pt x="7025" y="2091"/>
                  </a:cubicBezTo>
                  <a:cubicBezTo>
                    <a:pt x="6794" y="2453"/>
                    <a:pt x="6712" y="2882"/>
                    <a:pt x="6778" y="3327"/>
                  </a:cubicBezTo>
                  <a:cubicBezTo>
                    <a:pt x="6510" y="3171"/>
                    <a:pt x="6219" y="3090"/>
                    <a:pt x="5916" y="3090"/>
                  </a:cubicBezTo>
                  <a:cubicBezTo>
                    <a:pt x="5771" y="3090"/>
                    <a:pt x="5624" y="3109"/>
                    <a:pt x="5475" y="3146"/>
                  </a:cubicBezTo>
                  <a:cubicBezTo>
                    <a:pt x="4815" y="3278"/>
                    <a:pt x="4288" y="3773"/>
                    <a:pt x="4106" y="4416"/>
                  </a:cubicBezTo>
                  <a:cubicBezTo>
                    <a:pt x="3958" y="4910"/>
                    <a:pt x="4024" y="5421"/>
                    <a:pt x="4288" y="5867"/>
                  </a:cubicBezTo>
                  <a:cubicBezTo>
                    <a:pt x="4075" y="5796"/>
                    <a:pt x="3854" y="5759"/>
                    <a:pt x="3635" y="5759"/>
                  </a:cubicBezTo>
                  <a:cubicBezTo>
                    <a:pt x="3344" y="5759"/>
                    <a:pt x="3058" y="5824"/>
                    <a:pt x="2804" y="5966"/>
                  </a:cubicBezTo>
                  <a:cubicBezTo>
                    <a:pt x="2210" y="6279"/>
                    <a:pt x="1831" y="6889"/>
                    <a:pt x="1831" y="7549"/>
                  </a:cubicBezTo>
                  <a:cubicBezTo>
                    <a:pt x="1814" y="8027"/>
                    <a:pt x="1996" y="8456"/>
                    <a:pt x="2309" y="8802"/>
                  </a:cubicBezTo>
                  <a:cubicBezTo>
                    <a:pt x="1501" y="8835"/>
                    <a:pt x="775" y="9346"/>
                    <a:pt x="528" y="10187"/>
                  </a:cubicBezTo>
                  <a:cubicBezTo>
                    <a:pt x="314" y="10995"/>
                    <a:pt x="643" y="11770"/>
                    <a:pt x="1303" y="12215"/>
                  </a:cubicBezTo>
                  <a:cubicBezTo>
                    <a:pt x="891" y="12347"/>
                    <a:pt x="561" y="12644"/>
                    <a:pt x="330" y="13040"/>
                  </a:cubicBezTo>
                  <a:cubicBezTo>
                    <a:pt x="0" y="13633"/>
                    <a:pt x="0" y="14359"/>
                    <a:pt x="347" y="14903"/>
                  </a:cubicBezTo>
                  <a:cubicBezTo>
                    <a:pt x="528" y="15216"/>
                    <a:pt x="825" y="15464"/>
                    <a:pt x="1138" y="15612"/>
                  </a:cubicBezTo>
                  <a:cubicBezTo>
                    <a:pt x="808" y="15876"/>
                    <a:pt x="561" y="16222"/>
                    <a:pt x="446" y="16667"/>
                  </a:cubicBezTo>
                  <a:cubicBezTo>
                    <a:pt x="314" y="17327"/>
                    <a:pt x="512" y="18003"/>
                    <a:pt x="1006" y="18448"/>
                  </a:cubicBezTo>
                  <a:cubicBezTo>
                    <a:pt x="1237" y="18663"/>
                    <a:pt x="1501" y="18811"/>
                    <a:pt x="1814" y="18861"/>
                  </a:cubicBezTo>
                  <a:cubicBezTo>
                    <a:pt x="1550" y="19190"/>
                    <a:pt x="1402" y="19603"/>
                    <a:pt x="1402" y="20064"/>
                  </a:cubicBezTo>
                  <a:cubicBezTo>
                    <a:pt x="1402" y="20740"/>
                    <a:pt x="1765" y="21367"/>
                    <a:pt x="2342" y="21697"/>
                  </a:cubicBezTo>
                  <a:cubicBezTo>
                    <a:pt x="2622" y="21829"/>
                    <a:pt x="2903" y="21911"/>
                    <a:pt x="3216" y="21911"/>
                  </a:cubicBezTo>
                  <a:cubicBezTo>
                    <a:pt x="3331" y="21911"/>
                    <a:pt x="3463" y="21895"/>
                    <a:pt x="3579" y="21878"/>
                  </a:cubicBezTo>
                  <a:lnTo>
                    <a:pt x="3579" y="21878"/>
                  </a:lnTo>
                  <a:cubicBezTo>
                    <a:pt x="3331" y="22307"/>
                    <a:pt x="3282" y="22802"/>
                    <a:pt x="3397" y="23296"/>
                  </a:cubicBezTo>
                  <a:cubicBezTo>
                    <a:pt x="3579" y="23939"/>
                    <a:pt x="4073" y="24450"/>
                    <a:pt x="4716" y="24599"/>
                  </a:cubicBezTo>
                  <a:cubicBezTo>
                    <a:pt x="4865" y="24632"/>
                    <a:pt x="5013" y="24665"/>
                    <a:pt x="5145" y="24665"/>
                  </a:cubicBezTo>
                  <a:cubicBezTo>
                    <a:pt x="5261" y="24665"/>
                    <a:pt x="5360" y="24632"/>
                    <a:pt x="5475" y="24615"/>
                  </a:cubicBezTo>
                  <a:cubicBezTo>
                    <a:pt x="5475" y="24896"/>
                    <a:pt x="5557" y="25193"/>
                    <a:pt x="5706" y="25456"/>
                  </a:cubicBezTo>
                  <a:cubicBezTo>
                    <a:pt x="6019" y="26066"/>
                    <a:pt x="6629" y="26429"/>
                    <a:pt x="7289" y="26429"/>
                  </a:cubicBezTo>
                  <a:lnTo>
                    <a:pt x="7338" y="26429"/>
                  </a:lnTo>
                  <a:cubicBezTo>
                    <a:pt x="7751" y="26429"/>
                    <a:pt x="8113" y="26281"/>
                    <a:pt x="8443" y="26033"/>
                  </a:cubicBezTo>
                  <a:cubicBezTo>
                    <a:pt x="8443" y="26512"/>
                    <a:pt x="8641" y="26940"/>
                    <a:pt x="8971" y="27303"/>
                  </a:cubicBezTo>
                  <a:cubicBezTo>
                    <a:pt x="9317" y="27666"/>
                    <a:pt x="9812" y="27880"/>
                    <a:pt x="10306" y="27880"/>
                  </a:cubicBezTo>
                  <a:cubicBezTo>
                    <a:pt x="10455" y="27880"/>
                    <a:pt x="10587" y="27847"/>
                    <a:pt x="10735" y="27814"/>
                  </a:cubicBezTo>
                  <a:cubicBezTo>
                    <a:pt x="10982" y="27748"/>
                    <a:pt x="11197" y="27649"/>
                    <a:pt x="11378" y="27501"/>
                  </a:cubicBezTo>
                  <a:cubicBezTo>
                    <a:pt x="11692" y="27996"/>
                    <a:pt x="12203" y="28342"/>
                    <a:pt x="12813" y="28392"/>
                  </a:cubicBezTo>
                  <a:lnTo>
                    <a:pt x="12945" y="28392"/>
                  </a:lnTo>
                  <a:cubicBezTo>
                    <a:pt x="13373" y="28392"/>
                    <a:pt x="13786" y="28243"/>
                    <a:pt x="14115" y="27963"/>
                  </a:cubicBezTo>
                  <a:cubicBezTo>
                    <a:pt x="14346" y="27765"/>
                    <a:pt x="14511" y="27518"/>
                    <a:pt x="14610" y="27254"/>
                  </a:cubicBezTo>
                  <a:cubicBezTo>
                    <a:pt x="14940" y="27880"/>
                    <a:pt x="15567" y="28243"/>
                    <a:pt x="16243" y="28243"/>
                  </a:cubicBezTo>
                  <a:cubicBezTo>
                    <a:pt x="16358" y="28243"/>
                    <a:pt x="16506" y="28227"/>
                    <a:pt x="16638" y="28194"/>
                  </a:cubicBezTo>
                  <a:cubicBezTo>
                    <a:pt x="17413" y="28045"/>
                    <a:pt x="17958" y="27402"/>
                    <a:pt x="18056" y="26627"/>
                  </a:cubicBezTo>
                  <a:cubicBezTo>
                    <a:pt x="18386" y="26940"/>
                    <a:pt x="18815" y="27155"/>
                    <a:pt x="19277" y="27171"/>
                  </a:cubicBezTo>
                  <a:lnTo>
                    <a:pt x="19359" y="27171"/>
                  </a:lnTo>
                  <a:cubicBezTo>
                    <a:pt x="19986" y="27171"/>
                    <a:pt x="20596" y="26841"/>
                    <a:pt x="20942" y="26297"/>
                  </a:cubicBezTo>
                  <a:cubicBezTo>
                    <a:pt x="21173" y="25935"/>
                    <a:pt x="21255" y="25506"/>
                    <a:pt x="21190" y="25061"/>
                  </a:cubicBezTo>
                  <a:lnTo>
                    <a:pt x="21190" y="25061"/>
                  </a:lnTo>
                  <a:cubicBezTo>
                    <a:pt x="21453" y="25209"/>
                    <a:pt x="21767" y="25291"/>
                    <a:pt x="22080" y="25291"/>
                  </a:cubicBezTo>
                  <a:cubicBezTo>
                    <a:pt x="22212" y="25291"/>
                    <a:pt x="22344" y="25275"/>
                    <a:pt x="22492" y="25258"/>
                  </a:cubicBezTo>
                  <a:cubicBezTo>
                    <a:pt x="23152" y="25110"/>
                    <a:pt x="23679" y="24615"/>
                    <a:pt x="23861" y="23972"/>
                  </a:cubicBezTo>
                  <a:cubicBezTo>
                    <a:pt x="24009" y="23478"/>
                    <a:pt x="23943" y="22966"/>
                    <a:pt x="23679" y="22538"/>
                  </a:cubicBezTo>
                  <a:lnTo>
                    <a:pt x="23679" y="22538"/>
                  </a:lnTo>
                  <a:cubicBezTo>
                    <a:pt x="23894" y="22587"/>
                    <a:pt x="24092" y="22637"/>
                    <a:pt x="24306" y="22637"/>
                  </a:cubicBezTo>
                  <a:cubicBezTo>
                    <a:pt x="24586" y="22637"/>
                    <a:pt x="24900" y="22554"/>
                    <a:pt x="25164" y="22406"/>
                  </a:cubicBezTo>
                  <a:cubicBezTo>
                    <a:pt x="25757" y="22092"/>
                    <a:pt x="26136" y="21482"/>
                    <a:pt x="26136" y="20823"/>
                  </a:cubicBezTo>
                  <a:cubicBezTo>
                    <a:pt x="26153" y="20345"/>
                    <a:pt x="25971" y="19916"/>
                    <a:pt x="25658" y="19570"/>
                  </a:cubicBezTo>
                  <a:cubicBezTo>
                    <a:pt x="26466" y="19537"/>
                    <a:pt x="27208" y="19025"/>
                    <a:pt x="27439" y="18201"/>
                  </a:cubicBezTo>
                  <a:cubicBezTo>
                    <a:pt x="27703" y="17228"/>
                    <a:pt x="27192" y="16272"/>
                    <a:pt x="26202" y="15958"/>
                  </a:cubicBezTo>
                  <a:cubicBezTo>
                    <a:pt x="26911" y="15925"/>
                    <a:pt x="27489" y="15563"/>
                    <a:pt x="27802" y="15018"/>
                  </a:cubicBezTo>
                  <a:cubicBezTo>
                    <a:pt x="28132" y="14408"/>
                    <a:pt x="28132" y="13699"/>
                    <a:pt x="27785" y="13139"/>
                  </a:cubicBezTo>
                  <a:cubicBezTo>
                    <a:pt x="27554" y="12743"/>
                    <a:pt x="27192" y="12479"/>
                    <a:pt x="26747" y="12347"/>
                  </a:cubicBezTo>
                  <a:cubicBezTo>
                    <a:pt x="27159" y="12083"/>
                    <a:pt x="27456" y="11688"/>
                    <a:pt x="27554" y="11193"/>
                  </a:cubicBezTo>
                  <a:cubicBezTo>
                    <a:pt x="27703" y="10533"/>
                    <a:pt x="27489" y="9857"/>
                    <a:pt x="26994" y="9412"/>
                  </a:cubicBezTo>
                  <a:cubicBezTo>
                    <a:pt x="26829" y="9264"/>
                    <a:pt x="26664" y="9148"/>
                    <a:pt x="26466" y="9066"/>
                  </a:cubicBezTo>
                  <a:cubicBezTo>
                    <a:pt x="26565" y="8851"/>
                    <a:pt x="26615" y="8604"/>
                    <a:pt x="26615" y="8324"/>
                  </a:cubicBezTo>
                  <a:cubicBezTo>
                    <a:pt x="26615" y="7648"/>
                    <a:pt x="26235" y="7037"/>
                    <a:pt x="25658" y="6708"/>
                  </a:cubicBezTo>
                  <a:cubicBezTo>
                    <a:pt x="25405" y="6558"/>
                    <a:pt x="25111" y="6489"/>
                    <a:pt x="24811" y="6489"/>
                  </a:cubicBezTo>
                  <a:cubicBezTo>
                    <a:pt x="24681" y="6489"/>
                    <a:pt x="24551" y="6501"/>
                    <a:pt x="24421" y="6526"/>
                  </a:cubicBezTo>
                  <a:cubicBezTo>
                    <a:pt x="24669" y="6081"/>
                    <a:pt x="24735" y="5586"/>
                    <a:pt x="24603" y="5092"/>
                  </a:cubicBezTo>
                  <a:cubicBezTo>
                    <a:pt x="24421" y="4465"/>
                    <a:pt x="23927" y="3937"/>
                    <a:pt x="23284" y="3805"/>
                  </a:cubicBezTo>
                  <a:cubicBezTo>
                    <a:pt x="23139" y="3767"/>
                    <a:pt x="22988" y="3751"/>
                    <a:pt x="22839" y="3751"/>
                  </a:cubicBezTo>
                  <a:cubicBezTo>
                    <a:pt x="22733" y="3751"/>
                    <a:pt x="22628" y="3759"/>
                    <a:pt x="22525" y="3773"/>
                  </a:cubicBezTo>
                  <a:cubicBezTo>
                    <a:pt x="22525" y="3492"/>
                    <a:pt x="22443" y="3195"/>
                    <a:pt x="22294" y="2932"/>
                  </a:cubicBezTo>
                  <a:cubicBezTo>
                    <a:pt x="21998" y="2338"/>
                    <a:pt x="21371" y="1959"/>
                    <a:pt x="20711" y="1959"/>
                  </a:cubicBezTo>
                  <a:cubicBezTo>
                    <a:pt x="20690" y="1958"/>
                    <a:pt x="20668" y="1957"/>
                    <a:pt x="20647" y="1957"/>
                  </a:cubicBezTo>
                  <a:cubicBezTo>
                    <a:pt x="20243" y="1957"/>
                    <a:pt x="19870" y="2104"/>
                    <a:pt x="19557" y="2354"/>
                  </a:cubicBezTo>
                  <a:cubicBezTo>
                    <a:pt x="19557" y="1876"/>
                    <a:pt x="19376" y="1447"/>
                    <a:pt x="19046" y="1101"/>
                  </a:cubicBezTo>
                  <a:cubicBezTo>
                    <a:pt x="18688" y="731"/>
                    <a:pt x="18192" y="519"/>
                    <a:pt x="17687" y="519"/>
                  </a:cubicBezTo>
                  <a:cubicBezTo>
                    <a:pt x="17541" y="519"/>
                    <a:pt x="17393" y="536"/>
                    <a:pt x="17249" y="574"/>
                  </a:cubicBezTo>
                  <a:cubicBezTo>
                    <a:pt x="17001" y="639"/>
                    <a:pt x="16803" y="738"/>
                    <a:pt x="16605" y="887"/>
                  </a:cubicBezTo>
                  <a:cubicBezTo>
                    <a:pt x="16473" y="656"/>
                    <a:pt x="16309" y="458"/>
                    <a:pt x="16061" y="310"/>
                  </a:cubicBezTo>
                  <a:cubicBezTo>
                    <a:pt x="15755" y="106"/>
                    <a:pt x="15402" y="1"/>
                    <a:pt x="150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3" name="Google Shape;1803;p44"/>
            <p:cNvGrpSpPr/>
            <p:nvPr/>
          </p:nvGrpSpPr>
          <p:grpSpPr>
            <a:xfrm>
              <a:off x="531530" y="3187041"/>
              <a:ext cx="1119976" cy="1124767"/>
              <a:chOff x="4625475" y="633600"/>
              <a:chExt cx="751409" cy="754624"/>
            </a:xfrm>
          </p:grpSpPr>
          <p:sp>
            <p:nvSpPr>
              <p:cNvPr id="1804" name="Google Shape;1804;p44"/>
              <p:cNvSpPr/>
              <p:nvPr/>
            </p:nvSpPr>
            <p:spPr>
              <a:xfrm>
                <a:off x="5234032" y="823953"/>
                <a:ext cx="102139" cy="64641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724" extrusionOk="0">
                    <a:moveTo>
                      <a:pt x="903" y="1"/>
                    </a:moveTo>
                    <a:cubicBezTo>
                      <a:pt x="872" y="1"/>
                      <a:pt x="839" y="10"/>
                      <a:pt x="804" y="32"/>
                    </a:cubicBezTo>
                    <a:cubicBezTo>
                      <a:pt x="672" y="108"/>
                      <a:pt x="243" y="371"/>
                      <a:pt x="35" y="599"/>
                    </a:cubicBezTo>
                    <a:cubicBezTo>
                      <a:pt x="1" y="648"/>
                      <a:pt x="35" y="724"/>
                      <a:pt x="105" y="724"/>
                    </a:cubicBezTo>
                    <a:cubicBezTo>
                      <a:pt x="257" y="682"/>
                      <a:pt x="700" y="509"/>
                      <a:pt x="970" y="343"/>
                    </a:cubicBezTo>
                    <a:cubicBezTo>
                      <a:pt x="1143" y="245"/>
                      <a:pt x="1060" y="1"/>
                      <a:pt x="903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44"/>
              <p:cNvSpPr/>
              <p:nvPr/>
            </p:nvSpPr>
            <p:spPr>
              <a:xfrm>
                <a:off x="4663153" y="1133231"/>
                <a:ext cx="102050" cy="64641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724" extrusionOk="0">
                    <a:moveTo>
                      <a:pt x="1038" y="0"/>
                    </a:moveTo>
                    <a:cubicBezTo>
                      <a:pt x="879" y="49"/>
                      <a:pt x="443" y="222"/>
                      <a:pt x="173" y="381"/>
                    </a:cubicBezTo>
                    <a:cubicBezTo>
                      <a:pt x="0" y="485"/>
                      <a:pt x="77" y="723"/>
                      <a:pt x="236" y="723"/>
                    </a:cubicBezTo>
                    <a:cubicBezTo>
                      <a:pt x="268" y="723"/>
                      <a:pt x="303" y="714"/>
                      <a:pt x="339" y="692"/>
                    </a:cubicBezTo>
                    <a:cubicBezTo>
                      <a:pt x="464" y="616"/>
                      <a:pt x="900" y="360"/>
                      <a:pt x="1108" y="125"/>
                    </a:cubicBezTo>
                    <a:cubicBezTo>
                      <a:pt x="1142" y="69"/>
                      <a:pt x="1108" y="0"/>
                      <a:pt x="1038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44"/>
              <p:cNvSpPr/>
              <p:nvPr/>
            </p:nvSpPr>
            <p:spPr>
              <a:xfrm>
                <a:off x="5144659" y="691724"/>
                <a:ext cx="70444" cy="94372"/>
              </a:xfrm>
              <a:custGeom>
                <a:avLst/>
                <a:gdLst/>
                <a:ahLst/>
                <a:cxnLst/>
                <a:rect l="l" t="t" r="r" b="b"/>
                <a:pathLst>
                  <a:path w="789" h="1057" extrusionOk="0">
                    <a:moveTo>
                      <a:pt x="559" y="1"/>
                    </a:moveTo>
                    <a:cubicBezTo>
                      <a:pt x="506" y="1"/>
                      <a:pt x="452" y="28"/>
                      <a:pt x="414" y="94"/>
                    </a:cubicBezTo>
                    <a:cubicBezTo>
                      <a:pt x="331" y="225"/>
                      <a:pt x="81" y="655"/>
                      <a:pt x="5" y="966"/>
                    </a:cubicBezTo>
                    <a:cubicBezTo>
                      <a:pt x="0" y="1013"/>
                      <a:pt x="39" y="1056"/>
                      <a:pt x="79" y="1056"/>
                    </a:cubicBezTo>
                    <a:cubicBezTo>
                      <a:pt x="91" y="1056"/>
                      <a:pt x="104" y="1052"/>
                      <a:pt x="116" y="1042"/>
                    </a:cubicBezTo>
                    <a:cubicBezTo>
                      <a:pt x="227" y="924"/>
                      <a:pt x="538" y="565"/>
                      <a:pt x="697" y="288"/>
                    </a:cubicBezTo>
                    <a:cubicBezTo>
                      <a:pt x="788" y="139"/>
                      <a:pt x="677" y="1"/>
                      <a:pt x="559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44"/>
              <p:cNvSpPr/>
              <p:nvPr/>
            </p:nvSpPr>
            <p:spPr>
              <a:xfrm>
                <a:off x="4784132" y="1235996"/>
                <a:ext cx="70533" cy="94372"/>
              </a:xfrm>
              <a:custGeom>
                <a:avLst/>
                <a:gdLst/>
                <a:ahLst/>
                <a:cxnLst/>
                <a:rect l="l" t="t" r="r" b="b"/>
                <a:pathLst>
                  <a:path w="790" h="1057" extrusionOk="0">
                    <a:moveTo>
                      <a:pt x="706" y="0"/>
                    </a:moveTo>
                    <a:cubicBezTo>
                      <a:pt x="692" y="0"/>
                      <a:pt x="679" y="4"/>
                      <a:pt x="666" y="12"/>
                    </a:cubicBezTo>
                    <a:cubicBezTo>
                      <a:pt x="555" y="129"/>
                      <a:pt x="244" y="496"/>
                      <a:pt x="92" y="773"/>
                    </a:cubicBezTo>
                    <a:cubicBezTo>
                      <a:pt x="1" y="916"/>
                      <a:pt x="108" y="1056"/>
                      <a:pt x="227" y="1056"/>
                    </a:cubicBezTo>
                    <a:cubicBezTo>
                      <a:pt x="280" y="1056"/>
                      <a:pt x="335" y="1028"/>
                      <a:pt x="375" y="960"/>
                    </a:cubicBezTo>
                    <a:cubicBezTo>
                      <a:pt x="452" y="835"/>
                      <a:pt x="701" y="399"/>
                      <a:pt x="784" y="88"/>
                    </a:cubicBezTo>
                    <a:cubicBezTo>
                      <a:pt x="789" y="40"/>
                      <a:pt x="749" y="0"/>
                      <a:pt x="706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44"/>
              <p:cNvSpPr/>
              <p:nvPr/>
            </p:nvSpPr>
            <p:spPr>
              <a:xfrm>
                <a:off x="5012252" y="633600"/>
                <a:ext cx="34106" cy="106246"/>
              </a:xfrm>
              <a:custGeom>
                <a:avLst/>
                <a:gdLst/>
                <a:ahLst/>
                <a:cxnLst/>
                <a:rect l="l" t="t" r="r" b="b"/>
                <a:pathLst>
                  <a:path w="382" h="1190" extrusionOk="0">
                    <a:moveTo>
                      <a:pt x="197" y="0"/>
                    </a:moveTo>
                    <a:cubicBezTo>
                      <a:pt x="118" y="0"/>
                      <a:pt x="41" y="55"/>
                      <a:pt x="35" y="171"/>
                    </a:cubicBezTo>
                    <a:cubicBezTo>
                      <a:pt x="14" y="330"/>
                      <a:pt x="0" y="828"/>
                      <a:pt x="77" y="1146"/>
                    </a:cubicBezTo>
                    <a:cubicBezTo>
                      <a:pt x="88" y="1176"/>
                      <a:pt x="117" y="1190"/>
                      <a:pt x="147" y="1190"/>
                    </a:cubicBezTo>
                    <a:cubicBezTo>
                      <a:pt x="172" y="1190"/>
                      <a:pt x="199" y="1179"/>
                      <a:pt x="215" y="1160"/>
                    </a:cubicBezTo>
                    <a:cubicBezTo>
                      <a:pt x="256" y="994"/>
                      <a:pt x="360" y="530"/>
                      <a:pt x="374" y="205"/>
                    </a:cubicBezTo>
                    <a:cubicBezTo>
                      <a:pt x="382" y="72"/>
                      <a:pt x="288" y="0"/>
                      <a:pt x="197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44"/>
              <p:cNvSpPr/>
              <p:nvPr/>
            </p:nvSpPr>
            <p:spPr>
              <a:xfrm>
                <a:off x="4952521" y="1281978"/>
                <a:ext cx="34463" cy="106246"/>
              </a:xfrm>
              <a:custGeom>
                <a:avLst/>
                <a:gdLst/>
                <a:ahLst/>
                <a:cxnLst/>
                <a:rect l="l" t="t" r="r" b="b"/>
                <a:pathLst>
                  <a:path w="386" h="1190" extrusionOk="0">
                    <a:moveTo>
                      <a:pt x="232" y="1"/>
                    </a:moveTo>
                    <a:cubicBezTo>
                      <a:pt x="207" y="1"/>
                      <a:pt x="180" y="11"/>
                      <a:pt x="164" y="30"/>
                    </a:cubicBezTo>
                    <a:cubicBezTo>
                      <a:pt x="123" y="196"/>
                      <a:pt x="19" y="666"/>
                      <a:pt x="12" y="985"/>
                    </a:cubicBezTo>
                    <a:cubicBezTo>
                      <a:pt x="1" y="1118"/>
                      <a:pt x="93" y="1190"/>
                      <a:pt x="184" y="1190"/>
                    </a:cubicBezTo>
                    <a:cubicBezTo>
                      <a:pt x="263" y="1190"/>
                      <a:pt x="341" y="1135"/>
                      <a:pt x="351" y="1019"/>
                    </a:cubicBezTo>
                    <a:cubicBezTo>
                      <a:pt x="365" y="860"/>
                      <a:pt x="386" y="362"/>
                      <a:pt x="303" y="50"/>
                    </a:cubicBezTo>
                    <a:cubicBezTo>
                      <a:pt x="295" y="16"/>
                      <a:pt x="264" y="1"/>
                      <a:pt x="232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44"/>
              <p:cNvSpPr/>
              <p:nvPr/>
            </p:nvSpPr>
            <p:spPr>
              <a:xfrm>
                <a:off x="4822077" y="669671"/>
                <a:ext cx="66069" cy="96604"/>
              </a:xfrm>
              <a:custGeom>
                <a:avLst/>
                <a:gdLst/>
                <a:ahLst/>
                <a:cxnLst/>
                <a:rect l="l" t="t" r="r" b="b"/>
                <a:pathLst>
                  <a:path w="740" h="1082" extrusionOk="0">
                    <a:moveTo>
                      <a:pt x="227" y="1"/>
                    </a:moveTo>
                    <a:cubicBezTo>
                      <a:pt x="109" y="1"/>
                      <a:pt x="0" y="115"/>
                      <a:pt x="82" y="265"/>
                    </a:cubicBezTo>
                    <a:cubicBezTo>
                      <a:pt x="151" y="403"/>
                      <a:pt x="393" y="846"/>
                      <a:pt x="615" y="1068"/>
                    </a:cubicBezTo>
                    <a:cubicBezTo>
                      <a:pt x="626" y="1077"/>
                      <a:pt x="641" y="1081"/>
                      <a:pt x="655" y="1081"/>
                    </a:cubicBezTo>
                    <a:cubicBezTo>
                      <a:pt x="695" y="1081"/>
                      <a:pt x="739" y="1051"/>
                      <a:pt x="739" y="1005"/>
                    </a:cubicBezTo>
                    <a:cubicBezTo>
                      <a:pt x="705" y="846"/>
                      <a:pt x="539" y="383"/>
                      <a:pt x="393" y="106"/>
                    </a:cubicBezTo>
                    <a:cubicBezTo>
                      <a:pt x="353" y="32"/>
                      <a:pt x="289" y="1"/>
                      <a:pt x="227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44"/>
              <p:cNvSpPr/>
              <p:nvPr/>
            </p:nvSpPr>
            <p:spPr>
              <a:xfrm>
                <a:off x="5111089" y="1255550"/>
                <a:ext cx="65712" cy="96604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082" extrusionOk="0">
                    <a:moveTo>
                      <a:pt x="79" y="1"/>
                    </a:moveTo>
                    <a:cubicBezTo>
                      <a:pt x="41" y="1"/>
                      <a:pt x="1" y="31"/>
                      <a:pt x="1" y="77"/>
                    </a:cubicBezTo>
                    <a:cubicBezTo>
                      <a:pt x="35" y="243"/>
                      <a:pt x="201" y="699"/>
                      <a:pt x="347" y="976"/>
                    </a:cubicBezTo>
                    <a:cubicBezTo>
                      <a:pt x="385" y="1050"/>
                      <a:pt x="448" y="1081"/>
                      <a:pt x="509" y="1081"/>
                    </a:cubicBezTo>
                    <a:cubicBezTo>
                      <a:pt x="625" y="1081"/>
                      <a:pt x="735" y="969"/>
                      <a:pt x="658" y="824"/>
                    </a:cubicBezTo>
                    <a:cubicBezTo>
                      <a:pt x="589" y="686"/>
                      <a:pt x="347" y="243"/>
                      <a:pt x="118" y="14"/>
                    </a:cubicBezTo>
                    <a:cubicBezTo>
                      <a:pt x="107" y="5"/>
                      <a:pt x="93" y="1"/>
                      <a:pt x="79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44"/>
              <p:cNvSpPr/>
              <p:nvPr/>
            </p:nvSpPr>
            <p:spPr>
              <a:xfrm>
                <a:off x="4675117" y="802167"/>
                <a:ext cx="102318" cy="64819"/>
              </a:xfrm>
              <a:custGeom>
                <a:avLst/>
                <a:gdLst/>
                <a:ahLst/>
                <a:cxnLst/>
                <a:rect l="l" t="t" r="r" b="b"/>
                <a:pathLst>
                  <a:path w="1146" h="726" extrusionOk="0">
                    <a:moveTo>
                      <a:pt x="253" y="1"/>
                    </a:moveTo>
                    <a:cubicBezTo>
                      <a:pt x="97" y="1"/>
                      <a:pt x="1" y="221"/>
                      <a:pt x="178" y="324"/>
                    </a:cubicBezTo>
                    <a:cubicBezTo>
                      <a:pt x="309" y="407"/>
                      <a:pt x="738" y="656"/>
                      <a:pt x="1043" y="725"/>
                    </a:cubicBezTo>
                    <a:cubicBezTo>
                      <a:pt x="1046" y="726"/>
                      <a:pt x="1049" y="726"/>
                      <a:pt x="1051" y="726"/>
                    </a:cubicBezTo>
                    <a:cubicBezTo>
                      <a:pt x="1109" y="726"/>
                      <a:pt x="1145" y="661"/>
                      <a:pt x="1112" y="615"/>
                    </a:cubicBezTo>
                    <a:cubicBezTo>
                      <a:pt x="1001" y="490"/>
                      <a:pt x="635" y="186"/>
                      <a:pt x="358" y="33"/>
                    </a:cubicBezTo>
                    <a:cubicBezTo>
                      <a:pt x="321" y="10"/>
                      <a:pt x="286" y="1"/>
                      <a:pt x="253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44"/>
              <p:cNvSpPr/>
              <p:nvPr/>
            </p:nvSpPr>
            <p:spPr>
              <a:xfrm>
                <a:off x="5221889" y="1154748"/>
                <a:ext cx="102139" cy="64908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727" extrusionOk="0">
                    <a:moveTo>
                      <a:pt x="94" y="1"/>
                    </a:moveTo>
                    <a:cubicBezTo>
                      <a:pt x="36" y="1"/>
                      <a:pt x="0" y="66"/>
                      <a:pt x="33" y="119"/>
                    </a:cubicBezTo>
                    <a:cubicBezTo>
                      <a:pt x="144" y="237"/>
                      <a:pt x="504" y="541"/>
                      <a:pt x="780" y="693"/>
                    </a:cubicBezTo>
                    <a:cubicBezTo>
                      <a:pt x="817" y="717"/>
                      <a:pt x="854" y="727"/>
                      <a:pt x="887" y="727"/>
                    </a:cubicBezTo>
                    <a:cubicBezTo>
                      <a:pt x="1044" y="727"/>
                      <a:pt x="1144" y="511"/>
                      <a:pt x="967" y="403"/>
                    </a:cubicBezTo>
                    <a:cubicBezTo>
                      <a:pt x="836" y="327"/>
                      <a:pt x="400" y="71"/>
                      <a:pt x="102" y="1"/>
                    </a:cubicBezTo>
                    <a:cubicBezTo>
                      <a:pt x="99" y="1"/>
                      <a:pt x="96" y="1"/>
                      <a:pt x="94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44"/>
              <p:cNvSpPr/>
              <p:nvPr/>
            </p:nvSpPr>
            <p:spPr>
              <a:xfrm>
                <a:off x="4625475" y="986984"/>
                <a:ext cx="111246" cy="31427"/>
              </a:xfrm>
              <a:custGeom>
                <a:avLst/>
                <a:gdLst/>
                <a:ahLst/>
                <a:cxnLst/>
                <a:rect l="l" t="t" r="r" b="b"/>
                <a:pathLst>
                  <a:path w="1246" h="352" extrusionOk="0">
                    <a:moveTo>
                      <a:pt x="399" y="0"/>
                    </a:moveTo>
                    <a:cubicBezTo>
                      <a:pt x="346" y="0"/>
                      <a:pt x="296" y="2"/>
                      <a:pt x="249" y="5"/>
                    </a:cubicBezTo>
                    <a:cubicBezTo>
                      <a:pt x="10" y="5"/>
                      <a:pt x="0" y="351"/>
                      <a:pt x="242" y="351"/>
                    </a:cubicBezTo>
                    <a:cubicBezTo>
                      <a:pt x="245" y="351"/>
                      <a:pt x="247" y="351"/>
                      <a:pt x="249" y="351"/>
                    </a:cubicBezTo>
                    <a:cubicBezTo>
                      <a:pt x="402" y="351"/>
                      <a:pt x="900" y="323"/>
                      <a:pt x="1191" y="213"/>
                    </a:cubicBezTo>
                    <a:cubicBezTo>
                      <a:pt x="1246" y="185"/>
                      <a:pt x="1246" y="102"/>
                      <a:pt x="1191" y="81"/>
                    </a:cubicBezTo>
                    <a:cubicBezTo>
                      <a:pt x="1061" y="46"/>
                      <a:pt x="696" y="0"/>
                      <a:pt x="399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44"/>
              <p:cNvSpPr/>
              <p:nvPr/>
            </p:nvSpPr>
            <p:spPr>
              <a:xfrm>
                <a:off x="5265549" y="993591"/>
                <a:ext cx="111335" cy="31338"/>
              </a:xfrm>
              <a:custGeom>
                <a:avLst/>
                <a:gdLst/>
                <a:ahLst/>
                <a:cxnLst/>
                <a:rect l="l" t="t" r="r" b="b"/>
                <a:pathLst>
                  <a:path w="1247" h="351" extrusionOk="0">
                    <a:moveTo>
                      <a:pt x="1004" y="0"/>
                    </a:moveTo>
                    <a:cubicBezTo>
                      <a:pt x="1002" y="0"/>
                      <a:pt x="1000" y="0"/>
                      <a:pt x="997" y="0"/>
                    </a:cubicBezTo>
                    <a:cubicBezTo>
                      <a:pt x="838" y="0"/>
                      <a:pt x="347" y="28"/>
                      <a:pt x="49" y="139"/>
                    </a:cubicBezTo>
                    <a:cubicBezTo>
                      <a:pt x="1" y="166"/>
                      <a:pt x="1" y="249"/>
                      <a:pt x="49" y="270"/>
                    </a:cubicBezTo>
                    <a:cubicBezTo>
                      <a:pt x="185" y="305"/>
                      <a:pt x="550" y="351"/>
                      <a:pt x="848" y="351"/>
                    </a:cubicBezTo>
                    <a:cubicBezTo>
                      <a:pt x="900" y="351"/>
                      <a:pt x="951" y="349"/>
                      <a:pt x="997" y="346"/>
                    </a:cubicBezTo>
                    <a:cubicBezTo>
                      <a:pt x="1237" y="346"/>
                      <a:pt x="1246" y="0"/>
                      <a:pt x="100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44"/>
              <p:cNvSpPr/>
              <p:nvPr/>
            </p:nvSpPr>
            <p:spPr>
              <a:xfrm>
                <a:off x="5191622" y="744044"/>
                <a:ext cx="86961" cy="82765"/>
              </a:xfrm>
              <a:custGeom>
                <a:avLst/>
                <a:gdLst/>
                <a:ahLst/>
                <a:cxnLst/>
                <a:rect l="l" t="t" r="r" b="b"/>
                <a:pathLst>
                  <a:path w="974" h="927" extrusionOk="0">
                    <a:moveTo>
                      <a:pt x="743" y="0"/>
                    </a:moveTo>
                    <a:cubicBezTo>
                      <a:pt x="701" y="0"/>
                      <a:pt x="656" y="18"/>
                      <a:pt x="614" y="62"/>
                    </a:cubicBezTo>
                    <a:cubicBezTo>
                      <a:pt x="497" y="172"/>
                      <a:pt x="151" y="539"/>
                      <a:pt x="12" y="823"/>
                    </a:cubicBezTo>
                    <a:cubicBezTo>
                      <a:pt x="1" y="875"/>
                      <a:pt x="32" y="926"/>
                      <a:pt x="79" y="926"/>
                    </a:cubicBezTo>
                    <a:cubicBezTo>
                      <a:pt x="89" y="926"/>
                      <a:pt x="99" y="924"/>
                      <a:pt x="109" y="920"/>
                    </a:cubicBezTo>
                    <a:cubicBezTo>
                      <a:pt x="247" y="830"/>
                      <a:pt x="628" y="546"/>
                      <a:pt x="843" y="311"/>
                    </a:cubicBezTo>
                    <a:cubicBezTo>
                      <a:pt x="974" y="179"/>
                      <a:pt x="874" y="0"/>
                      <a:pt x="743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44"/>
              <p:cNvSpPr/>
              <p:nvPr/>
            </p:nvSpPr>
            <p:spPr>
              <a:xfrm>
                <a:off x="4720026" y="1195640"/>
                <a:ext cx="87497" cy="82408"/>
              </a:xfrm>
              <a:custGeom>
                <a:avLst/>
                <a:gdLst/>
                <a:ahLst/>
                <a:cxnLst/>
                <a:rect l="l" t="t" r="r" b="b"/>
                <a:pathLst>
                  <a:path w="980" h="923" extrusionOk="0">
                    <a:moveTo>
                      <a:pt x="896" y="0"/>
                    </a:moveTo>
                    <a:cubicBezTo>
                      <a:pt x="886" y="0"/>
                      <a:pt x="876" y="2"/>
                      <a:pt x="865" y="7"/>
                    </a:cubicBezTo>
                    <a:cubicBezTo>
                      <a:pt x="727" y="90"/>
                      <a:pt x="346" y="374"/>
                      <a:pt x="132" y="609"/>
                    </a:cubicBezTo>
                    <a:cubicBezTo>
                      <a:pt x="1" y="740"/>
                      <a:pt x="104" y="923"/>
                      <a:pt x="236" y="923"/>
                    </a:cubicBezTo>
                    <a:cubicBezTo>
                      <a:pt x="279" y="923"/>
                      <a:pt x="325" y="904"/>
                      <a:pt x="367" y="858"/>
                    </a:cubicBezTo>
                    <a:cubicBezTo>
                      <a:pt x="478" y="748"/>
                      <a:pt x="824" y="388"/>
                      <a:pt x="962" y="97"/>
                    </a:cubicBezTo>
                    <a:cubicBezTo>
                      <a:pt x="979" y="51"/>
                      <a:pt x="944" y="0"/>
                      <a:pt x="896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44"/>
              <p:cNvSpPr/>
              <p:nvPr/>
            </p:nvSpPr>
            <p:spPr>
              <a:xfrm>
                <a:off x="5077696" y="649492"/>
                <a:ext cx="49016" cy="103389"/>
              </a:xfrm>
              <a:custGeom>
                <a:avLst/>
                <a:gdLst/>
                <a:ahLst/>
                <a:cxnLst/>
                <a:rect l="l" t="t" r="r" b="b"/>
                <a:pathLst>
                  <a:path w="549" h="1158" extrusionOk="0">
                    <a:moveTo>
                      <a:pt x="335" y="0"/>
                    </a:moveTo>
                    <a:cubicBezTo>
                      <a:pt x="267" y="0"/>
                      <a:pt x="201" y="40"/>
                      <a:pt x="174" y="131"/>
                    </a:cubicBezTo>
                    <a:cubicBezTo>
                      <a:pt x="132" y="290"/>
                      <a:pt x="1" y="775"/>
                      <a:pt x="8" y="1093"/>
                    </a:cubicBezTo>
                    <a:cubicBezTo>
                      <a:pt x="17" y="1132"/>
                      <a:pt x="50" y="1157"/>
                      <a:pt x="83" y="1157"/>
                    </a:cubicBezTo>
                    <a:cubicBezTo>
                      <a:pt x="103" y="1157"/>
                      <a:pt x="124" y="1148"/>
                      <a:pt x="139" y="1128"/>
                    </a:cubicBezTo>
                    <a:cubicBezTo>
                      <a:pt x="229" y="982"/>
                      <a:pt x="423" y="553"/>
                      <a:pt x="506" y="242"/>
                    </a:cubicBezTo>
                    <a:cubicBezTo>
                      <a:pt x="548" y="98"/>
                      <a:pt x="441" y="0"/>
                      <a:pt x="335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44"/>
              <p:cNvSpPr/>
              <p:nvPr/>
            </p:nvSpPr>
            <p:spPr>
              <a:xfrm>
                <a:off x="4872523" y="1269210"/>
                <a:ext cx="48391" cy="103568"/>
              </a:xfrm>
              <a:custGeom>
                <a:avLst/>
                <a:gdLst/>
                <a:ahLst/>
                <a:cxnLst/>
                <a:rect l="l" t="t" r="r" b="b"/>
                <a:pathLst>
                  <a:path w="542" h="1160" extrusionOk="0">
                    <a:moveTo>
                      <a:pt x="464" y="1"/>
                    </a:moveTo>
                    <a:cubicBezTo>
                      <a:pt x="443" y="1"/>
                      <a:pt x="421" y="9"/>
                      <a:pt x="403" y="27"/>
                    </a:cubicBezTo>
                    <a:cubicBezTo>
                      <a:pt x="320" y="173"/>
                      <a:pt x="119" y="609"/>
                      <a:pt x="43" y="920"/>
                    </a:cubicBezTo>
                    <a:cubicBezTo>
                      <a:pt x="1" y="1063"/>
                      <a:pt x="104" y="1160"/>
                      <a:pt x="207" y="1160"/>
                    </a:cubicBezTo>
                    <a:cubicBezTo>
                      <a:pt x="274" y="1160"/>
                      <a:pt x="341" y="1119"/>
                      <a:pt x="368" y="1024"/>
                    </a:cubicBezTo>
                    <a:cubicBezTo>
                      <a:pt x="417" y="865"/>
                      <a:pt x="541" y="380"/>
                      <a:pt x="534" y="62"/>
                    </a:cubicBezTo>
                    <a:cubicBezTo>
                      <a:pt x="530" y="23"/>
                      <a:pt x="499" y="1"/>
                      <a:pt x="464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44"/>
              <p:cNvSpPr/>
              <p:nvPr/>
            </p:nvSpPr>
            <p:spPr>
              <a:xfrm>
                <a:off x="4916182" y="637975"/>
                <a:ext cx="41784" cy="105175"/>
              </a:xfrm>
              <a:custGeom>
                <a:avLst/>
                <a:gdLst/>
                <a:ahLst/>
                <a:cxnLst/>
                <a:rect l="l" t="t" r="r" b="b"/>
                <a:pathLst>
                  <a:path w="468" h="1178" extrusionOk="0">
                    <a:moveTo>
                      <a:pt x="189" y="0"/>
                    </a:moveTo>
                    <a:cubicBezTo>
                      <a:pt x="93" y="0"/>
                      <a:pt x="0" y="79"/>
                      <a:pt x="31" y="218"/>
                    </a:cubicBezTo>
                    <a:cubicBezTo>
                      <a:pt x="66" y="378"/>
                      <a:pt x="177" y="869"/>
                      <a:pt x="329" y="1146"/>
                    </a:cubicBezTo>
                    <a:cubicBezTo>
                      <a:pt x="343" y="1168"/>
                      <a:pt x="366" y="1178"/>
                      <a:pt x="388" y="1178"/>
                    </a:cubicBezTo>
                    <a:cubicBezTo>
                      <a:pt x="422" y="1178"/>
                      <a:pt x="456" y="1155"/>
                      <a:pt x="460" y="1118"/>
                    </a:cubicBezTo>
                    <a:cubicBezTo>
                      <a:pt x="467" y="952"/>
                      <a:pt x="433" y="468"/>
                      <a:pt x="364" y="156"/>
                    </a:cubicBezTo>
                    <a:cubicBezTo>
                      <a:pt x="342" y="49"/>
                      <a:pt x="264" y="0"/>
                      <a:pt x="189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44"/>
              <p:cNvSpPr/>
              <p:nvPr/>
            </p:nvSpPr>
            <p:spPr>
              <a:xfrm>
                <a:off x="5040644" y="1278853"/>
                <a:ext cx="42052" cy="104996"/>
              </a:xfrm>
              <a:custGeom>
                <a:avLst/>
                <a:gdLst/>
                <a:ahLst/>
                <a:cxnLst/>
                <a:rect l="l" t="t" r="r" b="b"/>
                <a:pathLst>
                  <a:path w="471" h="1176" extrusionOk="0">
                    <a:moveTo>
                      <a:pt x="81" y="1"/>
                    </a:moveTo>
                    <a:cubicBezTo>
                      <a:pt x="48" y="1"/>
                      <a:pt x="16" y="21"/>
                      <a:pt x="8" y="58"/>
                    </a:cubicBezTo>
                    <a:cubicBezTo>
                      <a:pt x="1" y="224"/>
                      <a:pt x="35" y="708"/>
                      <a:pt x="105" y="1020"/>
                    </a:cubicBezTo>
                    <a:cubicBezTo>
                      <a:pt x="129" y="1126"/>
                      <a:pt x="207" y="1175"/>
                      <a:pt x="283" y="1175"/>
                    </a:cubicBezTo>
                    <a:cubicBezTo>
                      <a:pt x="379" y="1175"/>
                      <a:pt x="471" y="1097"/>
                      <a:pt x="444" y="957"/>
                    </a:cubicBezTo>
                    <a:cubicBezTo>
                      <a:pt x="409" y="805"/>
                      <a:pt x="298" y="307"/>
                      <a:pt x="139" y="30"/>
                    </a:cubicBezTo>
                    <a:cubicBezTo>
                      <a:pt x="125" y="10"/>
                      <a:pt x="103" y="1"/>
                      <a:pt x="81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44"/>
              <p:cNvSpPr/>
              <p:nvPr/>
            </p:nvSpPr>
            <p:spPr>
              <a:xfrm>
                <a:off x="4740651" y="724491"/>
                <a:ext cx="86247" cy="83390"/>
              </a:xfrm>
              <a:custGeom>
                <a:avLst/>
                <a:gdLst/>
                <a:ahLst/>
                <a:cxnLst/>
                <a:rect l="l" t="t" r="r" b="b"/>
                <a:pathLst>
                  <a:path w="966" h="934" extrusionOk="0">
                    <a:moveTo>
                      <a:pt x="247" y="1"/>
                    </a:moveTo>
                    <a:cubicBezTo>
                      <a:pt x="113" y="1"/>
                      <a:pt x="0" y="162"/>
                      <a:pt x="129" y="301"/>
                    </a:cubicBezTo>
                    <a:cubicBezTo>
                      <a:pt x="233" y="419"/>
                      <a:pt x="579" y="772"/>
                      <a:pt x="856" y="931"/>
                    </a:cubicBezTo>
                    <a:cubicBezTo>
                      <a:pt x="861" y="933"/>
                      <a:pt x="867" y="933"/>
                      <a:pt x="873" y="933"/>
                    </a:cubicBezTo>
                    <a:cubicBezTo>
                      <a:pt x="918" y="933"/>
                      <a:pt x="965" y="889"/>
                      <a:pt x="959" y="834"/>
                    </a:cubicBezTo>
                    <a:cubicBezTo>
                      <a:pt x="876" y="689"/>
                      <a:pt x="600" y="288"/>
                      <a:pt x="385" y="66"/>
                    </a:cubicBezTo>
                    <a:cubicBezTo>
                      <a:pt x="342" y="20"/>
                      <a:pt x="293" y="1"/>
                      <a:pt x="247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44"/>
              <p:cNvSpPr/>
              <p:nvPr/>
            </p:nvSpPr>
            <p:spPr>
              <a:xfrm>
                <a:off x="5172337" y="1214390"/>
                <a:ext cx="86336" cy="83479"/>
              </a:xfrm>
              <a:custGeom>
                <a:avLst/>
                <a:gdLst/>
                <a:ahLst/>
                <a:cxnLst/>
                <a:rect l="l" t="t" r="r" b="b"/>
                <a:pathLst>
                  <a:path w="967" h="935" extrusionOk="0">
                    <a:moveTo>
                      <a:pt x="86" y="0"/>
                    </a:moveTo>
                    <a:cubicBezTo>
                      <a:pt x="40" y="0"/>
                      <a:pt x="1" y="47"/>
                      <a:pt x="7" y="95"/>
                    </a:cubicBezTo>
                    <a:cubicBezTo>
                      <a:pt x="83" y="247"/>
                      <a:pt x="360" y="641"/>
                      <a:pt x="574" y="870"/>
                    </a:cubicBezTo>
                    <a:cubicBezTo>
                      <a:pt x="616" y="915"/>
                      <a:pt x="665" y="934"/>
                      <a:pt x="711" y="934"/>
                    </a:cubicBezTo>
                    <a:cubicBezTo>
                      <a:pt x="848" y="934"/>
                      <a:pt x="966" y="769"/>
                      <a:pt x="837" y="634"/>
                    </a:cubicBezTo>
                    <a:cubicBezTo>
                      <a:pt x="733" y="510"/>
                      <a:pt x="387" y="157"/>
                      <a:pt x="111" y="5"/>
                    </a:cubicBezTo>
                    <a:cubicBezTo>
                      <a:pt x="102" y="2"/>
                      <a:pt x="94" y="0"/>
                      <a:pt x="86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44"/>
              <p:cNvSpPr/>
              <p:nvPr/>
            </p:nvSpPr>
            <p:spPr>
              <a:xfrm>
                <a:off x="4634671" y="891540"/>
                <a:ext cx="111960" cy="44195"/>
              </a:xfrm>
              <a:custGeom>
                <a:avLst/>
                <a:gdLst/>
                <a:ahLst/>
                <a:cxnLst/>
                <a:rect l="l" t="t" r="r" b="b"/>
                <a:pathLst>
                  <a:path w="1254" h="495" extrusionOk="0">
                    <a:moveTo>
                      <a:pt x="264" y="0"/>
                    </a:moveTo>
                    <a:cubicBezTo>
                      <a:pt x="75" y="0"/>
                      <a:pt x="1" y="284"/>
                      <a:pt x="222" y="347"/>
                    </a:cubicBezTo>
                    <a:cubicBezTo>
                      <a:pt x="357" y="386"/>
                      <a:pt x="781" y="495"/>
                      <a:pt x="1090" y="495"/>
                    </a:cubicBezTo>
                    <a:cubicBezTo>
                      <a:pt x="1115" y="495"/>
                      <a:pt x="1140" y="494"/>
                      <a:pt x="1164" y="493"/>
                    </a:cubicBezTo>
                    <a:cubicBezTo>
                      <a:pt x="1226" y="486"/>
                      <a:pt x="1254" y="403"/>
                      <a:pt x="1198" y="361"/>
                    </a:cubicBezTo>
                    <a:cubicBezTo>
                      <a:pt x="1053" y="278"/>
                      <a:pt x="624" y="84"/>
                      <a:pt x="319" y="8"/>
                    </a:cubicBezTo>
                    <a:cubicBezTo>
                      <a:pt x="300" y="3"/>
                      <a:pt x="281" y="0"/>
                      <a:pt x="26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44"/>
              <p:cNvSpPr/>
              <p:nvPr/>
            </p:nvSpPr>
            <p:spPr>
              <a:xfrm>
                <a:off x="5252603" y="1086000"/>
                <a:ext cx="111335" cy="44284"/>
              </a:xfrm>
              <a:custGeom>
                <a:avLst/>
                <a:gdLst/>
                <a:ahLst/>
                <a:cxnLst/>
                <a:rect l="l" t="t" r="r" b="b"/>
                <a:pathLst>
                  <a:path w="1247" h="496" extrusionOk="0">
                    <a:moveTo>
                      <a:pt x="157" y="1"/>
                    </a:moveTo>
                    <a:cubicBezTo>
                      <a:pt x="132" y="1"/>
                      <a:pt x="107" y="2"/>
                      <a:pt x="83" y="3"/>
                    </a:cubicBezTo>
                    <a:cubicBezTo>
                      <a:pt x="21" y="10"/>
                      <a:pt x="0" y="100"/>
                      <a:pt x="49" y="135"/>
                    </a:cubicBezTo>
                    <a:cubicBezTo>
                      <a:pt x="194" y="218"/>
                      <a:pt x="630" y="412"/>
                      <a:pt x="935" y="488"/>
                    </a:cubicBezTo>
                    <a:cubicBezTo>
                      <a:pt x="954" y="493"/>
                      <a:pt x="972" y="495"/>
                      <a:pt x="989" y="495"/>
                    </a:cubicBezTo>
                    <a:cubicBezTo>
                      <a:pt x="1172" y="495"/>
                      <a:pt x="1246" y="212"/>
                      <a:pt x="1025" y="149"/>
                    </a:cubicBezTo>
                    <a:cubicBezTo>
                      <a:pt x="890" y="110"/>
                      <a:pt x="467" y="1"/>
                      <a:pt x="157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44"/>
              <p:cNvSpPr/>
              <p:nvPr/>
            </p:nvSpPr>
            <p:spPr>
              <a:xfrm>
                <a:off x="4634850" y="1062786"/>
                <a:ext cx="108746" cy="48034"/>
              </a:xfrm>
              <a:custGeom>
                <a:avLst/>
                <a:gdLst/>
                <a:ahLst/>
                <a:cxnLst/>
                <a:rect l="l" t="t" r="r" b="b"/>
                <a:pathLst>
                  <a:path w="1218" h="538" extrusionOk="0">
                    <a:moveTo>
                      <a:pt x="1127" y="0"/>
                    </a:moveTo>
                    <a:cubicBezTo>
                      <a:pt x="968" y="0"/>
                      <a:pt x="497" y="83"/>
                      <a:pt x="207" y="187"/>
                    </a:cubicBezTo>
                    <a:cubicBezTo>
                      <a:pt x="1" y="249"/>
                      <a:pt x="42" y="537"/>
                      <a:pt x="230" y="537"/>
                    </a:cubicBezTo>
                    <a:cubicBezTo>
                      <a:pt x="251" y="537"/>
                      <a:pt x="273" y="534"/>
                      <a:pt x="297" y="526"/>
                    </a:cubicBezTo>
                    <a:cubicBezTo>
                      <a:pt x="449" y="478"/>
                      <a:pt x="919" y="319"/>
                      <a:pt x="1176" y="132"/>
                    </a:cubicBezTo>
                    <a:cubicBezTo>
                      <a:pt x="1217" y="97"/>
                      <a:pt x="1189" y="14"/>
                      <a:pt x="1127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44"/>
              <p:cNvSpPr/>
              <p:nvPr/>
            </p:nvSpPr>
            <p:spPr>
              <a:xfrm>
                <a:off x="5255728" y="896183"/>
                <a:ext cx="108121" cy="47409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531" extrusionOk="0">
                    <a:moveTo>
                      <a:pt x="980" y="1"/>
                    </a:moveTo>
                    <a:cubicBezTo>
                      <a:pt x="960" y="1"/>
                      <a:pt x="937" y="4"/>
                      <a:pt x="914" y="12"/>
                    </a:cubicBezTo>
                    <a:cubicBezTo>
                      <a:pt x="768" y="53"/>
                      <a:pt x="291" y="219"/>
                      <a:pt x="42" y="399"/>
                    </a:cubicBezTo>
                    <a:cubicBezTo>
                      <a:pt x="0" y="441"/>
                      <a:pt x="14" y="524"/>
                      <a:pt x="83" y="531"/>
                    </a:cubicBezTo>
                    <a:cubicBezTo>
                      <a:pt x="249" y="531"/>
                      <a:pt x="713" y="454"/>
                      <a:pt x="1010" y="344"/>
                    </a:cubicBezTo>
                    <a:cubicBezTo>
                      <a:pt x="1210" y="288"/>
                      <a:pt x="1168" y="1"/>
                      <a:pt x="980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44"/>
              <p:cNvSpPr/>
              <p:nvPr/>
            </p:nvSpPr>
            <p:spPr>
              <a:xfrm>
                <a:off x="4755204" y="783864"/>
                <a:ext cx="511678" cy="450430"/>
              </a:xfrm>
              <a:custGeom>
                <a:avLst/>
                <a:gdLst/>
                <a:ahLst/>
                <a:cxnLst/>
                <a:rect l="l" t="t" r="r" b="b"/>
                <a:pathLst>
                  <a:path w="5731" h="5045" extrusionOk="0">
                    <a:moveTo>
                      <a:pt x="2951" y="0"/>
                    </a:moveTo>
                    <a:cubicBezTo>
                      <a:pt x="2766" y="0"/>
                      <a:pt x="2578" y="19"/>
                      <a:pt x="2388" y="59"/>
                    </a:cubicBezTo>
                    <a:cubicBezTo>
                      <a:pt x="949" y="349"/>
                      <a:pt x="1" y="1685"/>
                      <a:pt x="263" y="3048"/>
                    </a:cubicBezTo>
                    <a:cubicBezTo>
                      <a:pt x="498" y="4231"/>
                      <a:pt x="1566" y="5044"/>
                      <a:pt x="2780" y="5044"/>
                    </a:cubicBezTo>
                    <a:cubicBezTo>
                      <a:pt x="2965" y="5044"/>
                      <a:pt x="3154" y="5025"/>
                      <a:pt x="3343" y="4986"/>
                    </a:cubicBezTo>
                    <a:cubicBezTo>
                      <a:pt x="4783" y="4695"/>
                      <a:pt x="5731" y="3360"/>
                      <a:pt x="5468" y="1996"/>
                    </a:cubicBezTo>
                    <a:cubicBezTo>
                      <a:pt x="5233" y="813"/>
                      <a:pt x="4166" y="0"/>
                      <a:pt x="2951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44"/>
              <p:cNvSpPr/>
              <p:nvPr/>
            </p:nvSpPr>
            <p:spPr>
              <a:xfrm>
                <a:off x="4827970" y="826720"/>
                <a:ext cx="101425" cy="90086"/>
              </a:xfrm>
              <a:custGeom>
                <a:avLst/>
                <a:gdLst/>
                <a:ahLst/>
                <a:cxnLst/>
                <a:rect l="l" t="t" r="r" b="b"/>
                <a:pathLst>
                  <a:path w="1136" h="1009" extrusionOk="0">
                    <a:moveTo>
                      <a:pt x="1069" y="0"/>
                    </a:moveTo>
                    <a:cubicBezTo>
                      <a:pt x="1066" y="0"/>
                      <a:pt x="1064" y="0"/>
                      <a:pt x="1061" y="1"/>
                    </a:cubicBezTo>
                    <a:cubicBezTo>
                      <a:pt x="798" y="42"/>
                      <a:pt x="217" y="478"/>
                      <a:pt x="37" y="831"/>
                    </a:cubicBezTo>
                    <a:cubicBezTo>
                      <a:pt x="0" y="904"/>
                      <a:pt x="46" y="1008"/>
                      <a:pt x="118" y="1008"/>
                    </a:cubicBezTo>
                    <a:cubicBezTo>
                      <a:pt x="142" y="1008"/>
                      <a:pt x="168" y="997"/>
                      <a:pt x="196" y="970"/>
                    </a:cubicBezTo>
                    <a:cubicBezTo>
                      <a:pt x="307" y="852"/>
                      <a:pt x="604" y="409"/>
                      <a:pt x="1102" y="91"/>
                    </a:cubicBezTo>
                    <a:cubicBezTo>
                      <a:pt x="1135" y="51"/>
                      <a:pt x="1112" y="0"/>
                      <a:pt x="1069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44"/>
              <p:cNvSpPr/>
              <p:nvPr/>
            </p:nvSpPr>
            <p:spPr>
              <a:xfrm>
                <a:off x="4798417" y="934664"/>
                <a:ext cx="29820" cy="47320"/>
              </a:xfrm>
              <a:custGeom>
                <a:avLst/>
                <a:gdLst/>
                <a:ahLst/>
                <a:cxnLst/>
                <a:rect l="l" t="t" r="r" b="b"/>
                <a:pathLst>
                  <a:path w="334" h="530" extrusionOk="0">
                    <a:moveTo>
                      <a:pt x="286" y="1"/>
                    </a:moveTo>
                    <a:cubicBezTo>
                      <a:pt x="283" y="1"/>
                      <a:pt x="280" y="1"/>
                      <a:pt x="278" y="3"/>
                    </a:cubicBezTo>
                    <a:cubicBezTo>
                      <a:pt x="195" y="3"/>
                      <a:pt x="119" y="113"/>
                      <a:pt x="84" y="183"/>
                    </a:cubicBezTo>
                    <a:cubicBezTo>
                      <a:pt x="42" y="273"/>
                      <a:pt x="1" y="390"/>
                      <a:pt x="42" y="487"/>
                    </a:cubicBezTo>
                    <a:cubicBezTo>
                      <a:pt x="57" y="516"/>
                      <a:pt x="86" y="530"/>
                      <a:pt x="115" y="530"/>
                    </a:cubicBezTo>
                    <a:cubicBezTo>
                      <a:pt x="143" y="530"/>
                      <a:pt x="171" y="517"/>
                      <a:pt x="188" y="494"/>
                    </a:cubicBezTo>
                    <a:cubicBezTo>
                      <a:pt x="243" y="439"/>
                      <a:pt x="333" y="100"/>
                      <a:pt x="319" y="30"/>
                    </a:cubicBezTo>
                    <a:cubicBezTo>
                      <a:pt x="314" y="13"/>
                      <a:pt x="299" y="1"/>
                      <a:pt x="286" y="1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44"/>
              <p:cNvSpPr/>
              <p:nvPr/>
            </p:nvSpPr>
            <p:spPr>
              <a:xfrm>
                <a:off x="4882522" y="924932"/>
                <a:ext cx="373201" cy="289186"/>
              </a:xfrm>
              <a:custGeom>
                <a:avLst/>
                <a:gdLst/>
                <a:ahLst/>
                <a:cxnLst/>
                <a:rect l="l" t="t" r="r" b="b"/>
                <a:pathLst>
                  <a:path w="4180" h="3239" extrusionOk="0">
                    <a:moveTo>
                      <a:pt x="3560" y="0"/>
                    </a:moveTo>
                    <a:cubicBezTo>
                      <a:pt x="3397" y="0"/>
                      <a:pt x="3160" y="52"/>
                      <a:pt x="3107" y="153"/>
                    </a:cubicBezTo>
                    <a:cubicBezTo>
                      <a:pt x="3038" y="285"/>
                      <a:pt x="3024" y="437"/>
                      <a:pt x="3024" y="589"/>
                    </a:cubicBezTo>
                    <a:cubicBezTo>
                      <a:pt x="3017" y="735"/>
                      <a:pt x="3017" y="887"/>
                      <a:pt x="2948" y="1018"/>
                    </a:cubicBezTo>
                    <a:cubicBezTo>
                      <a:pt x="2817" y="1267"/>
                      <a:pt x="2526" y="1357"/>
                      <a:pt x="2256" y="1420"/>
                    </a:cubicBezTo>
                    <a:cubicBezTo>
                      <a:pt x="1986" y="1482"/>
                      <a:pt x="1696" y="1572"/>
                      <a:pt x="1571" y="1828"/>
                    </a:cubicBezTo>
                    <a:cubicBezTo>
                      <a:pt x="1502" y="1973"/>
                      <a:pt x="1516" y="2160"/>
                      <a:pt x="1391" y="2278"/>
                    </a:cubicBezTo>
                    <a:cubicBezTo>
                      <a:pt x="1320" y="2346"/>
                      <a:pt x="1235" y="2367"/>
                      <a:pt x="1142" y="2367"/>
                    </a:cubicBezTo>
                    <a:cubicBezTo>
                      <a:pt x="999" y="2367"/>
                      <a:pt x="839" y="2317"/>
                      <a:pt x="692" y="2312"/>
                    </a:cubicBezTo>
                    <a:cubicBezTo>
                      <a:pt x="684" y="2312"/>
                      <a:pt x="675" y="2312"/>
                      <a:pt x="667" y="2312"/>
                    </a:cubicBezTo>
                    <a:cubicBezTo>
                      <a:pt x="363" y="2312"/>
                      <a:pt x="47" y="2549"/>
                      <a:pt x="0" y="2852"/>
                    </a:cubicBezTo>
                    <a:cubicBezTo>
                      <a:pt x="457" y="3114"/>
                      <a:pt x="947" y="3239"/>
                      <a:pt x="1420" y="3239"/>
                    </a:cubicBezTo>
                    <a:cubicBezTo>
                      <a:pt x="2246" y="3239"/>
                      <a:pt x="3019" y="2860"/>
                      <a:pt x="3467" y="2174"/>
                    </a:cubicBezTo>
                    <a:cubicBezTo>
                      <a:pt x="4180" y="1088"/>
                      <a:pt x="3682" y="1"/>
                      <a:pt x="3682" y="1"/>
                    </a:cubicBezTo>
                    <a:lnTo>
                      <a:pt x="3682" y="1"/>
                    </a:lnTo>
                    <a:lnTo>
                      <a:pt x="3682" y="15"/>
                    </a:lnTo>
                    <a:cubicBezTo>
                      <a:pt x="3653" y="5"/>
                      <a:pt x="3610" y="0"/>
                      <a:pt x="3560" y="0"/>
                    </a:cubicBezTo>
                    <a:close/>
                  </a:path>
                </a:pathLst>
              </a:custGeom>
              <a:solidFill>
                <a:srgbClr val="FFFFFF">
                  <a:alpha val="349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832" name="Google Shape;1832;p44"/>
          <p:cNvGrpSpPr/>
          <p:nvPr/>
        </p:nvGrpSpPr>
        <p:grpSpPr>
          <a:xfrm rot="-2152922">
            <a:off x="6979584" y="586522"/>
            <a:ext cx="1155194" cy="1284233"/>
            <a:chOff x="1246187" y="3427400"/>
            <a:chExt cx="1155230" cy="1284274"/>
          </a:xfrm>
        </p:grpSpPr>
        <p:sp>
          <p:nvSpPr>
            <p:cNvPr id="1833" name="Google Shape;1833;p44"/>
            <p:cNvSpPr/>
            <p:nvPr/>
          </p:nvSpPr>
          <p:spPr>
            <a:xfrm>
              <a:off x="1246187" y="3427400"/>
              <a:ext cx="1155230" cy="1284274"/>
            </a:xfrm>
            <a:custGeom>
              <a:avLst/>
              <a:gdLst/>
              <a:ahLst/>
              <a:cxnLst/>
              <a:rect l="l" t="t" r="r" b="b"/>
              <a:pathLst>
                <a:path w="23070" h="25647" extrusionOk="0">
                  <a:moveTo>
                    <a:pt x="11032" y="1"/>
                  </a:moveTo>
                  <a:cubicBezTo>
                    <a:pt x="10851" y="1"/>
                    <a:pt x="10670" y="46"/>
                    <a:pt x="10505" y="137"/>
                  </a:cubicBezTo>
                  <a:cubicBezTo>
                    <a:pt x="6201" y="2643"/>
                    <a:pt x="2738" y="6848"/>
                    <a:pt x="1007" y="11696"/>
                  </a:cubicBezTo>
                  <a:cubicBezTo>
                    <a:pt x="166" y="14087"/>
                    <a:pt x="1" y="16082"/>
                    <a:pt x="479" y="17814"/>
                  </a:cubicBezTo>
                  <a:cubicBezTo>
                    <a:pt x="1254" y="20535"/>
                    <a:pt x="3909" y="22596"/>
                    <a:pt x="6663" y="22596"/>
                  </a:cubicBezTo>
                  <a:cubicBezTo>
                    <a:pt x="8361" y="22596"/>
                    <a:pt x="10043" y="21804"/>
                    <a:pt x="11280" y="20518"/>
                  </a:cubicBezTo>
                  <a:cubicBezTo>
                    <a:pt x="11510" y="21887"/>
                    <a:pt x="11807" y="23255"/>
                    <a:pt x="12154" y="24739"/>
                  </a:cubicBezTo>
                  <a:cubicBezTo>
                    <a:pt x="12285" y="25284"/>
                    <a:pt x="12764" y="25646"/>
                    <a:pt x="13291" y="25646"/>
                  </a:cubicBezTo>
                  <a:cubicBezTo>
                    <a:pt x="13473" y="25646"/>
                    <a:pt x="13638" y="25613"/>
                    <a:pt x="13803" y="25531"/>
                  </a:cubicBezTo>
                  <a:cubicBezTo>
                    <a:pt x="14017" y="25415"/>
                    <a:pt x="14198" y="25251"/>
                    <a:pt x="14330" y="25053"/>
                  </a:cubicBezTo>
                  <a:cubicBezTo>
                    <a:pt x="14495" y="24789"/>
                    <a:pt x="14528" y="24476"/>
                    <a:pt x="14462" y="24179"/>
                  </a:cubicBezTo>
                  <a:cubicBezTo>
                    <a:pt x="14198" y="23008"/>
                    <a:pt x="13951" y="21903"/>
                    <a:pt x="13753" y="20831"/>
                  </a:cubicBezTo>
                  <a:lnTo>
                    <a:pt x="13753" y="20831"/>
                  </a:lnTo>
                  <a:cubicBezTo>
                    <a:pt x="14611" y="21293"/>
                    <a:pt x="15567" y="21573"/>
                    <a:pt x="16556" y="21573"/>
                  </a:cubicBezTo>
                  <a:lnTo>
                    <a:pt x="16606" y="21573"/>
                  </a:lnTo>
                  <a:cubicBezTo>
                    <a:pt x="18947" y="21573"/>
                    <a:pt x="21190" y="20139"/>
                    <a:pt x="22196" y="17979"/>
                  </a:cubicBezTo>
                  <a:cubicBezTo>
                    <a:pt x="22954" y="16346"/>
                    <a:pt x="23070" y="14268"/>
                    <a:pt x="22443" y="12290"/>
                  </a:cubicBezTo>
                  <a:cubicBezTo>
                    <a:pt x="21965" y="10756"/>
                    <a:pt x="21124" y="9206"/>
                    <a:pt x="19854" y="7574"/>
                  </a:cubicBezTo>
                  <a:cubicBezTo>
                    <a:pt x="17579" y="4589"/>
                    <a:pt x="14709" y="2033"/>
                    <a:pt x="11560" y="137"/>
                  </a:cubicBezTo>
                  <a:cubicBezTo>
                    <a:pt x="11395" y="46"/>
                    <a:pt x="11214" y="1"/>
                    <a:pt x="110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34" name="Google Shape;1834;p44"/>
            <p:cNvGrpSpPr/>
            <p:nvPr/>
          </p:nvGrpSpPr>
          <p:grpSpPr>
            <a:xfrm>
              <a:off x="1291105" y="3480440"/>
              <a:ext cx="1049166" cy="1178206"/>
              <a:chOff x="1291105" y="3480440"/>
              <a:chExt cx="1049166" cy="1178206"/>
            </a:xfrm>
          </p:grpSpPr>
          <p:sp>
            <p:nvSpPr>
              <p:cNvPr id="1835" name="Google Shape;1835;p44"/>
              <p:cNvSpPr/>
              <p:nvPr/>
            </p:nvSpPr>
            <p:spPr>
              <a:xfrm>
                <a:off x="1291105" y="3480440"/>
                <a:ext cx="1049166" cy="1025814"/>
              </a:xfrm>
              <a:custGeom>
                <a:avLst/>
                <a:gdLst/>
                <a:ahLst/>
                <a:cxnLst/>
                <a:rect l="l" t="t" r="r" b="b"/>
                <a:pathLst>
                  <a:path w="8818" h="8623" extrusionOk="0">
                    <a:moveTo>
                      <a:pt x="4222" y="0"/>
                    </a:moveTo>
                    <a:cubicBezTo>
                      <a:pt x="2485" y="1010"/>
                      <a:pt x="1122" y="2678"/>
                      <a:pt x="430" y="4616"/>
                    </a:cubicBezTo>
                    <a:cubicBezTo>
                      <a:pt x="167" y="5349"/>
                      <a:pt x="1" y="6173"/>
                      <a:pt x="208" y="6927"/>
                    </a:cubicBezTo>
                    <a:cubicBezTo>
                      <a:pt x="485" y="7896"/>
                      <a:pt x="1419" y="8623"/>
                      <a:pt x="2388" y="8623"/>
                    </a:cubicBezTo>
                    <a:cubicBezTo>
                      <a:pt x="3357" y="8623"/>
                      <a:pt x="4291" y="7889"/>
                      <a:pt x="4603" y="6872"/>
                    </a:cubicBezTo>
                    <a:cubicBezTo>
                      <a:pt x="4942" y="7647"/>
                      <a:pt x="5731" y="8180"/>
                      <a:pt x="6540" y="8187"/>
                    </a:cubicBezTo>
                    <a:cubicBezTo>
                      <a:pt x="6551" y="8187"/>
                      <a:pt x="6562" y="8187"/>
                      <a:pt x="6573" y="8187"/>
                    </a:cubicBezTo>
                    <a:cubicBezTo>
                      <a:pt x="7378" y="8187"/>
                      <a:pt x="8164" y="7679"/>
                      <a:pt x="8513" y="6934"/>
                    </a:cubicBezTo>
                    <a:cubicBezTo>
                      <a:pt x="8817" y="6298"/>
                      <a:pt x="8810" y="5522"/>
                      <a:pt x="8603" y="4851"/>
                    </a:cubicBezTo>
                    <a:cubicBezTo>
                      <a:pt x="8395" y="4173"/>
                      <a:pt x="8015" y="3564"/>
                      <a:pt x="7579" y="3010"/>
                    </a:cubicBezTo>
                    <a:cubicBezTo>
                      <a:pt x="6658" y="1785"/>
                      <a:pt x="5489" y="747"/>
                      <a:pt x="42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44"/>
              <p:cNvSpPr/>
              <p:nvPr/>
            </p:nvSpPr>
            <p:spPr>
              <a:xfrm>
                <a:off x="1753813" y="3526479"/>
                <a:ext cx="335286" cy="317511"/>
              </a:xfrm>
              <a:custGeom>
                <a:avLst/>
                <a:gdLst/>
                <a:ahLst/>
                <a:cxnLst/>
                <a:rect l="l" t="t" r="r" b="b"/>
                <a:pathLst>
                  <a:path w="2818" h="2669" extrusionOk="0">
                    <a:moveTo>
                      <a:pt x="299" y="1"/>
                    </a:moveTo>
                    <a:lnTo>
                      <a:pt x="299" y="1"/>
                    </a:lnTo>
                    <a:cubicBezTo>
                      <a:pt x="1" y="236"/>
                      <a:pt x="1074" y="1800"/>
                      <a:pt x="1821" y="2402"/>
                    </a:cubicBezTo>
                    <a:cubicBezTo>
                      <a:pt x="1973" y="2526"/>
                      <a:pt x="2146" y="2644"/>
                      <a:pt x="2333" y="2665"/>
                    </a:cubicBezTo>
                    <a:cubicBezTo>
                      <a:pt x="2352" y="2668"/>
                      <a:pt x="2371" y="2669"/>
                      <a:pt x="2390" y="2669"/>
                    </a:cubicBezTo>
                    <a:cubicBezTo>
                      <a:pt x="2567" y="2669"/>
                      <a:pt x="2745" y="2557"/>
                      <a:pt x="2783" y="2388"/>
                    </a:cubicBezTo>
                    <a:cubicBezTo>
                      <a:pt x="2818" y="2201"/>
                      <a:pt x="2686" y="2028"/>
                      <a:pt x="2562" y="1890"/>
                    </a:cubicBezTo>
                    <a:cubicBezTo>
                      <a:pt x="2215" y="1516"/>
                      <a:pt x="1842" y="1142"/>
                      <a:pt x="1461" y="789"/>
                    </a:cubicBezTo>
                    <a:cubicBezTo>
                      <a:pt x="1267" y="616"/>
                      <a:pt x="1081" y="450"/>
                      <a:pt x="880" y="284"/>
                    </a:cubicBezTo>
                    <a:cubicBezTo>
                      <a:pt x="783" y="208"/>
                      <a:pt x="679" y="97"/>
                      <a:pt x="575" y="42"/>
                    </a:cubicBezTo>
                    <a:cubicBezTo>
                      <a:pt x="555" y="35"/>
                      <a:pt x="299" y="1"/>
                      <a:pt x="299" y="1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44"/>
              <p:cNvSpPr/>
              <p:nvPr/>
            </p:nvSpPr>
            <p:spPr>
              <a:xfrm>
                <a:off x="1792600" y="3684582"/>
                <a:ext cx="123620" cy="974065"/>
              </a:xfrm>
              <a:custGeom>
                <a:avLst/>
                <a:gdLst/>
                <a:ahLst/>
                <a:cxnLst/>
                <a:rect l="l" t="t" r="r" b="b"/>
                <a:pathLst>
                  <a:path w="1039" h="8188" extrusionOk="0">
                    <a:moveTo>
                      <a:pt x="62" y="0"/>
                    </a:moveTo>
                    <a:cubicBezTo>
                      <a:pt x="28" y="0"/>
                      <a:pt x="0" y="35"/>
                      <a:pt x="0" y="69"/>
                    </a:cubicBezTo>
                    <a:cubicBezTo>
                      <a:pt x="7" y="3080"/>
                      <a:pt x="229" y="5204"/>
                      <a:pt x="900" y="8132"/>
                    </a:cubicBezTo>
                    <a:cubicBezTo>
                      <a:pt x="907" y="8166"/>
                      <a:pt x="934" y="8187"/>
                      <a:pt x="962" y="8187"/>
                    </a:cubicBezTo>
                    <a:cubicBezTo>
                      <a:pt x="962" y="8187"/>
                      <a:pt x="969" y="8187"/>
                      <a:pt x="976" y="8180"/>
                    </a:cubicBezTo>
                    <a:cubicBezTo>
                      <a:pt x="1011" y="8166"/>
                      <a:pt x="1038" y="8132"/>
                      <a:pt x="1031" y="8097"/>
                    </a:cubicBezTo>
                    <a:cubicBezTo>
                      <a:pt x="353" y="5177"/>
                      <a:pt x="139" y="3073"/>
                      <a:pt x="132" y="63"/>
                    </a:cubicBezTo>
                    <a:cubicBezTo>
                      <a:pt x="125" y="28"/>
                      <a:pt x="97" y="0"/>
                      <a:pt x="6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44"/>
              <p:cNvSpPr/>
              <p:nvPr/>
            </p:nvSpPr>
            <p:spPr>
              <a:xfrm>
                <a:off x="1599855" y="3772496"/>
                <a:ext cx="215116" cy="201998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1698" extrusionOk="0">
                    <a:moveTo>
                      <a:pt x="74" y="0"/>
                    </a:moveTo>
                    <a:cubicBezTo>
                      <a:pt x="60" y="0"/>
                      <a:pt x="47" y="5"/>
                      <a:pt x="35" y="16"/>
                    </a:cubicBezTo>
                    <a:cubicBezTo>
                      <a:pt x="15" y="43"/>
                      <a:pt x="1" y="85"/>
                      <a:pt x="29" y="112"/>
                    </a:cubicBezTo>
                    <a:cubicBezTo>
                      <a:pt x="506" y="728"/>
                      <a:pt x="1067" y="1254"/>
                      <a:pt x="1696" y="1683"/>
                    </a:cubicBezTo>
                    <a:cubicBezTo>
                      <a:pt x="1717" y="1697"/>
                      <a:pt x="1724" y="1697"/>
                      <a:pt x="1745" y="1697"/>
                    </a:cubicBezTo>
                    <a:cubicBezTo>
                      <a:pt x="1759" y="1697"/>
                      <a:pt x="1779" y="1683"/>
                      <a:pt x="1793" y="1663"/>
                    </a:cubicBezTo>
                    <a:cubicBezTo>
                      <a:pt x="1807" y="1635"/>
                      <a:pt x="1800" y="1593"/>
                      <a:pt x="1772" y="1573"/>
                    </a:cubicBezTo>
                    <a:cubicBezTo>
                      <a:pt x="1150" y="1151"/>
                      <a:pt x="596" y="631"/>
                      <a:pt x="132" y="23"/>
                    </a:cubicBezTo>
                    <a:cubicBezTo>
                      <a:pt x="116" y="10"/>
                      <a:pt x="94" y="0"/>
                      <a:pt x="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44"/>
              <p:cNvSpPr/>
              <p:nvPr/>
            </p:nvSpPr>
            <p:spPr>
              <a:xfrm>
                <a:off x="1450893" y="3968191"/>
                <a:ext cx="386209" cy="291101"/>
              </a:xfrm>
              <a:custGeom>
                <a:avLst/>
                <a:gdLst/>
                <a:ahLst/>
                <a:cxnLst/>
                <a:rect l="l" t="t" r="r" b="b"/>
                <a:pathLst>
                  <a:path w="3246" h="2447" extrusionOk="0">
                    <a:moveTo>
                      <a:pt x="77" y="0"/>
                    </a:moveTo>
                    <a:cubicBezTo>
                      <a:pt x="62" y="0"/>
                      <a:pt x="47" y="5"/>
                      <a:pt x="35" y="18"/>
                    </a:cubicBezTo>
                    <a:cubicBezTo>
                      <a:pt x="7" y="38"/>
                      <a:pt x="0" y="87"/>
                      <a:pt x="28" y="108"/>
                    </a:cubicBezTo>
                    <a:cubicBezTo>
                      <a:pt x="845" y="1146"/>
                      <a:pt x="1931" y="1955"/>
                      <a:pt x="3142" y="2440"/>
                    </a:cubicBezTo>
                    <a:cubicBezTo>
                      <a:pt x="3149" y="2447"/>
                      <a:pt x="3156" y="2447"/>
                      <a:pt x="3170" y="2447"/>
                    </a:cubicBezTo>
                    <a:cubicBezTo>
                      <a:pt x="3191" y="2447"/>
                      <a:pt x="3218" y="2426"/>
                      <a:pt x="3225" y="2405"/>
                    </a:cubicBezTo>
                    <a:cubicBezTo>
                      <a:pt x="3246" y="2371"/>
                      <a:pt x="3225" y="2336"/>
                      <a:pt x="3191" y="2315"/>
                    </a:cubicBezTo>
                    <a:cubicBezTo>
                      <a:pt x="2000" y="1838"/>
                      <a:pt x="941" y="1056"/>
                      <a:pt x="132" y="25"/>
                    </a:cubicBezTo>
                    <a:cubicBezTo>
                      <a:pt x="116" y="9"/>
                      <a:pt x="96" y="0"/>
                      <a:pt x="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44"/>
              <p:cNvSpPr/>
              <p:nvPr/>
            </p:nvSpPr>
            <p:spPr>
              <a:xfrm>
                <a:off x="1799144" y="3681489"/>
                <a:ext cx="150034" cy="175232"/>
              </a:xfrm>
              <a:custGeom>
                <a:avLst/>
                <a:gdLst/>
                <a:ahLst/>
                <a:cxnLst/>
                <a:rect l="l" t="t" r="r" b="b"/>
                <a:pathLst>
                  <a:path w="1261" h="1473" extrusionOk="0">
                    <a:moveTo>
                      <a:pt x="1192" y="0"/>
                    </a:moveTo>
                    <a:cubicBezTo>
                      <a:pt x="1167" y="0"/>
                      <a:pt x="1144" y="14"/>
                      <a:pt x="1129" y="40"/>
                    </a:cubicBezTo>
                    <a:cubicBezTo>
                      <a:pt x="879" y="566"/>
                      <a:pt x="499" y="1023"/>
                      <a:pt x="28" y="1362"/>
                    </a:cubicBezTo>
                    <a:cubicBezTo>
                      <a:pt x="1" y="1376"/>
                      <a:pt x="1" y="1424"/>
                      <a:pt x="14" y="1445"/>
                    </a:cubicBezTo>
                    <a:cubicBezTo>
                      <a:pt x="21" y="1466"/>
                      <a:pt x="49" y="1473"/>
                      <a:pt x="70" y="1473"/>
                    </a:cubicBezTo>
                    <a:cubicBezTo>
                      <a:pt x="84" y="1473"/>
                      <a:pt x="91" y="1466"/>
                      <a:pt x="111" y="1466"/>
                    </a:cubicBezTo>
                    <a:cubicBezTo>
                      <a:pt x="603" y="1120"/>
                      <a:pt x="990" y="642"/>
                      <a:pt x="1253" y="89"/>
                    </a:cubicBezTo>
                    <a:cubicBezTo>
                      <a:pt x="1260" y="54"/>
                      <a:pt x="1253" y="19"/>
                      <a:pt x="1219" y="6"/>
                    </a:cubicBezTo>
                    <a:cubicBezTo>
                      <a:pt x="1210" y="2"/>
                      <a:pt x="1201" y="0"/>
                      <a:pt x="11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44"/>
              <p:cNvSpPr/>
              <p:nvPr/>
            </p:nvSpPr>
            <p:spPr>
              <a:xfrm>
                <a:off x="1819727" y="3866715"/>
                <a:ext cx="252119" cy="291339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2449" extrusionOk="0">
                    <a:moveTo>
                      <a:pt x="2043" y="0"/>
                    </a:moveTo>
                    <a:cubicBezTo>
                      <a:pt x="2019" y="0"/>
                      <a:pt x="1997" y="15"/>
                      <a:pt x="1987" y="40"/>
                    </a:cubicBezTo>
                    <a:cubicBezTo>
                      <a:pt x="1551" y="981"/>
                      <a:pt x="879" y="1777"/>
                      <a:pt x="28" y="2338"/>
                    </a:cubicBezTo>
                    <a:cubicBezTo>
                      <a:pt x="8" y="2359"/>
                      <a:pt x="1" y="2400"/>
                      <a:pt x="14" y="2428"/>
                    </a:cubicBezTo>
                    <a:cubicBezTo>
                      <a:pt x="21" y="2442"/>
                      <a:pt x="49" y="2448"/>
                      <a:pt x="70" y="2448"/>
                    </a:cubicBezTo>
                    <a:cubicBezTo>
                      <a:pt x="77" y="2448"/>
                      <a:pt x="91" y="2442"/>
                      <a:pt x="111" y="2442"/>
                    </a:cubicBezTo>
                    <a:cubicBezTo>
                      <a:pt x="976" y="1860"/>
                      <a:pt x="1668" y="1051"/>
                      <a:pt x="2104" y="89"/>
                    </a:cubicBezTo>
                    <a:cubicBezTo>
                      <a:pt x="2118" y="54"/>
                      <a:pt x="2104" y="19"/>
                      <a:pt x="2070" y="6"/>
                    </a:cubicBezTo>
                    <a:cubicBezTo>
                      <a:pt x="2061" y="2"/>
                      <a:pt x="2052" y="0"/>
                      <a:pt x="20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44"/>
              <p:cNvSpPr/>
              <p:nvPr/>
            </p:nvSpPr>
            <p:spPr>
              <a:xfrm>
                <a:off x="1347144" y="4062766"/>
                <a:ext cx="417501" cy="392933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3303" extrusionOk="0">
                    <a:moveTo>
                      <a:pt x="594" y="0"/>
                    </a:moveTo>
                    <a:cubicBezTo>
                      <a:pt x="442" y="0"/>
                      <a:pt x="289" y="120"/>
                      <a:pt x="215" y="268"/>
                    </a:cubicBezTo>
                    <a:cubicBezTo>
                      <a:pt x="118" y="475"/>
                      <a:pt x="132" y="745"/>
                      <a:pt x="69" y="967"/>
                    </a:cubicBezTo>
                    <a:cubicBezTo>
                      <a:pt x="0" y="1216"/>
                      <a:pt x="14" y="1506"/>
                      <a:pt x="63" y="1755"/>
                    </a:cubicBezTo>
                    <a:cubicBezTo>
                      <a:pt x="166" y="2247"/>
                      <a:pt x="457" y="2724"/>
                      <a:pt x="900" y="3008"/>
                    </a:cubicBezTo>
                    <a:cubicBezTo>
                      <a:pt x="1208" y="3205"/>
                      <a:pt x="1572" y="3302"/>
                      <a:pt x="1937" y="3302"/>
                    </a:cubicBezTo>
                    <a:cubicBezTo>
                      <a:pt x="2391" y="3302"/>
                      <a:pt x="2845" y="3151"/>
                      <a:pt x="3191" y="2856"/>
                    </a:cubicBezTo>
                    <a:cubicBezTo>
                      <a:pt x="3301" y="2759"/>
                      <a:pt x="3405" y="2634"/>
                      <a:pt x="3460" y="2496"/>
                    </a:cubicBezTo>
                    <a:cubicBezTo>
                      <a:pt x="3509" y="2358"/>
                      <a:pt x="3495" y="2185"/>
                      <a:pt x="3398" y="2074"/>
                    </a:cubicBezTo>
                    <a:cubicBezTo>
                      <a:pt x="3301" y="1970"/>
                      <a:pt x="3163" y="1935"/>
                      <a:pt x="3024" y="1935"/>
                    </a:cubicBezTo>
                    <a:cubicBezTo>
                      <a:pt x="2886" y="1935"/>
                      <a:pt x="2762" y="1970"/>
                      <a:pt x="2623" y="1991"/>
                    </a:cubicBezTo>
                    <a:cubicBezTo>
                      <a:pt x="2568" y="1997"/>
                      <a:pt x="2513" y="2000"/>
                      <a:pt x="2458" y="2000"/>
                    </a:cubicBezTo>
                    <a:cubicBezTo>
                      <a:pt x="2131" y="2000"/>
                      <a:pt x="1805" y="1895"/>
                      <a:pt x="1550" y="1693"/>
                    </a:cubicBezTo>
                    <a:cubicBezTo>
                      <a:pt x="1246" y="1458"/>
                      <a:pt x="1045" y="1112"/>
                      <a:pt x="997" y="731"/>
                    </a:cubicBezTo>
                    <a:cubicBezTo>
                      <a:pt x="976" y="593"/>
                      <a:pt x="976" y="454"/>
                      <a:pt x="941" y="323"/>
                    </a:cubicBezTo>
                    <a:cubicBezTo>
                      <a:pt x="907" y="198"/>
                      <a:pt x="824" y="67"/>
                      <a:pt x="692" y="18"/>
                    </a:cubicBezTo>
                    <a:cubicBezTo>
                      <a:pt x="660" y="6"/>
                      <a:pt x="627" y="0"/>
                      <a:pt x="594" y="0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p39"/>
          <p:cNvSpPr/>
          <p:nvPr/>
        </p:nvSpPr>
        <p:spPr>
          <a:xfrm>
            <a:off x="1037770" y="1300031"/>
            <a:ext cx="7269317" cy="3451647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5" name="Google Shape;1645;p39"/>
          <p:cNvSpPr txBox="1">
            <a:spLocks noGrp="1"/>
          </p:cNvSpPr>
          <p:nvPr>
            <p:ph type="title"/>
          </p:nvPr>
        </p:nvSpPr>
        <p:spPr>
          <a:xfrm>
            <a:off x="1436135" y="259301"/>
            <a:ext cx="657965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Where </a:t>
            </a:r>
            <a:r>
              <a:rPr lang="en-US" sz="4400" b="1" dirty="0">
                <a:solidFill>
                  <a:srgbClr val="C00000"/>
                </a:solidFill>
              </a:rPr>
              <a:t>are you </a:t>
            </a: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from?</a:t>
            </a:r>
            <a:endParaRPr sz="4400" b="1" dirty="0">
              <a:solidFill>
                <a:schemeClr val="tx1">
                  <a:lumMod val="25000"/>
                </a:schemeClr>
              </a:solidFill>
            </a:endParaRPr>
          </a:p>
        </p:txBody>
      </p:sp>
      <p:grpSp>
        <p:nvGrpSpPr>
          <p:cNvPr id="1647" name="Google Shape;1647;p39"/>
          <p:cNvGrpSpPr/>
          <p:nvPr/>
        </p:nvGrpSpPr>
        <p:grpSpPr>
          <a:xfrm>
            <a:off x="8126386" y="4133983"/>
            <a:ext cx="976632" cy="1085725"/>
            <a:chOff x="1246187" y="3427400"/>
            <a:chExt cx="1155230" cy="1284274"/>
          </a:xfrm>
        </p:grpSpPr>
        <p:sp>
          <p:nvSpPr>
            <p:cNvPr id="1648" name="Google Shape;1648;p39"/>
            <p:cNvSpPr/>
            <p:nvPr/>
          </p:nvSpPr>
          <p:spPr>
            <a:xfrm>
              <a:off x="1246187" y="3427400"/>
              <a:ext cx="1155230" cy="1284274"/>
            </a:xfrm>
            <a:custGeom>
              <a:avLst/>
              <a:gdLst/>
              <a:ahLst/>
              <a:cxnLst/>
              <a:rect l="l" t="t" r="r" b="b"/>
              <a:pathLst>
                <a:path w="23070" h="25647" extrusionOk="0">
                  <a:moveTo>
                    <a:pt x="11032" y="1"/>
                  </a:moveTo>
                  <a:cubicBezTo>
                    <a:pt x="10851" y="1"/>
                    <a:pt x="10670" y="46"/>
                    <a:pt x="10505" y="137"/>
                  </a:cubicBezTo>
                  <a:cubicBezTo>
                    <a:pt x="6201" y="2643"/>
                    <a:pt x="2738" y="6848"/>
                    <a:pt x="1007" y="11696"/>
                  </a:cubicBezTo>
                  <a:cubicBezTo>
                    <a:pt x="166" y="14087"/>
                    <a:pt x="1" y="16082"/>
                    <a:pt x="479" y="17814"/>
                  </a:cubicBezTo>
                  <a:cubicBezTo>
                    <a:pt x="1254" y="20535"/>
                    <a:pt x="3909" y="22596"/>
                    <a:pt x="6663" y="22596"/>
                  </a:cubicBezTo>
                  <a:cubicBezTo>
                    <a:pt x="8361" y="22596"/>
                    <a:pt x="10043" y="21804"/>
                    <a:pt x="11280" y="20518"/>
                  </a:cubicBezTo>
                  <a:cubicBezTo>
                    <a:pt x="11510" y="21887"/>
                    <a:pt x="11807" y="23255"/>
                    <a:pt x="12154" y="24739"/>
                  </a:cubicBezTo>
                  <a:cubicBezTo>
                    <a:pt x="12285" y="25284"/>
                    <a:pt x="12764" y="25646"/>
                    <a:pt x="13291" y="25646"/>
                  </a:cubicBezTo>
                  <a:cubicBezTo>
                    <a:pt x="13473" y="25646"/>
                    <a:pt x="13638" y="25613"/>
                    <a:pt x="13803" y="25531"/>
                  </a:cubicBezTo>
                  <a:cubicBezTo>
                    <a:pt x="14017" y="25415"/>
                    <a:pt x="14198" y="25251"/>
                    <a:pt x="14330" y="25053"/>
                  </a:cubicBezTo>
                  <a:cubicBezTo>
                    <a:pt x="14495" y="24789"/>
                    <a:pt x="14528" y="24476"/>
                    <a:pt x="14462" y="24179"/>
                  </a:cubicBezTo>
                  <a:cubicBezTo>
                    <a:pt x="14198" y="23008"/>
                    <a:pt x="13951" y="21903"/>
                    <a:pt x="13753" y="20831"/>
                  </a:cubicBezTo>
                  <a:lnTo>
                    <a:pt x="13753" y="20831"/>
                  </a:lnTo>
                  <a:cubicBezTo>
                    <a:pt x="14611" y="21293"/>
                    <a:pt x="15567" y="21573"/>
                    <a:pt x="16556" y="21573"/>
                  </a:cubicBezTo>
                  <a:lnTo>
                    <a:pt x="16606" y="21573"/>
                  </a:lnTo>
                  <a:cubicBezTo>
                    <a:pt x="18947" y="21573"/>
                    <a:pt x="21190" y="20139"/>
                    <a:pt x="22196" y="17979"/>
                  </a:cubicBezTo>
                  <a:cubicBezTo>
                    <a:pt x="22954" y="16346"/>
                    <a:pt x="23070" y="14268"/>
                    <a:pt x="22443" y="12290"/>
                  </a:cubicBezTo>
                  <a:cubicBezTo>
                    <a:pt x="21965" y="10756"/>
                    <a:pt x="21124" y="9206"/>
                    <a:pt x="19854" y="7574"/>
                  </a:cubicBezTo>
                  <a:cubicBezTo>
                    <a:pt x="17579" y="4589"/>
                    <a:pt x="14709" y="2033"/>
                    <a:pt x="11560" y="137"/>
                  </a:cubicBezTo>
                  <a:cubicBezTo>
                    <a:pt x="11395" y="46"/>
                    <a:pt x="11214" y="1"/>
                    <a:pt x="110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9" name="Google Shape;1649;p39"/>
            <p:cNvGrpSpPr/>
            <p:nvPr/>
          </p:nvGrpSpPr>
          <p:grpSpPr>
            <a:xfrm>
              <a:off x="1291105" y="3480440"/>
              <a:ext cx="1049166" cy="1178206"/>
              <a:chOff x="1291105" y="3480440"/>
              <a:chExt cx="1049166" cy="1178206"/>
            </a:xfrm>
          </p:grpSpPr>
          <p:sp>
            <p:nvSpPr>
              <p:cNvPr id="1650" name="Google Shape;1650;p39"/>
              <p:cNvSpPr/>
              <p:nvPr/>
            </p:nvSpPr>
            <p:spPr>
              <a:xfrm>
                <a:off x="1291105" y="3480440"/>
                <a:ext cx="1049166" cy="1025814"/>
              </a:xfrm>
              <a:custGeom>
                <a:avLst/>
                <a:gdLst/>
                <a:ahLst/>
                <a:cxnLst/>
                <a:rect l="l" t="t" r="r" b="b"/>
                <a:pathLst>
                  <a:path w="8818" h="8623" extrusionOk="0">
                    <a:moveTo>
                      <a:pt x="4222" y="0"/>
                    </a:moveTo>
                    <a:cubicBezTo>
                      <a:pt x="2485" y="1010"/>
                      <a:pt x="1122" y="2678"/>
                      <a:pt x="430" y="4616"/>
                    </a:cubicBezTo>
                    <a:cubicBezTo>
                      <a:pt x="167" y="5349"/>
                      <a:pt x="1" y="6173"/>
                      <a:pt x="208" y="6927"/>
                    </a:cubicBezTo>
                    <a:cubicBezTo>
                      <a:pt x="485" y="7896"/>
                      <a:pt x="1419" y="8623"/>
                      <a:pt x="2388" y="8623"/>
                    </a:cubicBezTo>
                    <a:cubicBezTo>
                      <a:pt x="3357" y="8623"/>
                      <a:pt x="4291" y="7889"/>
                      <a:pt x="4603" y="6872"/>
                    </a:cubicBezTo>
                    <a:cubicBezTo>
                      <a:pt x="4942" y="7647"/>
                      <a:pt x="5731" y="8180"/>
                      <a:pt x="6540" y="8187"/>
                    </a:cubicBezTo>
                    <a:cubicBezTo>
                      <a:pt x="6551" y="8187"/>
                      <a:pt x="6562" y="8187"/>
                      <a:pt x="6573" y="8187"/>
                    </a:cubicBezTo>
                    <a:cubicBezTo>
                      <a:pt x="7378" y="8187"/>
                      <a:pt x="8164" y="7679"/>
                      <a:pt x="8513" y="6934"/>
                    </a:cubicBezTo>
                    <a:cubicBezTo>
                      <a:pt x="8817" y="6298"/>
                      <a:pt x="8810" y="5522"/>
                      <a:pt x="8603" y="4851"/>
                    </a:cubicBezTo>
                    <a:cubicBezTo>
                      <a:pt x="8395" y="4173"/>
                      <a:pt x="8015" y="3564"/>
                      <a:pt x="7579" y="3010"/>
                    </a:cubicBezTo>
                    <a:cubicBezTo>
                      <a:pt x="6658" y="1785"/>
                      <a:pt x="5489" y="747"/>
                      <a:pt x="42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39"/>
              <p:cNvSpPr/>
              <p:nvPr/>
            </p:nvSpPr>
            <p:spPr>
              <a:xfrm>
                <a:off x="1753813" y="3526479"/>
                <a:ext cx="335286" cy="317511"/>
              </a:xfrm>
              <a:custGeom>
                <a:avLst/>
                <a:gdLst/>
                <a:ahLst/>
                <a:cxnLst/>
                <a:rect l="l" t="t" r="r" b="b"/>
                <a:pathLst>
                  <a:path w="2818" h="2669" extrusionOk="0">
                    <a:moveTo>
                      <a:pt x="299" y="1"/>
                    </a:moveTo>
                    <a:lnTo>
                      <a:pt x="299" y="1"/>
                    </a:lnTo>
                    <a:cubicBezTo>
                      <a:pt x="1" y="236"/>
                      <a:pt x="1074" y="1800"/>
                      <a:pt x="1821" y="2402"/>
                    </a:cubicBezTo>
                    <a:cubicBezTo>
                      <a:pt x="1973" y="2526"/>
                      <a:pt x="2146" y="2644"/>
                      <a:pt x="2333" y="2665"/>
                    </a:cubicBezTo>
                    <a:cubicBezTo>
                      <a:pt x="2352" y="2668"/>
                      <a:pt x="2371" y="2669"/>
                      <a:pt x="2390" y="2669"/>
                    </a:cubicBezTo>
                    <a:cubicBezTo>
                      <a:pt x="2567" y="2669"/>
                      <a:pt x="2745" y="2557"/>
                      <a:pt x="2783" y="2388"/>
                    </a:cubicBezTo>
                    <a:cubicBezTo>
                      <a:pt x="2818" y="2201"/>
                      <a:pt x="2686" y="2028"/>
                      <a:pt x="2562" y="1890"/>
                    </a:cubicBezTo>
                    <a:cubicBezTo>
                      <a:pt x="2215" y="1516"/>
                      <a:pt x="1842" y="1142"/>
                      <a:pt x="1461" y="789"/>
                    </a:cubicBezTo>
                    <a:cubicBezTo>
                      <a:pt x="1267" y="616"/>
                      <a:pt x="1081" y="450"/>
                      <a:pt x="880" y="284"/>
                    </a:cubicBezTo>
                    <a:cubicBezTo>
                      <a:pt x="783" y="208"/>
                      <a:pt x="679" y="97"/>
                      <a:pt x="575" y="42"/>
                    </a:cubicBezTo>
                    <a:cubicBezTo>
                      <a:pt x="555" y="35"/>
                      <a:pt x="299" y="1"/>
                      <a:pt x="299" y="1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39"/>
              <p:cNvSpPr/>
              <p:nvPr/>
            </p:nvSpPr>
            <p:spPr>
              <a:xfrm>
                <a:off x="1792600" y="3684582"/>
                <a:ext cx="123620" cy="974065"/>
              </a:xfrm>
              <a:custGeom>
                <a:avLst/>
                <a:gdLst/>
                <a:ahLst/>
                <a:cxnLst/>
                <a:rect l="l" t="t" r="r" b="b"/>
                <a:pathLst>
                  <a:path w="1039" h="8188" extrusionOk="0">
                    <a:moveTo>
                      <a:pt x="62" y="0"/>
                    </a:moveTo>
                    <a:cubicBezTo>
                      <a:pt x="28" y="0"/>
                      <a:pt x="0" y="35"/>
                      <a:pt x="0" y="69"/>
                    </a:cubicBezTo>
                    <a:cubicBezTo>
                      <a:pt x="7" y="3080"/>
                      <a:pt x="229" y="5204"/>
                      <a:pt x="900" y="8132"/>
                    </a:cubicBezTo>
                    <a:cubicBezTo>
                      <a:pt x="907" y="8166"/>
                      <a:pt x="934" y="8187"/>
                      <a:pt x="962" y="8187"/>
                    </a:cubicBezTo>
                    <a:cubicBezTo>
                      <a:pt x="962" y="8187"/>
                      <a:pt x="969" y="8187"/>
                      <a:pt x="976" y="8180"/>
                    </a:cubicBezTo>
                    <a:cubicBezTo>
                      <a:pt x="1011" y="8166"/>
                      <a:pt x="1038" y="8132"/>
                      <a:pt x="1031" y="8097"/>
                    </a:cubicBezTo>
                    <a:cubicBezTo>
                      <a:pt x="353" y="5177"/>
                      <a:pt x="139" y="3073"/>
                      <a:pt x="132" y="63"/>
                    </a:cubicBezTo>
                    <a:cubicBezTo>
                      <a:pt x="125" y="28"/>
                      <a:pt x="97" y="0"/>
                      <a:pt x="6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39"/>
              <p:cNvSpPr/>
              <p:nvPr/>
            </p:nvSpPr>
            <p:spPr>
              <a:xfrm>
                <a:off x="1599855" y="3772496"/>
                <a:ext cx="215116" cy="201998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1698" extrusionOk="0">
                    <a:moveTo>
                      <a:pt x="74" y="0"/>
                    </a:moveTo>
                    <a:cubicBezTo>
                      <a:pt x="60" y="0"/>
                      <a:pt x="47" y="5"/>
                      <a:pt x="35" y="16"/>
                    </a:cubicBezTo>
                    <a:cubicBezTo>
                      <a:pt x="15" y="43"/>
                      <a:pt x="1" y="85"/>
                      <a:pt x="29" y="112"/>
                    </a:cubicBezTo>
                    <a:cubicBezTo>
                      <a:pt x="506" y="728"/>
                      <a:pt x="1067" y="1254"/>
                      <a:pt x="1696" y="1683"/>
                    </a:cubicBezTo>
                    <a:cubicBezTo>
                      <a:pt x="1717" y="1697"/>
                      <a:pt x="1724" y="1697"/>
                      <a:pt x="1745" y="1697"/>
                    </a:cubicBezTo>
                    <a:cubicBezTo>
                      <a:pt x="1759" y="1697"/>
                      <a:pt x="1779" y="1683"/>
                      <a:pt x="1793" y="1663"/>
                    </a:cubicBezTo>
                    <a:cubicBezTo>
                      <a:pt x="1807" y="1635"/>
                      <a:pt x="1800" y="1593"/>
                      <a:pt x="1772" y="1573"/>
                    </a:cubicBezTo>
                    <a:cubicBezTo>
                      <a:pt x="1150" y="1151"/>
                      <a:pt x="596" y="631"/>
                      <a:pt x="132" y="23"/>
                    </a:cubicBezTo>
                    <a:cubicBezTo>
                      <a:pt x="116" y="10"/>
                      <a:pt x="94" y="0"/>
                      <a:pt x="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39"/>
              <p:cNvSpPr/>
              <p:nvPr/>
            </p:nvSpPr>
            <p:spPr>
              <a:xfrm>
                <a:off x="1450893" y="3968191"/>
                <a:ext cx="386209" cy="291101"/>
              </a:xfrm>
              <a:custGeom>
                <a:avLst/>
                <a:gdLst/>
                <a:ahLst/>
                <a:cxnLst/>
                <a:rect l="l" t="t" r="r" b="b"/>
                <a:pathLst>
                  <a:path w="3246" h="2447" extrusionOk="0">
                    <a:moveTo>
                      <a:pt x="77" y="0"/>
                    </a:moveTo>
                    <a:cubicBezTo>
                      <a:pt x="62" y="0"/>
                      <a:pt x="47" y="5"/>
                      <a:pt x="35" y="18"/>
                    </a:cubicBezTo>
                    <a:cubicBezTo>
                      <a:pt x="7" y="38"/>
                      <a:pt x="0" y="87"/>
                      <a:pt x="28" y="108"/>
                    </a:cubicBezTo>
                    <a:cubicBezTo>
                      <a:pt x="845" y="1146"/>
                      <a:pt x="1931" y="1955"/>
                      <a:pt x="3142" y="2440"/>
                    </a:cubicBezTo>
                    <a:cubicBezTo>
                      <a:pt x="3149" y="2447"/>
                      <a:pt x="3156" y="2447"/>
                      <a:pt x="3170" y="2447"/>
                    </a:cubicBezTo>
                    <a:cubicBezTo>
                      <a:pt x="3191" y="2447"/>
                      <a:pt x="3218" y="2426"/>
                      <a:pt x="3225" y="2405"/>
                    </a:cubicBezTo>
                    <a:cubicBezTo>
                      <a:pt x="3246" y="2371"/>
                      <a:pt x="3225" y="2336"/>
                      <a:pt x="3191" y="2315"/>
                    </a:cubicBezTo>
                    <a:cubicBezTo>
                      <a:pt x="2000" y="1838"/>
                      <a:pt x="941" y="1056"/>
                      <a:pt x="132" y="25"/>
                    </a:cubicBezTo>
                    <a:cubicBezTo>
                      <a:pt x="116" y="9"/>
                      <a:pt x="96" y="0"/>
                      <a:pt x="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39"/>
              <p:cNvSpPr/>
              <p:nvPr/>
            </p:nvSpPr>
            <p:spPr>
              <a:xfrm>
                <a:off x="1799144" y="3681489"/>
                <a:ext cx="150034" cy="175232"/>
              </a:xfrm>
              <a:custGeom>
                <a:avLst/>
                <a:gdLst/>
                <a:ahLst/>
                <a:cxnLst/>
                <a:rect l="l" t="t" r="r" b="b"/>
                <a:pathLst>
                  <a:path w="1261" h="1473" extrusionOk="0">
                    <a:moveTo>
                      <a:pt x="1192" y="0"/>
                    </a:moveTo>
                    <a:cubicBezTo>
                      <a:pt x="1167" y="0"/>
                      <a:pt x="1144" y="14"/>
                      <a:pt x="1129" y="40"/>
                    </a:cubicBezTo>
                    <a:cubicBezTo>
                      <a:pt x="879" y="566"/>
                      <a:pt x="499" y="1023"/>
                      <a:pt x="28" y="1362"/>
                    </a:cubicBezTo>
                    <a:cubicBezTo>
                      <a:pt x="1" y="1376"/>
                      <a:pt x="1" y="1424"/>
                      <a:pt x="14" y="1445"/>
                    </a:cubicBezTo>
                    <a:cubicBezTo>
                      <a:pt x="21" y="1466"/>
                      <a:pt x="49" y="1473"/>
                      <a:pt x="70" y="1473"/>
                    </a:cubicBezTo>
                    <a:cubicBezTo>
                      <a:pt x="84" y="1473"/>
                      <a:pt x="91" y="1466"/>
                      <a:pt x="111" y="1466"/>
                    </a:cubicBezTo>
                    <a:cubicBezTo>
                      <a:pt x="603" y="1120"/>
                      <a:pt x="990" y="642"/>
                      <a:pt x="1253" y="89"/>
                    </a:cubicBezTo>
                    <a:cubicBezTo>
                      <a:pt x="1260" y="54"/>
                      <a:pt x="1253" y="19"/>
                      <a:pt x="1219" y="6"/>
                    </a:cubicBezTo>
                    <a:cubicBezTo>
                      <a:pt x="1210" y="2"/>
                      <a:pt x="1201" y="0"/>
                      <a:pt x="11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39"/>
              <p:cNvSpPr/>
              <p:nvPr/>
            </p:nvSpPr>
            <p:spPr>
              <a:xfrm>
                <a:off x="1819727" y="3866715"/>
                <a:ext cx="252119" cy="291339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2449" extrusionOk="0">
                    <a:moveTo>
                      <a:pt x="2043" y="0"/>
                    </a:moveTo>
                    <a:cubicBezTo>
                      <a:pt x="2019" y="0"/>
                      <a:pt x="1997" y="15"/>
                      <a:pt x="1987" y="40"/>
                    </a:cubicBezTo>
                    <a:cubicBezTo>
                      <a:pt x="1551" y="981"/>
                      <a:pt x="879" y="1777"/>
                      <a:pt x="28" y="2338"/>
                    </a:cubicBezTo>
                    <a:cubicBezTo>
                      <a:pt x="8" y="2359"/>
                      <a:pt x="1" y="2400"/>
                      <a:pt x="14" y="2428"/>
                    </a:cubicBezTo>
                    <a:cubicBezTo>
                      <a:pt x="21" y="2442"/>
                      <a:pt x="49" y="2448"/>
                      <a:pt x="70" y="2448"/>
                    </a:cubicBezTo>
                    <a:cubicBezTo>
                      <a:pt x="77" y="2448"/>
                      <a:pt x="91" y="2442"/>
                      <a:pt x="111" y="2442"/>
                    </a:cubicBezTo>
                    <a:cubicBezTo>
                      <a:pt x="976" y="1860"/>
                      <a:pt x="1668" y="1051"/>
                      <a:pt x="2104" y="89"/>
                    </a:cubicBezTo>
                    <a:cubicBezTo>
                      <a:pt x="2118" y="54"/>
                      <a:pt x="2104" y="19"/>
                      <a:pt x="2070" y="6"/>
                    </a:cubicBezTo>
                    <a:cubicBezTo>
                      <a:pt x="2061" y="2"/>
                      <a:pt x="2052" y="0"/>
                      <a:pt x="20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39"/>
              <p:cNvSpPr/>
              <p:nvPr/>
            </p:nvSpPr>
            <p:spPr>
              <a:xfrm>
                <a:off x="1347144" y="4062766"/>
                <a:ext cx="417501" cy="392933"/>
              </a:xfrm>
              <a:custGeom>
                <a:avLst/>
                <a:gdLst/>
                <a:ahLst/>
                <a:cxnLst/>
                <a:rect l="l" t="t" r="r" b="b"/>
                <a:pathLst>
                  <a:path w="3509" h="3303" extrusionOk="0">
                    <a:moveTo>
                      <a:pt x="594" y="0"/>
                    </a:moveTo>
                    <a:cubicBezTo>
                      <a:pt x="442" y="0"/>
                      <a:pt x="289" y="120"/>
                      <a:pt x="215" y="268"/>
                    </a:cubicBezTo>
                    <a:cubicBezTo>
                      <a:pt x="118" y="475"/>
                      <a:pt x="132" y="745"/>
                      <a:pt x="69" y="967"/>
                    </a:cubicBezTo>
                    <a:cubicBezTo>
                      <a:pt x="0" y="1216"/>
                      <a:pt x="14" y="1506"/>
                      <a:pt x="63" y="1755"/>
                    </a:cubicBezTo>
                    <a:cubicBezTo>
                      <a:pt x="166" y="2247"/>
                      <a:pt x="457" y="2724"/>
                      <a:pt x="900" y="3008"/>
                    </a:cubicBezTo>
                    <a:cubicBezTo>
                      <a:pt x="1208" y="3205"/>
                      <a:pt x="1572" y="3302"/>
                      <a:pt x="1937" y="3302"/>
                    </a:cubicBezTo>
                    <a:cubicBezTo>
                      <a:pt x="2391" y="3302"/>
                      <a:pt x="2845" y="3151"/>
                      <a:pt x="3191" y="2856"/>
                    </a:cubicBezTo>
                    <a:cubicBezTo>
                      <a:pt x="3301" y="2759"/>
                      <a:pt x="3405" y="2634"/>
                      <a:pt x="3460" y="2496"/>
                    </a:cubicBezTo>
                    <a:cubicBezTo>
                      <a:pt x="3509" y="2358"/>
                      <a:pt x="3495" y="2185"/>
                      <a:pt x="3398" y="2074"/>
                    </a:cubicBezTo>
                    <a:cubicBezTo>
                      <a:pt x="3301" y="1970"/>
                      <a:pt x="3163" y="1935"/>
                      <a:pt x="3024" y="1935"/>
                    </a:cubicBezTo>
                    <a:cubicBezTo>
                      <a:pt x="2886" y="1935"/>
                      <a:pt x="2762" y="1970"/>
                      <a:pt x="2623" y="1991"/>
                    </a:cubicBezTo>
                    <a:cubicBezTo>
                      <a:pt x="2568" y="1997"/>
                      <a:pt x="2513" y="2000"/>
                      <a:pt x="2458" y="2000"/>
                    </a:cubicBezTo>
                    <a:cubicBezTo>
                      <a:pt x="2131" y="2000"/>
                      <a:pt x="1805" y="1895"/>
                      <a:pt x="1550" y="1693"/>
                    </a:cubicBezTo>
                    <a:cubicBezTo>
                      <a:pt x="1246" y="1458"/>
                      <a:pt x="1045" y="1112"/>
                      <a:pt x="997" y="731"/>
                    </a:cubicBezTo>
                    <a:cubicBezTo>
                      <a:pt x="976" y="593"/>
                      <a:pt x="976" y="454"/>
                      <a:pt x="941" y="323"/>
                    </a:cubicBezTo>
                    <a:cubicBezTo>
                      <a:pt x="907" y="198"/>
                      <a:pt x="824" y="67"/>
                      <a:pt x="692" y="18"/>
                    </a:cubicBezTo>
                    <a:cubicBezTo>
                      <a:pt x="660" y="6"/>
                      <a:pt x="627" y="0"/>
                      <a:pt x="594" y="0"/>
                    </a:cubicBezTo>
                    <a:close/>
                  </a:path>
                </a:pathLst>
              </a:custGeom>
              <a:solidFill>
                <a:srgbClr val="FDF7E4">
                  <a:alpha val="582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05830A1-33B3-4665-9482-8CB4A4F15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3264" y="1635385"/>
            <a:ext cx="1682642" cy="2543438"/>
          </a:xfrm>
          <a:prstGeom prst="rect">
            <a:avLst/>
          </a:prstGeom>
        </p:spPr>
      </p:pic>
      <p:sp>
        <p:nvSpPr>
          <p:cNvPr id="509" name="Google Shape;1645;p39">
            <a:extLst>
              <a:ext uri="{FF2B5EF4-FFF2-40B4-BE49-F238E27FC236}">
                <a16:creationId xmlns:a16="http://schemas.microsoft.com/office/drawing/2014/main" id="{5D1B6312-60B5-4A42-9F89-2F49562A7C85}"/>
              </a:ext>
            </a:extLst>
          </p:cNvPr>
          <p:cNvSpPr txBox="1">
            <a:spLocks/>
          </p:cNvSpPr>
          <p:nvPr/>
        </p:nvSpPr>
        <p:spPr>
          <a:xfrm>
            <a:off x="3863678" y="2571750"/>
            <a:ext cx="4055836" cy="579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200" b="0" i="0" u="none" strike="noStrike" cap="none">
                <a:solidFill>
                  <a:schemeClr val="dk2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r>
              <a:rPr lang="en-US" sz="4400" b="1" dirty="0">
                <a:solidFill>
                  <a:srgbClr val="C00000"/>
                </a:solidFill>
              </a:rPr>
              <a:t>I’m</a:t>
            </a: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 from </a:t>
            </a:r>
            <a:endParaRPr lang="vi-VN" sz="4400" b="1" dirty="0">
              <a:solidFill>
                <a:schemeClr val="tx1">
                  <a:lumMod val="25000"/>
                </a:schemeClr>
              </a:solidFill>
            </a:endParaRPr>
          </a:p>
          <a:p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Viet</a:t>
            </a:r>
            <a:r>
              <a:rPr lang="vi-VN" sz="4400" b="1" dirty="0">
                <a:solidFill>
                  <a:schemeClr val="tx1">
                    <a:lumMod val="25000"/>
                  </a:schemeClr>
                </a:solidFill>
              </a:rPr>
              <a:t> N</a:t>
            </a: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am.</a:t>
            </a: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EEE4D9F8-3159-438D-AE42-5B28883EC9E6}"/>
              </a:ext>
            </a:extLst>
          </p:cNvPr>
          <p:cNvSpPr/>
          <p:nvPr/>
        </p:nvSpPr>
        <p:spPr>
          <a:xfrm>
            <a:off x="3962400" y="2256971"/>
            <a:ext cx="3698336" cy="2168756"/>
          </a:xfrm>
          <a:prstGeom prst="wedgeEllipseCallout">
            <a:avLst>
              <a:gd name="adj1" fmla="val -87586"/>
              <a:gd name="adj2" fmla="val -21155"/>
            </a:avLst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" grpId="0"/>
      <p:bldP spid="509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23EFF6-C11D-49F5-9925-316A1A032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394" y="1359173"/>
            <a:ext cx="1861470" cy="3066554"/>
          </a:xfrm>
          <a:prstGeom prst="rect">
            <a:avLst/>
          </a:prstGeom>
        </p:spPr>
      </p:pic>
      <p:sp>
        <p:nvSpPr>
          <p:cNvPr id="4" name="Google Shape;1645;p39">
            <a:extLst>
              <a:ext uri="{FF2B5EF4-FFF2-40B4-BE49-F238E27FC236}">
                <a16:creationId xmlns:a16="http://schemas.microsoft.com/office/drawing/2014/main" id="{44A4A796-915A-45A7-9E97-470B776B07EF}"/>
              </a:ext>
            </a:extLst>
          </p:cNvPr>
          <p:cNvSpPr txBox="1">
            <a:spLocks/>
          </p:cNvSpPr>
          <p:nvPr/>
        </p:nvSpPr>
        <p:spPr>
          <a:xfrm>
            <a:off x="1769455" y="286479"/>
            <a:ext cx="573833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200" b="0" i="0" u="none" strike="noStrike" cap="none">
                <a:solidFill>
                  <a:schemeClr val="dk2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Where </a:t>
            </a:r>
            <a:r>
              <a:rPr lang="en-US" sz="4400" b="1" dirty="0">
                <a:solidFill>
                  <a:srgbClr val="FF0000"/>
                </a:solidFill>
              </a:rPr>
              <a:t>is she </a:t>
            </a: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from?</a:t>
            </a: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EFB15F8E-1D38-4830-AFFA-2BE93326F908}"/>
              </a:ext>
            </a:extLst>
          </p:cNvPr>
          <p:cNvSpPr/>
          <p:nvPr/>
        </p:nvSpPr>
        <p:spPr>
          <a:xfrm>
            <a:off x="3802743" y="2256971"/>
            <a:ext cx="3857993" cy="2168756"/>
          </a:xfrm>
          <a:prstGeom prst="wedgeEllipseCallout">
            <a:avLst>
              <a:gd name="adj1" fmla="val 70966"/>
              <a:gd name="adj2" fmla="val 40081"/>
            </a:avLst>
          </a:prstGeom>
          <a:noFill/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Google Shape;1645;p39">
            <a:extLst>
              <a:ext uri="{FF2B5EF4-FFF2-40B4-BE49-F238E27FC236}">
                <a16:creationId xmlns:a16="http://schemas.microsoft.com/office/drawing/2014/main" id="{9AC2C333-C9FF-4A2F-AE08-1A86CE71A8FA}"/>
              </a:ext>
            </a:extLst>
          </p:cNvPr>
          <p:cNvSpPr txBox="1">
            <a:spLocks/>
          </p:cNvSpPr>
          <p:nvPr/>
        </p:nvSpPr>
        <p:spPr>
          <a:xfrm>
            <a:off x="3447143" y="2578968"/>
            <a:ext cx="4416804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200" b="0" i="0" u="none" strike="noStrike" cap="none">
                <a:solidFill>
                  <a:schemeClr val="dk2"/>
                </a:solidFill>
                <a:latin typeface="Comic Sans MS" panose="030F0702030302020204" pitchFamily="66" charset="0"/>
                <a:ea typeface="Kirang Haerang"/>
                <a:cs typeface="Kirang Haerang"/>
                <a:sym typeface="Kirang Haerang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 b="0" i="0" u="none" strike="noStrike" cap="none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r>
              <a:rPr lang="en-US" sz="4400" b="1" dirty="0">
                <a:solidFill>
                  <a:srgbClr val="C00000"/>
                </a:solidFill>
              </a:rPr>
              <a:t>She’s</a:t>
            </a:r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 from Australia.</a:t>
            </a:r>
          </a:p>
        </p:txBody>
      </p:sp>
    </p:spTree>
    <p:extLst>
      <p:ext uri="{BB962C8B-B14F-4D97-AF65-F5344CB8AC3E}">
        <p14:creationId xmlns:p14="http://schemas.microsoft.com/office/powerpoint/2010/main" val="325945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Math Subject for Elementary - 1st Grade: Time by Slidesgo">
  <a:themeElements>
    <a:clrScheme name="Simple Light">
      <a:dk1>
        <a:srgbClr val="FDF7E4"/>
      </a:dk1>
      <a:lt1>
        <a:srgbClr val="FCC276"/>
      </a:lt1>
      <a:dk2>
        <a:srgbClr val="FCB55C"/>
      </a:dk2>
      <a:lt2>
        <a:srgbClr val="FF9166"/>
      </a:lt2>
      <a:accent1>
        <a:srgbClr val="FF5329"/>
      </a:accent1>
      <a:accent2>
        <a:srgbClr val="61C0B8"/>
      </a:accent2>
      <a:accent3>
        <a:srgbClr val="299888"/>
      </a:accent3>
      <a:accent4>
        <a:srgbClr val="8585A0"/>
      </a:accent4>
      <a:accent5>
        <a:srgbClr val="57576D"/>
      </a:accent5>
      <a:accent6>
        <a:srgbClr val="363549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1854</TotalTime>
  <Words>67</Words>
  <Application>Microsoft Office PowerPoint</Application>
  <PresentationFormat>On-screen Show (16:9)</PresentationFormat>
  <Paragraphs>21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Nunito Sans</vt:lpstr>
      <vt:lpstr>Comic Sans MS</vt:lpstr>
      <vt:lpstr>Arial</vt:lpstr>
      <vt:lpstr>Kirang Haerang</vt:lpstr>
      <vt:lpstr>Darker Grotesque SemiBold</vt:lpstr>
      <vt:lpstr>Nunito</vt:lpstr>
      <vt:lpstr>Math Subject for Elementary - 1st Grade: Time by Slidesgo</vt:lpstr>
      <vt:lpstr>Unit 1 My friends</vt:lpstr>
      <vt:lpstr>Warm-up and review</vt:lpstr>
      <vt:lpstr>Warm-up  and review</vt:lpstr>
      <vt:lpstr>Work in pairs.  Ask and answer. </vt:lpstr>
      <vt:lpstr>Where are you from?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Admin</dc:creator>
  <dc:description>9Slide.vn</dc:description>
  <cp:lastModifiedBy>BÙI THỊ THU HẰNG (221001306)</cp:lastModifiedBy>
  <cp:revision>31</cp:revision>
  <dcterms:modified xsi:type="dcterms:W3CDTF">2025-09-29T01:22:50Z</dcterms:modified>
  <cp:category>9Slide.vn</cp:category>
</cp:coreProperties>
</file>