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7" r:id="rId18"/>
    <p:sldId id="270" r:id="rId19"/>
    <p:sldId id="271" r:id="rId20"/>
    <p:sldId id="272" r:id="rId21"/>
    <p:sldId id="273" r:id="rId22"/>
    <p:sldId id="274" r:id="rId23"/>
    <p:sldId id="275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1E95-D25A-4756-A1A5-29E3C8ABC00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19E6-D40B-4E7F-B879-BEF89ECA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4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1E95-D25A-4756-A1A5-29E3C8ABC00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19E6-D40B-4E7F-B879-BEF89ECA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1E95-D25A-4756-A1A5-29E3C8ABC00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19E6-D40B-4E7F-B879-BEF89ECA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1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1E95-D25A-4756-A1A5-29E3C8ABC00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19E6-D40B-4E7F-B879-BEF89ECA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1E95-D25A-4756-A1A5-29E3C8ABC00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19E6-D40B-4E7F-B879-BEF89ECA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3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1E95-D25A-4756-A1A5-29E3C8ABC00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19E6-D40B-4E7F-B879-BEF89ECA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1E95-D25A-4756-A1A5-29E3C8ABC00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19E6-D40B-4E7F-B879-BEF89ECA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1E95-D25A-4756-A1A5-29E3C8ABC00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19E6-D40B-4E7F-B879-BEF89ECA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1E95-D25A-4756-A1A5-29E3C8ABC00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19E6-D40B-4E7F-B879-BEF89ECA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3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1E95-D25A-4756-A1A5-29E3C8ABC00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19E6-D40B-4E7F-B879-BEF89ECA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7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1E95-D25A-4756-A1A5-29E3C8ABC00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19E6-D40B-4E7F-B879-BEF89ECA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1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1E95-D25A-4756-A1A5-29E3C8ABC00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A19E6-D40B-4E7F-B879-BEF89ECA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5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ayground.com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706" y="188196"/>
            <a:ext cx="9371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 KIM THÀNH</a:t>
            </a:r>
          </a:p>
          <a:p>
            <a:pPr algn="ctr">
              <a:spcBef>
                <a:spcPct val="0"/>
              </a:spcBef>
            </a:pP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BÌNH DÂN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683834" cy="262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64059" y="392595"/>
            <a:ext cx="2620538" cy="183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39326" y="5033961"/>
            <a:ext cx="23526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3526" y="4770437"/>
            <a:ext cx="1824038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2813050" y="5463034"/>
            <a:ext cx="6564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vi-VN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cáo: </a:t>
            </a:r>
            <a:r>
              <a:rPr lang="en-US" altLang="vi-VN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</a:t>
            </a:r>
            <a:endParaRPr lang="en-US" altLang="vi-VN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2706255" y="1419755"/>
            <a:ext cx="65578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HUẤN</a:t>
            </a:r>
            <a:endParaRPr lang="en-US" alt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877455" y="2689755"/>
            <a:ext cx="1003068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CÔNG NGHỆ AI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TRÒ CHƠI TRÊN PHẦN MỀM </a:t>
            </a:r>
            <a:r>
              <a:rPr lang="en-US" alt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“QUIZIZZ VÀ CANVA”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207" y="130280"/>
            <a:ext cx="11787352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loạt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click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0207" y="1499170"/>
            <a:ext cx="11787352" cy="52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5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144" y="114515"/>
            <a:ext cx="11866179" cy="1120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Click 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Click 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7143" y="1235078"/>
            <a:ext cx="11866179" cy="56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7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774" y="322703"/>
            <a:ext cx="11962225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Click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9774" y="945501"/>
            <a:ext cx="11815082" cy="591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72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83" y="273789"/>
            <a:ext cx="1172954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đầu-kết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6482" y="1614388"/>
            <a:ext cx="11729545" cy="505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03" y="131898"/>
            <a:ext cx="1172429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đầu-kết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Click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56848"/>
            <a:ext cx="12191999" cy="55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3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578" y="117751"/>
            <a:ext cx="11792512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Click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“Sao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6578" y="868549"/>
            <a:ext cx="11955422" cy="583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05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676" y="0"/>
            <a:ext cx="12013324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link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link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HS.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177006"/>
            <a:ext cx="12192000" cy="46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8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25054" y="210026"/>
            <a:ext cx="107418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TẠO TRÒ CHƠI TRÊN PHẦN MỀM CANVA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655" y="856357"/>
            <a:ext cx="1203434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google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Chat GPT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Chat GPT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prompt: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prompt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Chat GPT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prompt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coppy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prompt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6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951" y="173421"/>
            <a:ext cx="1158765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Click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AI”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19632"/>
            <a:ext cx="12192000" cy="55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01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187" y="0"/>
            <a:ext cx="1172954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Click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prompt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coppy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Chat GPT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9186" y="1350448"/>
            <a:ext cx="11887199" cy="55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5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M-TRỢ LÍ TẬP HUẤN CANV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6219" y="0"/>
            <a:ext cx="9319490" cy="6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0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166" y="133517"/>
            <a:ext cx="5412828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Click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code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8752" y="756316"/>
            <a:ext cx="12063248" cy="610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98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50" y="133518"/>
            <a:ext cx="10727617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Click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code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2986" y="756316"/>
            <a:ext cx="12079014" cy="610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18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66648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code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click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0282" y="658642"/>
            <a:ext cx="12031717" cy="61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71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818" y="188534"/>
            <a:ext cx="4487126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web”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11332"/>
            <a:ext cx="12192000" cy="60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95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17" y="0"/>
            <a:ext cx="11855669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Click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“Chia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89108"/>
            <a:ext cx="12192000" cy="566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8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722" y="165049"/>
            <a:ext cx="9018816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Click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87848"/>
            <a:ext cx="12192000" cy="60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35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441" y="149283"/>
            <a:ext cx="6712094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Click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72082"/>
            <a:ext cx="12192000" cy="608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41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598" y="212345"/>
            <a:ext cx="4777270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Click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“Sao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5144"/>
            <a:ext cx="12192000" cy="48877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676" y="5633049"/>
            <a:ext cx="1201332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link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link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ổng hợp 100+ Nền powerpoint màu xanh dương Tạo nên sự chuyên nghiệ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6"/>
            <a:ext cx="12192000" cy="68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IM-TRỢ+LÍ+KẾT+THÚC+TẬP+HUẤN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508" y="0"/>
            <a:ext cx="9374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7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54180" y="523828"/>
            <a:ext cx="107418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TẠO TRÒ CHƠI TRÊN PHẦN MỀM QUIZIZZ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4137" y="1251289"/>
            <a:ext cx="11461531" cy="497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google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Chat GPT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quizizz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Chat GPT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prompt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kèm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héc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-ta.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gói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file word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15" dirty="0" err="1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2800" spc="15" dirty="0">
                <a:solidFill>
                  <a:srgbClr val="081B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Chat GPT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file word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950" y="245886"/>
            <a:ext cx="11729545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Quizizz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https://wayground.com/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04949" y="1587849"/>
            <a:ext cx="11729546" cy="52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384" y="259641"/>
            <a:ext cx="11858002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8384" y="882439"/>
            <a:ext cx="11858002" cy="59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520" y="212345"/>
            <a:ext cx="10533461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AI”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3519" y="986789"/>
            <a:ext cx="11801335" cy="58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3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83" y="130280"/>
            <a:ext cx="1176107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Click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Click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“Open”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6483" y="1355230"/>
            <a:ext cx="11761076" cy="55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7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448" y="149283"/>
            <a:ext cx="8467383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Click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quiz”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2986" y="925304"/>
            <a:ext cx="12079014" cy="59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0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420" y="0"/>
            <a:ext cx="11745311" cy="175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Click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3420" y="1755417"/>
            <a:ext cx="12018580" cy="49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62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892</Words>
  <Application>Microsoft Office PowerPoint</Application>
  <PresentationFormat>Widescreen</PresentationFormat>
  <Paragraphs>44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2025-08-19T12:26:21Z</dcterms:created>
  <dcterms:modified xsi:type="dcterms:W3CDTF">2025-08-20T00:42:22Z</dcterms:modified>
</cp:coreProperties>
</file>