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27" r:id="rId5"/>
  </p:sldMasterIdLst>
  <p:notesMasterIdLst>
    <p:notesMasterId r:id="rId21"/>
  </p:notesMasterIdLst>
  <p:sldIdLst>
    <p:sldId id="346" r:id="rId6"/>
    <p:sldId id="347" r:id="rId7"/>
    <p:sldId id="260" r:id="rId8"/>
    <p:sldId id="280" r:id="rId9"/>
    <p:sldId id="281" r:id="rId10"/>
    <p:sldId id="283" r:id="rId11"/>
    <p:sldId id="337" r:id="rId12"/>
    <p:sldId id="262" r:id="rId13"/>
    <p:sldId id="292" r:id="rId14"/>
    <p:sldId id="297" r:id="rId15"/>
    <p:sldId id="342" r:id="rId16"/>
    <p:sldId id="343" r:id="rId17"/>
    <p:sldId id="344" r:id="rId18"/>
    <p:sldId id="345" r:id="rId19"/>
    <p:sldId id="332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B80"/>
    <a:srgbClr val="FF0066"/>
    <a:srgbClr val="FFFF66"/>
    <a:srgbClr val="CC99FF"/>
    <a:srgbClr val="E8D1FF"/>
    <a:srgbClr val="009999"/>
    <a:srgbClr val="008080"/>
    <a:srgbClr val="FFCC00"/>
    <a:srgbClr val="FF99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805" autoAdjust="0"/>
  </p:normalViewPr>
  <p:slideViewPr>
    <p:cSldViewPr snapToGrid="0">
      <p:cViewPr>
        <p:scale>
          <a:sx n="60" d="100"/>
          <a:sy n="60" d="100"/>
        </p:scale>
        <p:origin x="-11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D17D7-D6F0-4B00-848D-B18654C0DD73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15278-8453-4339-A1E3-8F1F94562F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66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54652A-A5F3-0086-3D59-67B9F2286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87B556-F456-21D6-EC87-D37736841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6C2031-1DAA-63DF-E944-A77CEB1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08DE21-8F00-4159-DCB0-FA134C37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8A061-21B6-DDAD-2734-B0D9DBD6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DE081-30B3-A908-5CDC-58AB53B5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EEA365-648C-3AE6-94C4-3B11DDA21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623569-1634-508F-99FA-537FE98B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0107AF-FC7A-2AD0-CEFB-C6AB27E5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FED16B-AFBD-8032-1D15-01E70C62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60B3C67-E4AB-FECC-16BC-422A9B931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690F34-B6D7-BC83-2832-748AE8C0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612545-0AAD-FEE8-B41A-2A148B68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648433-1447-992C-3268-0AB6C991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480D38-2D09-1AD6-8F45-8D77A565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8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7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05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3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692E9-5FCD-D305-4248-9A2336AA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F1125E-4F22-BF33-49C5-19C3A015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7FCE4-8C7C-D9D6-A7B4-F50CEB3E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1AC2B1-267E-239F-499A-16E552A8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387FA9-CE57-431A-D182-9F7971A3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72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09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06E1E8-66DD-7CE7-4576-7AAA946D2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A5913B-0A7D-C081-E529-6AD24B58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A7855C-C5BB-DC8D-CC59-7D85DD14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B260E2-47C0-B614-656D-7AA771C9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5E0098-EFAA-725F-74B7-501F2815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9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319B4D-6017-5B80-2BCD-02638B1D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232902-4184-4CC0-96C2-CF079B6C0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AD9051-F5E2-91FF-2BE9-B8DABCE3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886DAF-4EFB-63C6-4E7C-C0CCF2FF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9CD047-A64D-236C-F83C-B933A028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29997-0A3F-2D5A-0657-297C2480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594C9C-E8E6-BF3A-F971-E982F2F9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E39B5E-C46E-98DA-3EA4-D939E634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418F13-4A40-E630-4D27-6E82A0A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2CACB3-6B2A-DBDF-8513-7CBD9D7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61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62A70-E73C-4D41-59B5-85B25BC6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D8FDB3-C480-3708-C0DE-6D014A50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BC11C2-58E6-8854-5940-66EB2F49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F0602F-A4C0-FBE6-DCC0-29DBF78F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F446B3-4981-24EB-1044-03C231A1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D8CF76-825E-8350-3145-A1E0C62A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95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4E422-0E34-9490-CDA6-6EA0ABFF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07A464-7CD8-C97E-24B0-B61CE64A3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CA9E5-19E7-83A8-D1EA-1013E583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4C6AD6D-926D-7E00-7653-67878CD9A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6D689A-2A8B-6B30-9FDE-F97E05488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2656BCC-633B-2046-14EA-AB17532D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611196-6F53-9F11-2338-95C34E2C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79A821-0063-AA02-46C0-616E88D3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6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7DB4B-ADAB-14B8-6A35-BFEA07D0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93972F-18FB-2A48-A7A0-4E2F02A4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DDEFE0F-06B3-C6F9-5AEE-215CF61F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7817AE-D256-5244-D9B2-7743352A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01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BBF60D-061C-E36D-1FF9-30E906AE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529994-54C6-7A83-72E6-2725E06A8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20EBFD-F6DD-B5D2-F72B-5A4ACB26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252D96-04CD-FB9A-256B-ECB8A761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72CBD5-0C07-F1D4-8A3C-FC92BD83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C75829-D5CC-7B30-C8BA-F671384A9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DCE8A3-BEA5-1685-F424-03EB46B6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A4856C-7AAD-3B6A-5AB4-CEE8D5BF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4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6B645-A8F4-7684-3F88-A02240DA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AA82A-A64A-0B54-A5B1-4FE85D2F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6C99F7-85F3-6E10-2EAF-108D67D7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90F4B3-334B-73EC-37FA-4A22F341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66C053-BB71-6B55-C994-8023981A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5EAE52-CFC7-D0B9-5DB5-ED749502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7231D-1230-EA0B-EC17-35846B12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E738A26-F116-1A05-A740-829FCE71A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190854-0649-C178-E434-A5E81D84C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A72CAD-7D76-4A72-4084-0B4C0EB9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49B557-7F30-29CC-B163-4C40DAF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B9E8FC-1302-1D5E-3ACC-B7A2DDAE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3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3DAC3-0456-E139-4B4B-C88073700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76CD30-1D03-E4C8-4270-95E231FC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F7BD7F-6B05-F6A6-37CF-83F6DD42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3DA70D-1C7D-0019-D446-7A731390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FF8F3E-C772-D0A9-4C26-0EB6669C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7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AC9B4D-D605-E275-EBC2-1DF8BB28E8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88D6D3-FDCC-C7E5-3880-69A2421D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8B3188-FEAE-FD34-BF98-FB3317EA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BE17F-7BE3-4662-AF20-D6C8A148AEC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CD5261-6460-B2DE-AAD2-560B1AEA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5E9D2D-ABAA-2D0F-3255-D248C301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07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08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85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84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4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BC85BF-0C37-3D2B-E56D-EB3B58D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D9E232-630C-A727-6228-DC34C8DF6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39D920-31D1-6C33-C545-C4761F85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B6AF8D-287B-D2B3-20B9-DBB54C0B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82003A-F842-5BF2-9E99-20391A4A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4CF0F0-716F-517F-EFCE-E9BAF310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30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25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372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092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91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16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13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849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93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4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BD796-8BA5-08F3-5D8F-2D3AE11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E3336E-EA3F-1587-ED68-A58DB7C9F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0C2B64-DCC5-B868-A90E-44665FBF2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8CC70A1-F03D-5A1E-CFF0-165E3710A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B9DAD74-E773-301B-C724-F1DCA8A0A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081DD0F-5BC6-BC54-0952-5405D35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9D9805-1EA5-D41A-D507-D5DA1956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B98F00-FDCA-38A3-3AF8-686ACB42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01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74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77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7C7C7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136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05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057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958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384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</a:pPr>
            <a:r>
              <a:rPr lang="en" sz="1333">
                <a:solidFill>
                  <a:srgbClr val="EA4335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rgbClr val="EA433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rgbClr val="EA4335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rgbClr val="EA4335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rgbClr val="EA4335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rgbClr val="EA4335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rgbClr val="EA4335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rgbClr val="EA4335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rgbClr val="EA4335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rgbClr val="EA4335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384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3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85476B-133D-6A61-836A-51F86B59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3DF7349-88AD-2805-C780-BA0E0A15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2D556A-4405-6F5C-4CD2-999B6373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FCEB20-1E42-C9F2-C466-8F98D657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3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80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6691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228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C7C7C"/>
              </a:solidFill>
            </a:endParaRPr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165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54652A-A5F3-0086-3D59-67B9F2286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87B556-F456-21D6-EC87-D37736841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6C2031-1DAA-63DF-E944-A77CEB1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08DE21-8F00-4159-DCB0-FA134C37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8A061-21B6-DDAD-2734-B0D9DBD6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19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692E9-5FCD-D305-4248-9A2336AA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F1125E-4F22-BF33-49C5-19C3A015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7FCE4-8C7C-D9D6-A7B4-F50CEB3E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1AC2B1-267E-239F-499A-16E552A8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387FA9-CE57-431A-D182-9F7971A3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65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BBF60D-061C-E36D-1FF9-30E906AE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529994-54C6-7A83-72E6-2725E06A8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20EBFD-F6DD-B5D2-F72B-5A4ACB26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252D96-04CD-FB9A-256B-ECB8A761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72CBD5-0C07-F1D4-8A3C-FC92BD83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0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BC85BF-0C37-3D2B-E56D-EB3B58D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D9E232-630C-A727-6228-DC34C8DF6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39D920-31D1-6C33-C545-C4761F85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B6AF8D-287B-D2B3-20B9-DBB54C0B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82003A-F842-5BF2-9E99-20391A4A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4CF0F0-716F-517F-EFCE-E9BAF310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4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BD796-8BA5-08F3-5D8F-2D3AE11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E3336E-EA3F-1587-ED68-A58DB7C9F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0C2B64-DCC5-B868-A90E-44665FBF2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8CC70A1-F03D-5A1E-CFF0-165E3710A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B9DAD74-E773-301B-C724-F1DCA8A0A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081DD0F-5BC6-BC54-0952-5405D35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9D9805-1EA5-D41A-D507-D5DA1956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B98F00-FDCA-38A3-3AF8-686ACB42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16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85476B-133D-6A61-836A-51F86B59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3DF7349-88AD-2805-C780-BA0E0A15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2D556A-4405-6F5C-4CD2-999B6373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FCEB20-1E42-C9F2-C466-8F98D657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9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1FD26F-AB0D-4209-040F-6437A524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D96E4F-B377-E207-CE26-29AF0F32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0CC36F-CB55-C65A-6FA9-5B9E758F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5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1FD26F-AB0D-4209-040F-6437A524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D96E4F-B377-E207-CE26-29AF0F32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0CC36F-CB55-C65A-6FA9-5B9E758F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0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79C07B-45A3-0619-2FB3-5F183BD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3676AE-6B5D-ED06-4924-9EB3AF68B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FDB5F8-DDCC-122E-D6A1-638A7669C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313663-D736-24FA-818D-7522D38B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C2A6C3-DFFB-5022-19F3-265FB11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C7C25C-DD18-437F-9C86-ABA8A7B8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3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C1D37-7A5D-731D-D3D2-9A0E0C0D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ABAC1D-60FD-47CE-6FFD-4397A294D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185156-642C-52CB-2EAE-327023F8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DA59E-A358-517D-C93D-D0D5C859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523FA6-AF13-CA44-9DBE-035265E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DA2321-746A-4EAB-082E-D98CC52C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DE081-30B3-A908-5CDC-58AB53B5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EEA365-648C-3AE6-94C4-3B11DDA21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623569-1634-508F-99FA-537FE98B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0107AF-FC7A-2AD0-CEFB-C6AB27E5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FED16B-AFBD-8032-1D15-01E70C62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9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60B3C67-E4AB-FECC-16BC-422A9B931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690F34-B6D7-BC83-2832-748AE8C0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612545-0AAD-FEE8-B41A-2A148B68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>
                <a:solidFill>
                  <a:prstClr val="black"/>
                </a:solidFill>
              </a:rPr>
              <a:pPr/>
              <a:t>1/6/2025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648433-1447-992C-3268-0AB6C991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480D38-2D09-1AD6-8F45-8D77A565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6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79C07B-45A3-0619-2FB3-5F183BD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3676AE-6B5D-ED06-4924-9EB3AF68B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FDB5F8-DDCC-122E-D6A1-638A7669C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313663-D736-24FA-818D-7522D38B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C2A6C3-DFFB-5022-19F3-265FB11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C7C25C-DD18-437F-9C86-ABA8A7B8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7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C1D37-7A5D-731D-D3D2-9A0E0C0D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ABAC1D-60FD-47CE-6FFD-4397A294D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185156-642C-52CB-2EAE-327023F8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DA59E-A358-517D-C93D-D0D5C859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523FA6-AF13-CA44-9DBE-035265E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DA2321-746A-4EAB-082E-D98CC52C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95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84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06E80D6-E0FC-BBC3-826E-3C05BB3CD8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xmlns="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8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809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98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2827587"/>
            <a:ext cx="5358002" cy="2549171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5859" y="1888068"/>
            <a:ext cx="10012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Tiết 87: EM VUI HỌC TOÁN (TIẾT </a:t>
            </a:r>
            <a:r>
              <a:rPr lang="en-US" sz="4400" b="1" smtClean="0">
                <a:solidFill>
                  <a:srgbClr val="FF0000"/>
                </a:solidFill>
              </a:rPr>
              <a:t>2)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24620" y="1118627"/>
            <a:ext cx="8287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smtClean="0">
                <a:solidFill>
                  <a:srgbClr val="FF0000"/>
                </a:solidFill>
              </a:rPr>
              <a:t>TOÁN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1524" y="5376758"/>
            <a:ext cx="8287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GV: NGUYỄN THỊ THANH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79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467527B-A4C6-A40A-1521-CE4C681F0E7F}"/>
              </a:ext>
            </a:extLst>
          </p:cNvPr>
          <p:cNvGrpSpPr/>
          <p:nvPr/>
        </p:nvGrpSpPr>
        <p:grpSpPr>
          <a:xfrm>
            <a:off x="670469" y="360686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LNTH-Hoa Nho LNTH" pitchFamily="2" charset="0"/>
                </a:rPr>
                <a:t>2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674240-4C92-81D9-B7D8-248E49326A80}"/>
              </a:ext>
            </a:extLst>
          </p:cNvPr>
          <p:cNvSpPr txBox="1"/>
          <p:nvPr/>
        </p:nvSpPr>
        <p:spPr>
          <a:xfrm>
            <a:off x="1371508" y="510963"/>
            <a:ext cx="1038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cs typeface="Arial" panose="020B0604020202020204" pitchFamily="34" charset="0"/>
              </a:rPr>
              <a:t>Em có biết?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493F75-9097-5D76-DCB4-D32506752063}"/>
              </a:ext>
            </a:extLst>
          </p:cNvPr>
          <p:cNvSpPr txBox="1"/>
          <p:nvPr/>
        </p:nvSpPr>
        <p:spPr>
          <a:xfrm>
            <a:off x="802548" y="1374563"/>
            <a:ext cx="10389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cs typeface="Arial" panose="020B0604020202020204" pitchFamily="34" charset="0"/>
              </a:rPr>
              <a:t>Thực hiện các phép tính với số thập phân bằng máy tính cầm tay.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EF3980-DB9C-DC18-9A76-E48993F25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317" y="2933064"/>
            <a:ext cx="9938160" cy="26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3A2E1ED-C4C1-1202-3C99-1EE8D2D09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" y="684322"/>
            <a:ext cx="10457180" cy="171820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C2252E4E-D2B1-BA3F-8B89-39F3680D8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802195"/>
              </p:ext>
            </p:extLst>
          </p:nvPr>
        </p:nvGraphicFramePr>
        <p:xfrm>
          <a:off x="741680" y="2898934"/>
          <a:ext cx="5334000" cy="1066800"/>
        </p:xfrm>
        <a:graphic>
          <a:graphicData uri="http://schemas.openxmlformats.org/drawingml/2006/table">
            <a:tbl>
              <a:tblPr/>
              <a:tblGrid>
                <a:gridCol w="5334000">
                  <a:extLst>
                    <a:ext uri="{9D8B030D-6E8A-4147-A177-3AD203B41FA5}">
                      <a16:colId xmlns:a16="http://schemas.microsoft.com/office/drawing/2014/main" xmlns="" val="2425973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79,8 + 8,56 = 88,36</a:t>
                      </a:r>
                    </a:p>
                    <a:p>
                      <a:pPr algn="just"/>
                      <a:r>
                        <a:rPr lang="pt-BR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145,2 - 4,89 = 140,31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1330744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DB014590-55E0-66B2-256E-F683976C8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365707"/>
              </p:ext>
            </p:extLst>
          </p:nvPr>
        </p:nvGraphicFramePr>
        <p:xfrm>
          <a:off x="6177280" y="2868454"/>
          <a:ext cx="5689600" cy="1066800"/>
        </p:xfrm>
        <a:graphic>
          <a:graphicData uri="http://schemas.openxmlformats.org/drawingml/2006/table">
            <a:tbl>
              <a:tblPr/>
              <a:tblGrid>
                <a:gridCol w="5689600">
                  <a:extLst>
                    <a:ext uri="{9D8B030D-6E8A-4147-A177-3AD203B41FA5}">
                      <a16:colId xmlns:a16="http://schemas.microsoft.com/office/drawing/2014/main" xmlns="" val="2425973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352 + 189,471 = 541,471</a:t>
                      </a:r>
                    </a:p>
                    <a:p>
                      <a:pPr algn="just"/>
                      <a:r>
                        <a:rPr lang="pl-PL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75,54 × 39 = 2946,06</a:t>
                      </a:r>
                      <a:endParaRPr lang="pt-BR" sz="3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1330744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xmlns="" id="{BD687422-A789-CA2C-A4E7-5021CD94A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084505"/>
              </p:ext>
            </p:extLst>
          </p:nvPr>
        </p:nvGraphicFramePr>
        <p:xfrm>
          <a:off x="3322320" y="4219734"/>
          <a:ext cx="5689600" cy="1066800"/>
        </p:xfrm>
        <a:graphic>
          <a:graphicData uri="http://schemas.openxmlformats.org/drawingml/2006/table">
            <a:tbl>
              <a:tblPr/>
              <a:tblGrid>
                <a:gridCol w="5689600">
                  <a:extLst>
                    <a:ext uri="{9D8B030D-6E8A-4147-A177-3AD203B41FA5}">
                      <a16:colId xmlns:a16="http://schemas.microsoft.com/office/drawing/2014/main" xmlns="" val="2425973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90,3 × 3,14 = 283,542</a:t>
                      </a:r>
                    </a:p>
                    <a:p>
                      <a:pPr algn="just"/>
                      <a:r>
                        <a:rPr lang="pl-PL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82,861: 19,27 = 4,3</a:t>
                      </a:r>
                      <a:endParaRPr lang="pt-BR" sz="3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1330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58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467527B-A4C6-A40A-1521-CE4C681F0E7F}"/>
              </a:ext>
            </a:extLst>
          </p:cNvPr>
          <p:cNvGrpSpPr/>
          <p:nvPr/>
        </p:nvGrpSpPr>
        <p:grpSpPr>
          <a:xfrm>
            <a:off x="670469" y="360686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674240-4C92-81D9-B7D8-248E49326A80}"/>
              </a:ext>
            </a:extLst>
          </p:cNvPr>
          <p:cNvSpPr txBox="1"/>
          <p:nvPr/>
        </p:nvSpPr>
        <p:spPr>
          <a:xfrm>
            <a:off x="1361349" y="378883"/>
            <a:ext cx="10261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cs typeface="Arial" panose="020B0604020202020204" pitchFamily="34" charset="0"/>
              </a:rPr>
              <a:t>Đức được thầy giáo dạy bóng rổ nói cho cách tính chiều cao có thể đạt được của một người ở độ tuổi trưởng thành như sau: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FF2172-BFE7-1263-858E-AAEE87AB1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1973580"/>
            <a:ext cx="10325100" cy="3276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6D6F83-3236-4F94-118A-62B24A83E099}"/>
              </a:ext>
            </a:extLst>
          </p:cNvPr>
          <p:cNvSpPr txBox="1"/>
          <p:nvPr/>
        </p:nvSpPr>
        <p:spPr>
          <a:xfrm>
            <a:off x="985520" y="5415280"/>
            <a:ext cx="10424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/>
              <a:t>Trao đổi với các bạn cùng bàn rồi sử dụng cách tính trên để tính xem ở độ tuổi trưởng thành mỗi bạn có thể cao bao nhiêu.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441632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xmlns="" id="{2167A223-8F17-BE51-7EAA-FA50D47E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8A4B5262-B67F-9760-2538-FB063D65B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643" y="1666240"/>
            <a:ext cx="15468683" cy="37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30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ong bóng Lời nói: Hình chữ nhật với Góc Tròn 21">
            <a:extLst>
              <a:ext uri="{FF2B5EF4-FFF2-40B4-BE49-F238E27FC236}">
                <a16:creationId xmlns:a16="http://schemas.microsoft.com/office/drawing/2014/main" xmlns="" id="{623FFA21-16EE-38C2-071B-8EA52284EBEB}"/>
              </a:ext>
            </a:extLst>
          </p:cNvPr>
          <p:cNvSpPr/>
          <p:nvPr/>
        </p:nvSpPr>
        <p:spPr>
          <a:xfrm>
            <a:off x="2986552" y="1620488"/>
            <a:ext cx="7343960" cy="1813592"/>
          </a:xfrm>
          <a:prstGeom prst="wedgeRoundRectCallout">
            <a:avLst>
              <a:gd name="adj1" fmla="val -54018"/>
              <a:gd name="adj2" fmla="val 24343"/>
              <a:gd name="adj3" fmla="val 16667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959072EA-D472-ABB4-125E-81769EA61AE6}"/>
              </a:ext>
            </a:extLst>
          </p:cNvPr>
          <p:cNvSpPr txBox="1"/>
          <p:nvPr/>
        </p:nvSpPr>
        <p:spPr>
          <a:xfrm>
            <a:off x="3186120" y="1728340"/>
            <a:ext cx="69041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CF25A7B-E2FF-E954-7D1E-3D211E751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8" y="3983689"/>
            <a:ext cx="2053666" cy="2429544"/>
          </a:xfrm>
          <a:prstGeom prst="rect">
            <a:avLst/>
          </a:prstGeom>
        </p:spPr>
      </p:pic>
      <p:sp>
        <p:nvSpPr>
          <p:cNvPr id="3" name="Bong bóng Lời nói: Hình chữ nhật với Góc Tròn 21">
            <a:extLst>
              <a:ext uri="{FF2B5EF4-FFF2-40B4-BE49-F238E27FC236}">
                <a16:creationId xmlns:a16="http://schemas.microsoft.com/office/drawing/2014/main" xmlns="" id="{9F24EAB0-7B21-4A54-6CBE-EE5959352B59}"/>
              </a:ext>
            </a:extLst>
          </p:cNvPr>
          <p:cNvSpPr/>
          <p:nvPr/>
        </p:nvSpPr>
        <p:spPr>
          <a:xfrm>
            <a:off x="3677432" y="4109688"/>
            <a:ext cx="7343960" cy="1813592"/>
          </a:xfrm>
          <a:prstGeom prst="wedgeRoundRectCallout">
            <a:avLst>
              <a:gd name="adj1" fmla="val -54018"/>
              <a:gd name="adj2" fmla="val 24343"/>
              <a:gd name="adj3" fmla="val 16667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22">
            <a:extLst>
              <a:ext uri="{FF2B5EF4-FFF2-40B4-BE49-F238E27FC236}">
                <a16:creationId xmlns:a16="http://schemas.microsoft.com/office/drawing/2014/main" xmlns="" id="{8CC5F2CD-7638-553B-5DE2-D44E72B1D5E2}"/>
              </a:ext>
            </a:extLst>
          </p:cNvPr>
          <p:cNvSpPr txBox="1"/>
          <p:nvPr/>
        </p:nvSpPr>
        <p:spPr>
          <a:xfrm>
            <a:off x="3846520" y="4258180"/>
            <a:ext cx="69041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30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B8871EC-583C-9213-162D-19CC1898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A45217-AE59-8F32-3965-CD63AE77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94" y="1406769"/>
            <a:ext cx="12391587" cy="31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xmlns="" id="{2167A223-8F17-BE51-7EAA-FA50D47E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E45019-CF63-305F-B289-FFD2271A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650" y="234714"/>
            <a:ext cx="932768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05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ong bóng Lời nói: Hình chữ nhật với Góc Tròn 21">
            <a:extLst>
              <a:ext uri="{FF2B5EF4-FFF2-40B4-BE49-F238E27FC236}">
                <a16:creationId xmlns:a16="http://schemas.microsoft.com/office/drawing/2014/main" xmlns="" id="{623FFA21-16EE-38C2-071B-8EA52284EBEB}"/>
              </a:ext>
            </a:extLst>
          </p:cNvPr>
          <p:cNvSpPr/>
          <p:nvPr/>
        </p:nvSpPr>
        <p:spPr>
          <a:xfrm>
            <a:off x="3575832" y="3124168"/>
            <a:ext cx="7343960" cy="2322952"/>
          </a:xfrm>
          <a:prstGeom prst="wedgeRoundRectCallout">
            <a:avLst>
              <a:gd name="adj1" fmla="val -54018"/>
              <a:gd name="adj2" fmla="val 24343"/>
              <a:gd name="adj3" fmla="val 16667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959072EA-D472-ABB4-125E-81769EA61AE6}"/>
              </a:ext>
            </a:extLst>
          </p:cNvPr>
          <p:cNvSpPr txBox="1"/>
          <p:nvPr/>
        </p:nvSpPr>
        <p:spPr>
          <a:xfrm>
            <a:off x="3795720" y="3150740"/>
            <a:ext cx="69041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 “</a:t>
            </a:r>
            <a:r>
              <a:rPr kumimoji="0" lang="vi-VN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 bảo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 để kiểm tra dụng cụ học tập.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Các bạn hãy cùng giơ dụng cụ đó lên để cô kiếm tra nhé!</a:t>
            </a:r>
            <a:endParaRPr kumimoji="0" 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CF25A7B-E2FF-E954-7D1E-3D211E751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8" y="3983689"/>
            <a:ext cx="2053666" cy="24295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3F30E1-2487-D936-A931-3781686CC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834" y="426607"/>
            <a:ext cx="9919052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95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ong bóng Lời nói: Hình chữ nhật với Góc Tròn 21">
            <a:extLst>
              <a:ext uri="{FF2B5EF4-FFF2-40B4-BE49-F238E27FC236}">
                <a16:creationId xmlns:a16="http://schemas.microsoft.com/office/drawing/2014/main" xmlns="" id="{623FFA21-16EE-38C2-071B-8EA52284EBEB}"/>
              </a:ext>
            </a:extLst>
          </p:cNvPr>
          <p:cNvSpPr/>
          <p:nvPr/>
        </p:nvSpPr>
        <p:spPr>
          <a:xfrm>
            <a:off x="1604091" y="3102750"/>
            <a:ext cx="4799542" cy="1014764"/>
          </a:xfrm>
          <a:prstGeom prst="wedgeRoundRectCallout">
            <a:avLst>
              <a:gd name="adj1" fmla="val -48496"/>
              <a:gd name="adj2" fmla="val 25649"/>
              <a:gd name="adj3" fmla="val 16667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959072EA-D472-ABB4-125E-81769EA61AE6}"/>
              </a:ext>
            </a:extLst>
          </p:cNvPr>
          <p:cNvSpPr txBox="1"/>
          <p:nvPr/>
        </p:nvSpPr>
        <p:spPr>
          <a:xfrm>
            <a:off x="1983988" y="3286966"/>
            <a:ext cx="4167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khoa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CF25A7B-E2FF-E954-7D1E-3D211E751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29" y="3951017"/>
            <a:ext cx="2053666" cy="2429544"/>
          </a:xfrm>
          <a:prstGeom prst="rect">
            <a:avLst/>
          </a:prstGeom>
        </p:spPr>
      </p:pic>
      <p:grpSp>
        <p:nvGrpSpPr>
          <p:cNvPr id="3" name="Nhóm 10">
            <a:extLst>
              <a:ext uri="{FF2B5EF4-FFF2-40B4-BE49-F238E27FC236}">
                <a16:creationId xmlns:a16="http://schemas.microsoft.com/office/drawing/2014/main" xmlns="" id="{303AC02A-39FA-B589-3712-E1CF31AD2F66}"/>
              </a:ext>
            </a:extLst>
          </p:cNvPr>
          <p:cNvGrpSpPr/>
          <p:nvPr/>
        </p:nvGrpSpPr>
        <p:grpSpPr>
          <a:xfrm>
            <a:off x="3955729" y="888299"/>
            <a:ext cx="4280542" cy="1395006"/>
            <a:chOff x="3666356" y="4573200"/>
            <a:chExt cx="4280542" cy="1395006"/>
          </a:xfrm>
        </p:grpSpPr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ACB9D88A-46FF-8BC9-BBB2-71AB4B514812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xmlns="" id="{0573ABF2-E404-D1B2-8C1A-58AFFBB63EC5}"/>
                </a:ext>
              </a:extLst>
            </p:cNvPr>
            <p:cNvSpPr txBox="1"/>
            <p:nvPr/>
          </p:nvSpPr>
          <p:spPr>
            <a:xfrm>
              <a:off x="3666356" y="4586733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731F29CA-135E-4206-98B7-50E22582587C}"/>
              </a:ext>
            </a:extLst>
          </p:cNvPr>
          <p:cNvSpPr txBox="1"/>
          <p:nvPr/>
        </p:nvSpPr>
        <p:spPr>
          <a:xfrm>
            <a:off x="1311232" y="1398936"/>
            <a:ext cx="9916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 w="38100">
                  <a:solidFill>
                    <a:srgbClr val="002060"/>
                  </a:solidFill>
                </a:ln>
                <a:solidFill>
                  <a:srgbClr val="99FFCC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TÔI BẢO</a:t>
            </a:r>
            <a:endParaRPr kumimoji="0" lang="en-US" sz="9600" b="0" i="0" u="none" strike="noStrike" kern="1200" cap="none" spc="0" normalizeH="0" baseline="0" noProof="0" dirty="0">
              <a:ln w="38100">
                <a:solidFill>
                  <a:srgbClr val="002060"/>
                </a:solidFill>
              </a:ln>
              <a:solidFill>
                <a:srgbClr val="99FFCC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Hình ảnh 1" descr="Ảnh có chứa phim hoạt hình, hình mẫu, Tác phẩm nghệ thuật của trẻ con&#10;&#10;Mô tả được tạo tự động">
            <a:extLst>
              <a:ext uri="{FF2B5EF4-FFF2-40B4-BE49-F238E27FC236}">
                <a16:creationId xmlns:a16="http://schemas.microsoft.com/office/drawing/2014/main" xmlns="" id="{D1274B96-8B41-278E-5A57-E4561D1EE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70" y="3551803"/>
            <a:ext cx="2876800" cy="2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1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ong bóng Lời nói: Hình chữ nhật với Góc Tròn 21">
            <a:extLst>
              <a:ext uri="{FF2B5EF4-FFF2-40B4-BE49-F238E27FC236}">
                <a16:creationId xmlns:a16="http://schemas.microsoft.com/office/drawing/2014/main" xmlns="" id="{623FFA21-16EE-38C2-071B-8EA52284EBEB}"/>
              </a:ext>
            </a:extLst>
          </p:cNvPr>
          <p:cNvSpPr/>
          <p:nvPr/>
        </p:nvSpPr>
        <p:spPr>
          <a:xfrm>
            <a:off x="1604091" y="3102750"/>
            <a:ext cx="4799542" cy="1014764"/>
          </a:xfrm>
          <a:prstGeom prst="wedgeRoundRectCallout">
            <a:avLst>
              <a:gd name="adj1" fmla="val -48496"/>
              <a:gd name="adj2" fmla="val 25649"/>
              <a:gd name="adj3" fmla="val 16667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959072EA-D472-ABB4-125E-81769EA61AE6}"/>
              </a:ext>
            </a:extLst>
          </p:cNvPr>
          <p:cNvSpPr txBox="1"/>
          <p:nvPr/>
        </p:nvSpPr>
        <p:spPr>
          <a:xfrm>
            <a:off x="1842233" y="3225411"/>
            <a:ext cx="41678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 chì</a:t>
            </a:r>
            <a:endParaRPr kumimoji="0" lang="en-US" sz="44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CF25A7B-E2FF-E954-7D1E-3D211E751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29" y="3951017"/>
            <a:ext cx="2053666" cy="2429544"/>
          </a:xfrm>
          <a:prstGeom prst="rect">
            <a:avLst/>
          </a:prstGeom>
        </p:spPr>
      </p:pic>
      <p:pic>
        <p:nvPicPr>
          <p:cNvPr id="7" name="Hình ảnh 6" descr="Ảnh có chứa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xmlns="" id="{843DC345-51D0-40F8-BAE0-08AA96789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15" y="3182094"/>
            <a:ext cx="3202662" cy="3202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922CA8-F11D-9E10-D797-30D23616C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634" y="406287"/>
            <a:ext cx="9919052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32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ong bóng Lời nói: Hình chữ nhật với Góc Tròn 21">
            <a:extLst>
              <a:ext uri="{FF2B5EF4-FFF2-40B4-BE49-F238E27FC236}">
                <a16:creationId xmlns:a16="http://schemas.microsoft.com/office/drawing/2014/main" xmlns="" id="{623FFA21-16EE-38C2-071B-8EA52284EBEB}"/>
              </a:ext>
            </a:extLst>
          </p:cNvPr>
          <p:cNvSpPr/>
          <p:nvPr/>
        </p:nvSpPr>
        <p:spPr>
          <a:xfrm>
            <a:off x="1604091" y="3102750"/>
            <a:ext cx="4799542" cy="1014764"/>
          </a:xfrm>
          <a:prstGeom prst="wedgeRoundRectCallout">
            <a:avLst>
              <a:gd name="adj1" fmla="val -48496"/>
              <a:gd name="adj2" fmla="val 25649"/>
              <a:gd name="adj3" fmla="val 16667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959072EA-D472-ABB4-125E-81769EA61AE6}"/>
              </a:ext>
            </a:extLst>
          </p:cNvPr>
          <p:cNvSpPr txBox="1"/>
          <p:nvPr/>
        </p:nvSpPr>
        <p:spPr>
          <a:xfrm>
            <a:off x="1842233" y="3225411"/>
            <a:ext cx="41678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 thước</a:t>
            </a:r>
            <a:endParaRPr kumimoji="0" lang="en-US" sz="44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CF25A7B-E2FF-E954-7D1E-3D211E751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29" y="3951017"/>
            <a:ext cx="2053666" cy="2429544"/>
          </a:xfrm>
          <a:prstGeom prst="rect">
            <a:avLst/>
          </a:prstGeom>
        </p:spPr>
      </p:pic>
      <p:pic>
        <p:nvPicPr>
          <p:cNvPr id="7" name="Hình ảnh 6" descr="Ảnh có chứa phim hoạt hình, Tác phẩm nghệ thuật của trẻ con, hình mẫu, minh họa&#10;&#10;Mô tả được tạo tự động">
            <a:extLst>
              <a:ext uri="{FF2B5EF4-FFF2-40B4-BE49-F238E27FC236}">
                <a16:creationId xmlns:a16="http://schemas.microsoft.com/office/drawing/2014/main" xmlns="" id="{DCFC4AA6-75DD-9191-1772-1221BC356B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3"/>
          <a:stretch/>
        </p:blipFill>
        <p:spPr>
          <a:xfrm>
            <a:off x="7423920" y="2929471"/>
            <a:ext cx="1855372" cy="42831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E8FA13-7C2A-8B69-7BA4-4F18509F6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634" y="406287"/>
            <a:ext cx="9919052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10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689E2922-D3CB-DDDC-C528-EB2D3E860ADA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Hình ảnh 32" descr="Ảnh có chứa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xmlns="" id="{4974CD68-1C75-9BC0-CE5D-B1F88CAD5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38" y="3011213"/>
            <a:ext cx="3202662" cy="3202662"/>
          </a:xfrm>
          <a:prstGeom prst="rect">
            <a:avLst/>
          </a:prstGeom>
        </p:spPr>
      </p:pic>
      <p:pic>
        <p:nvPicPr>
          <p:cNvPr id="38" name="Hình ảnh 37" descr="Ảnh có chứa phim hoạt hình, hình mẫu, Tác phẩm nghệ thuật của trẻ con&#10;&#10;Mô tả được tạo tự động">
            <a:extLst>
              <a:ext uri="{FF2B5EF4-FFF2-40B4-BE49-F238E27FC236}">
                <a16:creationId xmlns:a16="http://schemas.microsoft.com/office/drawing/2014/main" xmlns="" id="{197F2F49-7416-A891-93FD-908E1C4DF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29" y="3246856"/>
            <a:ext cx="2625009" cy="2625009"/>
          </a:xfrm>
          <a:prstGeom prst="rect">
            <a:avLst/>
          </a:prstGeom>
        </p:spPr>
      </p:pic>
      <p:pic>
        <p:nvPicPr>
          <p:cNvPr id="40" name="Hình ảnh 39" descr="Ảnh có chứa phim hoạt hình, Tác phẩm nghệ thuật của trẻ con, hình mẫu, minh họa&#10;&#10;Mô tả được tạo tự động">
            <a:extLst>
              <a:ext uri="{FF2B5EF4-FFF2-40B4-BE49-F238E27FC236}">
                <a16:creationId xmlns:a16="http://schemas.microsoft.com/office/drawing/2014/main" xmlns="" id="{F4C1FB69-640D-2DC8-CEEA-75493832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3"/>
          <a:stretch/>
        </p:blipFill>
        <p:spPr>
          <a:xfrm>
            <a:off x="8461397" y="2848618"/>
            <a:ext cx="1855372" cy="4283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14DAB7-1C1B-4E28-AA34-865983DFE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634" y="406287"/>
            <a:ext cx="9919052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9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nside out HD wallpapers, backgrounds">
            <a:extLst>
              <a:ext uri="{FF2B5EF4-FFF2-40B4-BE49-F238E27FC236}">
                <a16:creationId xmlns:a16="http://schemas.microsoft.com/office/drawing/2014/main" xmlns="" id="{1261B566-1303-74F5-F744-D215A263C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B00EE96C-1E81-3E36-F0A9-5DCB6F2DA0E9}"/>
              </a:ext>
            </a:extLst>
          </p:cNvPr>
          <p:cNvSpPr/>
          <p:nvPr/>
        </p:nvSpPr>
        <p:spPr>
          <a:xfrm>
            <a:off x="213107" y="656396"/>
            <a:ext cx="8151819" cy="5545208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CCECFF">
              <a:alpha val="83000"/>
            </a:srgb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xmlns="" id="{0F4089C6-245D-7FF8-2042-4EA888D9D72E}"/>
              </a:ext>
            </a:extLst>
          </p:cNvPr>
          <p:cNvSpPr txBox="1"/>
          <p:nvPr/>
        </p:nvSpPr>
        <p:spPr>
          <a:xfrm>
            <a:off x="-46611" y="644983"/>
            <a:ext cx="86712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ln w="6600">
                  <a:solidFill>
                    <a:srgbClr val="063F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 </a:t>
            </a:r>
            <a:r>
              <a:rPr lang="en-US" altLang="zh-CN" sz="4000" b="1" smtClean="0">
                <a:ln w="6600">
                  <a:solidFill>
                    <a:srgbClr val="063F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ba ngày 7 tháng 1 </a:t>
            </a:r>
            <a:r>
              <a:rPr lang="en-US" altLang="zh-CN" sz="4000" b="1">
                <a:ln w="6600">
                  <a:solidFill>
                    <a:srgbClr val="063F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 </a:t>
            </a:r>
            <a:r>
              <a:rPr lang="en-US" altLang="zh-CN" sz="4000" b="1" smtClean="0">
                <a:ln w="6600">
                  <a:solidFill>
                    <a:srgbClr val="063F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2025</a:t>
            </a:r>
            <a:endParaRPr lang="en-US" altLang="zh-CN" sz="4000" b="1" dirty="0">
              <a:ln w="6600">
                <a:solidFill>
                  <a:srgbClr val="063F9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63F99"/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AD39D61-2B5C-0924-9B5F-B2E794A7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36123"/>
          <a:stretch/>
        </p:blipFill>
        <p:spPr>
          <a:xfrm>
            <a:off x="-347392" y="3477903"/>
            <a:ext cx="1975507" cy="3261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561634-09FA-A4E6-1C90-7354D1DBA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61" y="1655024"/>
            <a:ext cx="5590517" cy="92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910A66-3D91-FE51-BE7B-C638BC7C8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933" y="2696351"/>
            <a:ext cx="6334293" cy="260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38A586-10AB-8228-D4C9-7DE33B6DB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863" y="5087065"/>
            <a:ext cx="20484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xmlns="" id="{477DABD6-49E9-896C-2AC3-C7078F2B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5C0B75-F48B-617E-322E-3EE52ACD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610" y="3687994"/>
            <a:ext cx="899237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2635</TotalTime>
  <Words>213</Words>
  <Application>Microsoft Office PowerPoint</Application>
  <PresentationFormat>Custom</PresentationFormat>
  <Paragraphs>25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Custom Design</vt:lpstr>
      <vt:lpstr>1_Custom Design</vt:lpstr>
      <vt:lpstr>2_Custom Design</vt:lpstr>
      <vt:lpstr>Online Learning Planner by Sildesgo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A</cp:lastModifiedBy>
  <cp:revision>2</cp:revision>
  <dcterms:created xsi:type="dcterms:W3CDTF">2023-08-21T15:19:28Z</dcterms:created>
  <dcterms:modified xsi:type="dcterms:W3CDTF">2025-01-06T02:51:12Z</dcterms:modified>
  <cp:category>9Slide.vn</cp:category>
</cp:coreProperties>
</file>