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32" r:id="rId1"/>
  </p:sldMasterIdLst>
  <p:notesMasterIdLst>
    <p:notesMasterId r:id="rId6"/>
  </p:notesMasterIdLst>
  <p:sldIdLst>
    <p:sldId id="679" r:id="rId2"/>
    <p:sldId id="674" r:id="rId3"/>
    <p:sldId id="669" r:id="rId4"/>
    <p:sldId id="697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60A"/>
    <a:srgbClr val="EFF1DB"/>
    <a:srgbClr val="FF99FF"/>
    <a:srgbClr val="FF0066"/>
    <a:srgbClr val="CC9634"/>
    <a:srgbClr val="FFFFCC"/>
    <a:srgbClr val="94691C"/>
    <a:srgbClr val="A94507"/>
    <a:srgbClr val="CC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1344" autoAdjust="0"/>
  </p:normalViewPr>
  <p:slideViewPr>
    <p:cSldViewPr snapToGrid="0" snapToObjects="1">
      <p:cViewPr varScale="1">
        <p:scale>
          <a:sx n="61" d="100"/>
          <a:sy n="61" d="100"/>
        </p:scale>
        <p:origin x="89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4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7477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59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90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17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514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1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13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98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55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28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38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09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3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63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63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82867-F2F1-4A20-897E-2B5F67DBA24F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3/11/2025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NHÀ XUẤT BẢN GIÁO DỤC VIỆT NAM - CÔNG TY CỔ PHẦN PHÁT HÀNH SÁCH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864A-8170-40DB-A142-895BB525149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84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144326-2CED-DAD7-89BC-B0EDAA1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844" y="5519971"/>
            <a:ext cx="2639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Phạm Văn Thuận</a:t>
            </a:r>
            <a:endParaRPr lang="vi-VN" alt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7480" y="1013436"/>
            <a:ext cx="4990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MĨ </a:t>
            </a:r>
            <a:r>
              <a:rPr lang="en-US" sz="4000" b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THUẬT </a:t>
            </a:r>
            <a:endParaRPr lang="en-US" sz="4000" b="1" dirty="0">
              <a:solidFill>
                <a:srgbClr val="4472C4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BEBFB-E986-64CF-5293-43191199A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3" t="13551" r="9235" b="6048"/>
          <a:stretch/>
        </p:blipFill>
        <p:spPr>
          <a:xfrm>
            <a:off x="1175356" y="629125"/>
            <a:ext cx="1256145" cy="127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A482DB-96B6-5D6A-7CB7-E5B92D5DA874}"/>
              </a:ext>
            </a:extLst>
          </p:cNvPr>
          <p:cNvSpPr txBox="1"/>
          <p:nvPr/>
        </p:nvSpPr>
        <p:spPr>
          <a:xfrm>
            <a:off x="3275540" y="2000383"/>
            <a:ext cx="89164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CUỘC SỐNG QUANH EM</a:t>
            </a:r>
            <a:endParaRPr lang="en-US" sz="3200" b="1" dirty="0">
              <a:solidFill>
                <a:srgbClr val="4472C4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1365A3-7D67-22CB-476A-8B988128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23"/>
          <a:stretch/>
        </p:blipFill>
        <p:spPr bwMode="auto">
          <a:xfrm flipH="1">
            <a:off x="-29736" y="4125912"/>
            <a:ext cx="12192000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7F3767-D7F5-C1E3-6731-2BE3C24E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05" y="149075"/>
            <a:ext cx="107997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06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altLang="en-US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F5CF979-ABAE-8123-E90A-0960E1653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753" y="3089022"/>
            <a:ext cx="64784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MÙA THU HOẠCH ( 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4416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13360" y="641379"/>
            <a:ext cx="6975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hình và 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0" y="-183263"/>
            <a:ext cx="12068909" cy="103969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>
                <a:solidFill>
                  <a:schemeClr val="tx1"/>
                </a:solidFill>
                <a:latin typeface="+mj-lt"/>
              </a:rPr>
              <a:t>Hoạt động I: Khám phá c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 hoạt động trong mùa thu hoạch</a:t>
            </a:r>
            <a:endParaRPr lang="vi-VN" altLang="en-US" sz="3200" b="1" i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3734" y="1001376"/>
            <a:ext cx="122198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vi-VN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Hoạt động thu hoạch trong mỗi bức tranh.</a:t>
            </a:r>
            <a:endParaRPr lang="vi-VN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sẻ </a:t>
            </a:r>
            <a:r>
              <a:rPr lang="vi-VN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 biết của em về mỗi hoạt động thu hoạch đó.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0143" y="3680942"/>
            <a:ext cx="2276400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vi-VN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 2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23796" y="2102624"/>
            <a:ext cx="2558585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vi-VN" altLang="vi-VN" sz="1800" b="1">
                <a:latin typeface="Times New Roman" panose="02020603050405020304" pitchFamily="18" charset="0"/>
              </a:rPr>
              <a:t>Bước </a:t>
            </a:r>
            <a:r>
              <a:rPr lang="en-US" altLang="vi-VN" sz="1800" b="1">
                <a:latin typeface="Times New Roman" panose="02020603050405020304" pitchFamily="18" charset="0"/>
              </a:rPr>
              <a:t>1. Vẽ các nhân vật chính thể hiện công việc của mùa thu hoạch.</a:t>
            </a:r>
            <a:endParaRPr lang="vi-VN" altLang="vi-VN" sz="18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174172" y="2105809"/>
            <a:ext cx="2558584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vi-VN" altLang="vi-VN" sz="1800" b="1">
                <a:latin typeface="Times New Roman" panose="02020603050405020304" pitchFamily="18" charset="0"/>
              </a:rPr>
              <a:t>Bước </a:t>
            </a:r>
            <a:r>
              <a:rPr lang="en-US" altLang="vi-VN" sz="1800" b="1">
                <a:latin typeface="Times New Roman" panose="02020603050405020304" pitchFamily="18" charset="0"/>
              </a:rPr>
              <a:t>2. Vẽ cảnh vật phù hợp với các công việc của nhân vật.</a:t>
            </a:r>
            <a:endParaRPr lang="vi-VN" altLang="vi-VN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F45D00-BC8E-CA0D-6316-6B08E9835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18" y="353016"/>
            <a:ext cx="708921" cy="672379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25464E1-43B9-F3B3-B09B-A51498FED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740" y="486275"/>
            <a:ext cx="10840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 tạo kiến thức – kỹ năng</a:t>
            </a:r>
            <a:endParaRPr lang="vi-VN" alt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30EEFB78-FB6A-ADC0-6240-A48DBC802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27" y="1242558"/>
            <a:ext cx="12186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vi-VN" altLang="vi-VN" sz="2400" b="1">
                <a:latin typeface="Times New Roman" panose="02020603050405020304" pitchFamily="18" charset="0"/>
              </a:rPr>
              <a:t>Để thực hiện một bài vẽ theo chủ đề</a:t>
            </a:r>
            <a:r>
              <a:rPr lang="en-US" altLang="vi-VN" sz="2400" b="1">
                <a:latin typeface="Times New Roman" panose="02020603050405020304" pitchFamily="18" charset="0"/>
              </a:rPr>
              <a:t> </a:t>
            </a:r>
            <a:r>
              <a:rPr lang="vi-VN" altLang="vi-VN" sz="2400" b="1">
                <a:latin typeface="Times New Roman" panose="02020603050405020304" pitchFamily="18" charset="0"/>
              </a:rPr>
              <a:t>mùa</a:t>
            </a:r>
            <a:r>
              <a:rPr lang="en-US" altLang="vi-VN" sz="2400" b="1">
                <a:latin typeface="Times New Roman" panose="02020603050405020304" pitchFamily="18" charset="0"/>
              </a:rPr>
              <a:t> thu </a:t>
            </a:r>
            <a:r>
              <a:rPr lang="vi-VN" altLang="vi-VN" sz="2400" b="1">
                <a:latin typeface="Times New Roman" panose="02020603050405020304" pitchFamily="18" charset="0"/>
              </a:rPr>
              <a:t>hoạch</a:t>
            </a:r>
            <a:r>
              <a:rPr lang="en-US" altLang="vi-VN" sz="2400" b="1">
                <a:latin typeface="Times New Roman" panose="02020603050405020304" pitchFamily="18" charset="0"/>
              </a:rPr>
              <a:t>, ta </a:t>
            </a:r>
            <a:r>
              <a:rPr lang="vi-VN" altLang="vi-VN" sz="2400" b="1">
                <a:latin typeface="Times New Roman" panose="02020603050405020304" pitchFamily="18" charset="0"/>
              </a:rPr>
              <a:t>phả</a:t>
            </a:r>
            <a:r>
              <a:rPr lang="en-US" altLang="vi-VN" sz="2400" b="1">
                <a:latin typeface="Times New Roman" panose="02020603050405020304" pitchFamily="18" charset="0"/>
              </a:rPr>
              <a:t>i </a:t>
            </a:r>
            <a:r>
              <a:rPr lang="vi-VN" altLang="vi-VN" sz="2400" b="1">
                <a:latin typeface="Times New Roman" panose="02020603050405020304" pitchFamily="18" charset="0"/>
              </a:rPr>
              <a:t>thực hiện qua mấy bước?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2A1AE4-B236-019F-6742-25D47EAD9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285" y="2102624"/>
            <a:ext cx="276311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vi-VN" altLang="vi-VN" sz="1800" b="1">
                <a:latin typeface="Times New Roman" panose="02020603050405020304" pitchFamily="18" charset="0"/>
              </a:rPr>
              <a:t>Bước </a:t>
            </a:r>
            <a:r>
              <a:rPr lang="en-US" altLang="vi-VN" sz="1800" b="1">
                <a:latin typeface="Times New Roman" panose="02020603050405020304" pitchFamily="18" charset="0"/>
              </a:rPr>
              <a:t>3. Vẽ màu cho các nhân vật chính.</a:t>
            </a:r>
            <a:endParaRPr lang="vi-VN" altLang="vi-VN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C5AE8-57C6-67DA-C103-6B0237B3E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2309" y="2175318"/>
            <a:ext cx="2964634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vi-VN" altLang="vi-VN" sz="1800" b="1">
                <a:latin typeface="Times New Roman" panose="02020603050405020304" pitchFamily="18" charset="0"/>
              </a:rPr>
              <a:t>Bước </a:t>
            </a:r>
            <a:r>
              <a:rPr lang="en-US" altLang="vi-VN" sz="1800" b="1">
                <a:latin typeface="Times New Roman" panose="02020603050405020304" pitchFamily="18" charset="0"/>
              </a:rPr>
              <a:t>4. Vẽ màu, hoàn thiện bức tranh.</a:t>
            </a:r>
            <a:endParaRPr lang="vi-VN" altLang="vi-VN" sz="1800" dirty="0"/>
          </a:p>
        </p:txBody>
      </p:sp>
    </p:spTree>
    <p:extLst>
      <p:ext uri="{BB962C8B-B14F-4D97-AF65-F5344CB8AC3E}">
        <p14:creationId xmlns:p14="http://schemas.microsoft.com/office/powerpoint/2010/main" val="236698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EA8525-ABF8-276E-64E4-224863C88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261" y="158262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632FC2-91CD-01EF-3FA2-1A5A8F38E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109" y="1698476"/>
            <a:ext cx="7995526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2400" b="1">
                <a:latin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dung về các công việc trong mùa thu hoạch</a:t>
            </a:r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các nhân vật, hình ảnh liên quan đến mùa thu hoạch để vẽ.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054013" y="329394"/>
            <a:ext cx="10979726" cy="1039690"/>
          </a:xfrm>
          <a:prstGeom prst="flowChartAlternateProcess">
            <a:avLst/>
          </a:prstGeom>
          <a:solidFill>
            <a:srgbClr val="EFF1DB"/>
          </a:solidFill>
          <a:ln w="76200">
            <a:solidFill>
              <a:srgbClr val="BEF60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tx1"/>
                </a:solidFill>
                <a:latin typeface="+mj-lt"/>
              </a:rPr>
              <a:t>THỰC HÀNH: </a:t>
            </a:r>
          </a:p>
          <a:p>
            <a:pPr algn="ctr"/>
            <a:r>
              <a:rPr lang="vi-VN" sz="3600" b="1">
                <a:solidFill>
                  <a:schemeClr val="tx1"/>
                </a:solidFill>
                <a:latin typeface="+mj-lt"/>
              </a:rPr>
              <a:t>VẼ TRANH VỀ MÙA THU HOẠCH</a:t>
            </a:r>
          </a:p>
        </p:txBody>
      </p:sp>
    </p:spTree>
    <p:extLst>
      <p:ext uri="{BB962C8B-B14F-4D97-AF65-F5344CB8AC3E}">
        <p14:creationId xmlns:p14="http://schemas.microsoft.com/office/powerpoint/2010/main" val="28722959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21928</TotalTime>
  <Words>217</Words>
  <Application>Microsoft Office PowerPoint</Application>
  <PresentationFormat>Widescreen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THỪA THIÊN HUẾ</dc:title>
  <dc:creator>admin</dc:creator>
  <cp:lastModifiedBy>BÙI THỊ THU HẰNG (221001306)</cp:lastModifiedBy>
  <cp:revision>1162</cp:revision>
  <dcterms:modified xsi:type="dcterms:W3CDTF">2025-03-11T13:29:51Z</dcterms:modified>
</cp:coreProperties>
</file>