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58" r:id="rId3"/>
    <p:sldId id="264" r:id="rId4"/>
    <p:sldId id="267" r:id="rId5"/>
    <p:sldId id="268" r:id="rId6"/>
    <p:sldId id="269" r:id="rId7"/>
    <p:sldId id="270" r:id="rId8"/>
    <p:sldId id="281" r:id="rId9"/>
    <p:sldId id="260" r:id="rId10"/>
    <p:sldId id="291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799E9-B7C3-4EC7-904D-06950878B29E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C506-7831-4345-9988-2EDE1257B7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33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39622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278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F50B6-EF1A-49AD-A18B-EE38072870C5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4E4D2-4D10-43BC-8471-684B5CD73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4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1" y="171454"/>
            <a:ext cx="9144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7795" y="800246"/>
            <a:ext cx="6201295" cy="212365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MÔN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: TIẾNG VIỆT </a:t>
            </a:r>
            <a:endParaRPr lang="vi-VN" sz="4400" b="1" dirty="0" smtClean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LUYỆN 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TẬP </a:t>
            </a:r>
          </a:p>
          <a:p>
            <a:pPr algn="ctr">
              <a:defRPr/>
            </a:pP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TUẦN 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15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 </a:t>
            </a:r>
            <a:r>
              <a:rPr lang="vi-VN" sz="4400" b="1" dirty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- LỚP </a:t>
            </a:r>
            <a:r>
              <a:rPr lang="vi-VN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3</a:t>
            </a:r>
            <a:r>
              <a:rPr lang="en-US" sz="4400" b="1" dirty="0" smtClean="0">
                <a:ln w="12700">
                  <a:solidFill>
                    <a:srgbClr val="7DB6EF"/>
                  </a:solidFill>
                  <a:prstDash val="solid"/>
                </a:ln>
                <a:solidFill>
                  <a:srgbClr val="AC4744">
                    <a:lumMod val="75000"/>
                  </a:srgbClr>
                </a:solidFill>
                <a:effectLst>
                  <a:outerShdw dist="38100" dir="2640000" algn="bl" rotWithShape="0">
                    <a:srgbClr val="7DB6EF"/>
                  </a:outerShdw>
                </a:effectLst>
                <a:latin typeface="#9Slide03 AmpleSoft" panose="02000000000000000000" pitchFamily="2" charset="0"/>
              </a:rPr>
              <a:t>B</a:t>
            </a:r>
            <a:endParaRPr lang="en-US" sz="4400" b="1" dirty="0">
              <a:ln w="12700">
                <a:solidFill>
                  <a:srgbClr val="7DB6EF"/>
                </a:solidFill>
                <a:prstDash val="solid"/>
              </a:ln>
              <a:solidFill>
                <a:srgbClr val="AC4744">
                  <a:lumMod val="75000"/>
                </a:srgbClr>
              </a:solidFill>
              <a:effectLst>
                <a:outerShdw dist="38100" dir="2640000" algn="bl" rotWithShape="0">
                  <a:srgbClr val="7DB6EF"/>
                </a:outerShdw>
              </a:effectLst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85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43" y="762000"/>
            <a:ext cx="8811015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89" y="914400"/>
            <a:ext cx="8643318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467" y="290286"/>
            <a:ext cx="8504162" cy="5297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SAU TIẾT DẠY:</a:t>
            </a:r>
          </a:p>
          <a:p>
            <a:pPr algn="ctr">
              <a:lnSpc>
                <a:spcPct val="250000"/>
              </a:lnSpc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endPara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1"/>
          <p:cNvGrpSpPr/>
          <p:nvPr/>
        </p:nvGrpSpPr>
        <p:grpSpPr>
          <a:xfrm>
            <a:off x="389468" y="5587994"/>
            <a:ext cx="8242905" cy="1043258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731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96" y="228600"/>
            <a:ext cx="7613904" cy="604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838200"/>
            <a:ext cx="873946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/>
          <p:cNvSpPr/>
          <p:nvPr/>
        </p:nvSpPr>
        <p:spPr>
          <a:xfrm>
            <a:off x="1121728" y="1343892"/>
            <a:ext cx="7328930" cy="441502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B60D2955-C479-4C0C-8D71-46A192076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019">
            <a:off x="7542354" y="264001"/>
            <a:ext cx="1283494" cy="22812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5" name="Picture 11" descr="Top Chirping Bird Stickers for Android &amp;amp; iOS | Gfycat">
            <a:hlinkClick r:id="" action="ppaction://noaction"/>
            <a:extLst>
              <a:ext uri="{FF2B5EF4-FFF2-40B4-BE49-F238E27FC236}">
                <a16:creationId xmlns="" xmlns:a16="http://schemas.microsoft.com/office/drawing/2014/main" id="{26686611-A5E5-4C92-A7DE-FFBCBC668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27" y="931210"/>
            <a:ext cx="934449" cy="1245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6">
            <a:extLst>
              <a:ext uri="{FF2B5EF4-FFF2-40B4-BE49-F238E27FC236}">
                <a16:creationId xmlns="" xmlns:a16="http://schemas.microsoft.com/office/drawing/2014/main" id="{BDC7D5A4-7D0C-48A2-A866-F779621D88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1339" b="73195"/>
          <a:stretch/>
        </p:blipFill>
        <p:spPr>
          <a:xfrm>
            <a:off x="137931" y="116114"/>
            <a:ext cx="1967593" cy="2061029"/>
          </a:xfrm>
          <a:prstGeom prst="rect">
            <a:avLst/>
          </a:prstGeom>
        </p:spPr>
      </p:pic>
      <p:pic>
        <p:nvPicPr>
          <p:cNvPr id="7" name="图片 38">
            <a:extLst>
              <a:ext uri="{FF2B5EF4-FFF2-40B4-BE49-F238E27FC236}">
                <a16:creationId xmlns="" xmlns:a16="http://schemas.microsoft.com/office/drawing/2014/main" id="{D61759F3-61F7-4BD5-A391-58B8B8FC79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21" r="44375" b="68184"/>
          <a:stretch/>
        </p:blipFill>
        <p:spPr>
          <a:xfrm>
            <a:off x="4157437" y="6161689"/>
            <a:ext cx="1386877" cy="686374"/>
          </a:xfrm>
          <a:prstGeom prst="rect">
            <a:avLst/>
          </a:prstGeom>
        </p:spPr>
      </p:pic>
      <p:pic>
        <p:nvPicPr>
          <p:cNvPr id="8" name="图片 31" descr="图片包含 物体&#10;&#10;已生成高可信度的说明">
            <a:extLst>
              <a:ext uri="{FF2B5EF4-FFF2-40B4-BE49-F238E27FC236}">
                <a16:creationId xmlns="" xmlns:a16="http://schemas.microsoft.com/office/drawing/2014/main" id="{25C552D3-9ACC-420B-B249-D8A530A23E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0" y="5038230"/>
            <a:ext cx="1364828" cy="1819770"/>
          </a:xfrm>
          <a:prstGeom prst="rect">
            <a:avLst/>
          </a:prstGeom>
        </p:spPr>
      </p:pic>
      <p:pic>
        <p:nvPicPr>
          <p:cNvPr id="9" name="图片 35">
            <a:extLst>
              <a:ext uri="{FF2B5EF4-FFF2-40B4-BE49-F238E27FC236}">
                <a16:creationId xmlns="" xmlns:a16="http://schemas.microsoft.com/office/drawing/2014/main" id="{7A40FBA4-BDF8-442F-BB3E-EF5DE45A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20"/>
          <a:stretch/>
        </p:blipFill>
        <p:spPr>
          <a:xfrm>
            <a:off x="1" y="4575541"/>
            <a:ext cx="9000545" cy="2685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64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74075"/>
            <a:ext cx="7239000" cy="58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999" y="914400"/>
            <a:ext cx="884600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93" y="838200"/>
            <a:ext cx="88837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52" y="762000"/>
            <a:ext cx="8409948" cy="50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4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105400"/>
            <a:ext cx="65293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24</Words>
  <Application>Microsoft Office PowerPoint</Application>
  <PresentationFormat>On-screen Show (4:3)</PresentationFormat>
  <Paragraphs>11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</dc:creator>
  <cp:lastModifiedBy>MH</cp:lastModifiedBy>
  <cp:revision>6</cp:revision>
  <dcterms:created xsi:type="dcterms:W3CDTF">2024-03-28T22:43:51Z</dcterms:created>
  <dcterms:modified xsi:type="dcterms:W3CDTF">2024-12-15T12:49:55Z</dcterms:modified>
</cp:coreProperties>
</file>