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07" r:id="rId2"/>
    <p:sldId id="271" r:id="rId3"/>
    <p:sldId id="269" r:id="rId4"/>
    <p:sldId id="274" r:id="rId5"/>
  </p:sldIdLst>
  <p:sldSz cx="18288000" cy="10287000"/>
  <p:notesSz cx="6858000" cy="9144000"/>
  <p:embeddedFontLst>
    <p:embeddedFont>
      <p:font typeface="Comic Sans MS" panose="030F0702030302020204" pitchFamily="66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D863B-CEAA-6C89-2B09-2292E8B6A2B7}" name="Hong Nhung" initials="HN" userId="Hong Nhung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-NN" initials="N" lastIdx="4" clrIdx="0">
    <p:extLst>
      <p:ext uri="{19B8F6BF-5375-455C-9EA6-DF929625EA0E}">
        <p15:presenceInfo xmlns:p15="http://schemas.microsoft.com/office/powerpoint/2012/main" userId="Nhung-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73"/>
    <a:srgbClr val="FFD774"/>
    <a:srgbClr val="F0F0F0"/>
    <a:srgbClr val="FEF0D8"/>
    <a:srgbClr val="FDF1D9"/>
    <a:srgbClr val="DE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8298" autoAdjust="0"/>
  </p:normalViewPr>
  <p:slideViewPr>
    <p:cSldViewPr>
      <p:cViewPr varScale="1">
        <p:scale>
          <a:sx n="45" d="100"/>
          <a:sy n="45" d="100"/>
        </p:scale>
        <p:origin x="62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86015-FF5B-4AD0-B863-31675F29CEE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C988-68E8-432F-BE66-6237413C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>
            <a:extLst>
              <a:ext uri="{FF2B5EF4-FFF2-40B4-BE49-F238E27FC236}">
                <a16:creationId xmlns:a16="http://schemas.microsoft.com/office/drawing/2014/main" id="{2AF9DDCE-CFF5-4FE7-83EF-19E69BB3676C}"/>
              </a:ext>
            </a:extLst>
          </p:cNvPr>
          <p:cNvSpPr/>
          <p:nvPr userDrawn="1"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39CB4E83-955F-44F4-8FB7-6B4DB31C9873}"/>
              </a:ext>
            </a:extLst>
          </p:cNvPr>
          <p:cNvSpPr/>
          <p:nvPr userDrawn="1"/>
        </p:nvSpPr>
        <p:spPr>
          <a:xfrm>
            <a:off x="-894218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0" y="0"/>
                </a:moveTo>
                <a:lnTo>
                  <a:pt x="2798775" y="0"/>
                </a:lnTo>
                <a:lnTo>
                  <a:pt x="2798775" y="1471689"/>
                </a:lnTo>
                <a:lnTo>
                  <a:pt x="0" y="147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63FBA127-85C2-4BC7-8DFC-5D389787DCAF}"/>
              </a:ext>
            </a:extLst>
          </p:cNvPr>
          <p:cNvSpPr/>
          <p:nvPr userDrawn="1"/>
        </p:nvSpPr>
        <p:spPr>
          <a:xfrm flipH="1">
            <a:off x="1857493" y="328200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2062397" y="0"/>
                </a:moveTo>
                <a:lnTo>
                  <a:pt x="0" y="0"/>
                </a:lnTo>
                <a:lnTo>
                  <a:pt x="0" y="1084477"/>
                </a:lnTo>
                <a:lnTo>
                  <a:pt x="2062397" y="1084477"/>
                </a:lnTo>
                <a:lnTo>
                  <a:pt x="2062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B429AD26-5C96-4639-BF68-72627468C399}"/>
              </a:ext>
            </a:extLst>
          </p:cNvPr>
          <p:cNvSpPr/>
          <p:nvPr userDrawn="1"/>
        </p:nvSpPr>
        <p:spPr>
          <a:xfrm>
            <a:off x="598574" y="549265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800" y="0"/>
                </a:lnTo>
                <a:lnTo>
                  <a:pt x="2105800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049DA60E-BA7C-4E38-96CB-66AA53190509}"/>
              </a:ext>
            </a:extLst>
          </p:cNvPr>
          <p:cNvSpPr/>
          <p:nvPr userDrawn="1"/>
        </p:nvSpPr>
        <p:spPr>
          <a:xfrm flipH="1">
            <a:off x="16268353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2798775" y="0"/>
                </a:moveTo>
                <a:lnTo>
                  <a:pt x="0" y="0"/>
                </a:lnTo>
                <a:lnTo>
                  <a:pt x="0" y="1471689"/>
                </a:lnTo>
                <a:lnTo>
                  <a:pt x="2798775" y="1471689"/>
                </a:lnTo>
                <a:lnTo>
                  <a:pt x="2798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E353DBF8-0715-4D3C-9D59-08F907EDB201}"/>
              </a:ext>
            </a:extLst>
          </p:cNvPr>
          <p:cNvSpPr/>
          <p:nvPr userDrawn="1"/>
        </p:nvSpPr>
        <p:spPr>
          <a:xfrm>
            <a:off x="13961481" y="634616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0" y="0"/>
                </a:moveTo>
                <a:lnTo>
                  <a:pt x="2062396" y="0"/>
                </a:lnTo>
                <a:lnTo>
                  <a:pt x="2062396" y="1084477"/>
                </a:lnTo>
                <a:lnTo>
                  <a:pt x="0" y="108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7DBE253A-7244-44EF-8A76-CB3BA135777A}"/>
              </a:ext>
            </a:extLst>
          </p:cNvPr>
          <p:cNvSpPr/>
          <p:nvPr userDrawn="1"/>
        </p:nvSpPr>
        <p:spPr>
          <a:xfrm flipH="1">
            <a:off x="15434049" y="637547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2105800" y="0"/>
                </a:moveTo>
                <a:lnTo>
                  <a:pt x="0" y="0"/>
                </a:lnTo>
                <a:lnTo>
                  <a:pt x="0" y="1218732"/>
                </a:lnTo>
                <a:lnTo>
                  <a:pt x="2105800" y="1218732"/>
                </a:lnTo>
                <a:lnTo>
                  <a:pt x="2105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Google Shape;4206;p35">
            <a:extLst>
              <a:ext uri="{FF2B5EF4-FFF2-40B4-BE49-F238E27FC236}">
                <a16:creationId xmlns:a16="http://schemas.microsoft.com/office/drawing/2014/main" id="{E2CE3DA6-E823-4C90-9C96-6D8826C83F6D}"/>
              </a:ext>
            </a:extLst>
          </p:cNvPr>
          <p:cNvSpPr txBox="1">
            <a:spLocks/>
          </p:cNvSpPr>
          <p:nvPr userDrawn="1"/>
        </p:nvSpPr>
        <p:spPr>
          <a:xfrm>
            <a:off x="502120" y="2781299"/>
            <a:ext cx="13213879" cy="594920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B8F440D-1190-4F1A-9B04-68708F911DD0}"/>
              </a:ext>
            </a:extLst>
          </p:cNvPr>
          <p:cNvSpPr txBox="1"/>
          <p:nvPr userDrawn="1"/>
        </p:nvSpPr>
        <p:spPr>
          <a:xfrm>
            <a:off x="0" y="-9892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5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3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6.gif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76942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0" y="0"/>
                </a:moveTo>
                <a:lnTo>
                  <a:pt x="2779461" y="0"/>
                </a:lnTo>
                <a:lnTo>
                  <a:pt x="2779461" y="1427948"/>
                </a:lnTo>
                <a:lnTo>
                  <a:pt x="0" y="1427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666672" y="764918"/>
            <a:ext cx="2377374" cy="1221376"/>
          </a:xfrm>
          <a:custGeom>
            <a:avLst/>
            <a:gdLst/>
            <a:ahLst/>
            <a:cxnLst/>
            <a:rect l="l" t="t" r="r" b="b"/>
            <a:pathLst>
              <a:path w="2377374" h="1221376">
                <a:moveTo>
                  <a:pt x="0" y="0"/>
                </a:moveTo>
                <a:lnTo>
                  <a:pt x="2377374" y="0"/>
                </a:lnTo>
                <a:lnTo>
                  <a:pt x="2377374" y="1221376"/>
                </a:lnTo>
                <a:lnTo>
                  <a:pt x="0" y="12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23856" y="767562"/>
            <a:ext cx="2700794" cy="2700794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 flipH="1">
            <a:off x="15087857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2779461" y="0"/>
                </a:moveTo>
                <a:lnTo>
                  <a:pt x="0" y="0"/>
                </a:lnTo>
                <a:lnTo>
                  <a:pt x="0" y="1427948"/>
                </a:lnTo>
                <a:lnTo>
                  <a:pt x="2779461" y="1427948"/>
                </a:lnTo>
                <a:lnTo>
                  <a:pt x="27794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3548802" y="1464751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0" y="0"/>
                </a:moveTo>
                <a:lnTo>
                  <a:pt x="1877849" y="0"/>
                </a:lnTo>
                <a:lnTo>
                  <a:pt x="1877849" y="964745"/>
                </a:lnTo>
                <a:lnTo>
                  <a:pt x="0" y="96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flipH="1">
            <a:off x="12590291" y="1375606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1877849" y="0"/>
                </a:moveTo>
                <a:lnTo>
                  <a:pt x="0" y="0"/>
                </a:lnTo>
                <a:lnTo>
                  <a:pt x="0" y="964745"/>
                </a:lnTo>
                <a:lnTo>
                  <a:pt x="1877849" y="964745"/>
                </a:lnTo>
                <a:lnTo>
                  <a:pt x="18778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78810" y="4088512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799" y="0"/>
                </a:lnTo>
                <a:lnTo>
                  <a:pt x="2105799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492898" y="1986726"/>
            <a:ext cx="11302204" cy="187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7"/>
              </a:lnSpc>
            </a:pPr>
            <a:r>
              <a:rPr lang="en-US" sz="10947" b="1" dirty="0">
                <a:solidFill>
                  <a:srgbClr val="00425A"/>
                </a:solidFill>
                <a:latin typeface="Comic Sans MS" panose="030F0702030302020204" pitchFamily="66" charset="0"/>
              </a:rPr>
              <a:t>Our home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73838" y="4272644"/>
            <a:ext cx="7940325" cy="71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21"/>
              </a:lnSpc>
            </a:pPr>
            <a:r>
              <a:rPr lang="en-US" sz="54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C87FA-A043-4A32-BBC1-0C7886EAD00A}"/>
              </a:ext>
            </a:extLst>
          </p:cNvPr>
          <p:cNvGrpSpPr/>
          <p:nvPr/>
        </p:nvGrpSpPr>
        <p:grpSpPr>
          <a:xfrm>
            <a:off x="0" y="5143500"/>
            <a:ext cx="18288000" cy="5185549"/>
            <a:chOff x="0" y="5143500"/>
            <a:chExt cx="18288000" cy="5185549"/>
          </a:xfrm>
        </p:grpSpPr>
        <p:sp>
          <p:nvSpPr>
            <p:cNvPr id="2" name="Freeform 2"/>
            <p:cNvSpPr/>
            <p:nvPr/>
          </p:nvSpPr>
          <p:spPr>
            <a:xfrm flipH="1">
              <a:off x="79008" y="6586051"/>
              <a:ext cx="1556108" cy="2499772"/>
            </a:xfrm>
            <a:custGeom>
              <a:avLst/>
              <a:gdLst/>
              <a:ahLst/>
              <a:cxnLst/>
              <a:rect l="l" t="t" r="r" b="b"/>
              <a:pathLst>
                <a:path w="1556108" h="2499772">
                  <a:moveTo>
                    <a:pt x="1556108" y="0"/>
                  </a:moveTo>
                  <a:lnTo>
                    <a:pt x="0" y="0"/>
                  </a:lnTo>
                  <a:lnTo>
                    <a:pt x="0" y="2499772"/>
                  </a:lnTo>
                  <a:lnTo>
                    <a:pt x="1556108" y="2499772"/>
                  </a:lnTo>
                  <a:lnTo>
                    <a:pt x="155610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16362940" y="6104309"/>
              <a:ext cx="1855992" cy="2981514"/>
            </a:xfrm>
            <a:custGeom>
              <a:avLst/>
              <a:gdLst/>
              <a:ahLst/>
              <a:cxnLst/>
              <a:rect l="l" t="t" r="r" b="b"/>
              <a:pathLst>
                <a:path w="1855992" h="2981514">
                  <a:moveTo>
                    <a:pt x="0" y="0"/>
                  </a:moveTo>
                  <a:lnTo>
                    <a:pt x="1855993" y="0"/>
                  </a:lnTo>
                  <a:lnTo>
                    <a:pt x="1855993" y="2981514"/>
                  </a:lnTo>
                  <a:lnTo>
                    <a:pt x="0" y="2981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378298" y="5143500"/>
              <a:ext cx="4315656" cy="3900274"/>
            </a:xfrm>
            <a:custGeom>
              <a:avLst/>
              <a:gdLst/>
              <a:ahLst/>
              <a:cxnLst/>
              <a:rect l="l" t="t" r="r" b="b"/>
              <a:pathLst>
                <a:path w="4315656" h="3900274">
                  <a:moveTo>
                    <a:pt x="0" y="0"/>
                  </a:moveTo>
                  <a:lnTo>
                    <a:pt x="4315656" y="0"/>
                  </a:lnTo>
                  <a:lnTo>
                    <a:pt x="4315656" y="3900274"/>
                  </a:lnTo>
                  <a:lnTo>
                    <a:pt x="0" y="3900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8557016" y="5444076"/>
              <a:ext cx="4033275" cy="3599698"/>
            </a:xfrm>
            <a:custGeom>
              <a:avLst/>
              <a:gdLst/>
              <a:ahLst/>
              <a:cxnLst/>
              <a:rect l="l" t="t" r="r" b="b"/>
              <a:pathLst>
                <a:path w="4033275" h="3599698">
                  <a:moveTo>
                    <a:pt x="0" y="0"/>
                  </a:moveTo>
                  <a:lnTo>
                    <a:pt x="4033275" y="0"/>
                  </a:lnTo>
                  <a:lnTo>
                    <a:pt x="4033275" y="3599698"/>
                  </a:lnTo>
                  <a:lnTo>
                    <a:pt x="0" y="359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94046" y="5959404"/>
              <a:ext cx="3250984" cy="3084371"/>
            </a:xfrm>
            <a:custGeom>
              <a:avLst/>
              <a:gdLst/>
              <a:ahLst/>
              <a:cxnLst/>
              <a:rect l="l" t="t" r="r" b="b"/>
              <a:pathLst>
                <a:path w="3250984" h="3084371">
                  <a:moveTo>
                    <a:pt x="0" y="0"/>
                  </a:moveTo>
                  <a:lnTo>
                    <a:pt x="3250983" y="0"/>
                  </a:lnTo>
                  <a:lnTo>
                    <a:pt x="3250983" y="3084370"/>
                  </a:lnTo>
                  <a:lnTo>
                    <a:pt x="0" y="3084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9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4683865" y="5661383"/>
              <a:ext cx="4026656" cy="3382391"/>
            </a:xfrm>
            <a:custGeom>
              <a:avLst/>
              <a:gdLst/>
              <a:ahLst/>
              <a:cxnLst/>
              <a:rect l="l" t="t" r="r" b="b"/>
              <a:pathLst>
                <a:path w="4026656" h="3382391">
                  <a:moveTo>
                    <a:pt x="0" y="0"/>
                  </a:moveTo>
                  <a:lnTo>
                    <a:pt x="4026656" y="0"/>
                  </a:lnTo>
                  <a:lnTo>
                    <a:pt x="4026656" y="3382391"/>
                  </a:lnTo>
                  <a:lnTo>
                    <a:pt x="0" y="338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9085823"/>
              <a:ext cx="18288000" cy="1243226"/>
              <a:chOff x="0" y="0"/>
              <a:chExt cx="3194208" cy="21714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194208" cy="217144"/>
              </a:xfrm>
              <a:custGeom>
                <a:avLst/>
                <a:gdLst/>
                <a:ahLst/>
                <a:cxnLst/>
                <a:rect l="l" t="t" r="r" b="b"/>
                <a:pathLst>
                  <a:path w="3194208" h="217144">
                    <a:moveTo>
                      <a:pt x="0" y="0"/>
                    </a:moveTo>
                    <a:lnTo>
                      <a:pt x="3194208" y="0"/>
                    </a:lnTo>
                    <a:lnTo>
                      <a:pt x="3194208" y="217144"/>
                    </a:lnTo>
                    <a:lnTo>
                      <a:pt x="0" y="217144"/>
                    </a:lnTo>
                    <a:close/>
                  </a:path>
                </a:pathLst>
              </a:custGeom>
              <a:solidFill>
                <a:srgbClr val="98CBB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85725"/>
                <a:ext cx="3194208" cy="3028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48"/>
                  </a:lnSpc>
                </a:pPr>
                <a:endParaRPr/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B364034-B7F6-44D7-B5B6-9CEAE97610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90" b="90448" l="277" r="93906">
                        <a14:foregroundMark x1="7479" y1="6269" x2="47645" y2="56716"/>
                        <a14:foregroundMark x1="47645" y1="56716" x2="50416" y2="65075"/>
                        <a14:foregroundMark x1="50139" y1="5672" x2="49307" y2="56716"/>
                        <a14:foregroundMark x1="63435" y1="25373" x2="49307" y2="63881"/>
                        <a14:foregroundMark x1="47091" y1="27164" x2="39889" y2="65970"/>
                        <a14:foregroundMark x1="55679" y1="53731" x2="43490" y2="78209"/>
                        <a14:foregroundMark x1="85042" y1="10746" x2="86981" y2="37612"/>
                        <a14:foregroundMark x1="86981" y1="37612" x2="81440" y2="59104"/>
                        <a14:foregroundMark x1="81440" y1="59104" x2="68698" y2="77015"/>
                        <a14:foregroundMark x1="68698" y1="77015" x2="45429" y2="83284"/>
                        <a14:foregroundMark x1="45429" y1="83284" x2="2216" y2="71642"/>
                        <a14:foregroundMark x1="42936" y1="21194" x2="57618" y2="65672"/>
                        <a14:foregroundMark x1="58172" y1="27463" x2="50416" y2="57015"/>
                        <a14:foregroundMark x1="54848" y1="27164" x2="37950" y2="69254"/>
                        <a14:foregroundMark x1="66205" y1="35224" x2="45429" y2="66567"/>
                        <a14:foregroundMark x1="60942" y1="55821" x2="51247" y2="67463"/>
                        <a14:foregroundMark x1="42105" y1="12537" x2="55125" y2="49851"/>
                        <a14:foregroundMark x1="43767" y1="28358" x2="65374" y2="32239"/>
                        <a14:foregroundMark x1="41828" y1="29254" x2="62604" y2="41493"/>
                        <a14:foregroundMark x1="84488" y1="9851" x2="89751" y2="41493"/>
                        <a14:foregroundMark x1="89751" y1="41493" x2="80609" y2="68060"/>
                        <a14:foregroundMark x1="80609" y1="68060" x2="62604" y2="83582"/>
                        <a14:foregroundMark x1="62604" y1="83582" x2="35734" y2="90448"/>
                        <a14:foregroundMark x1="35734" y1="90448" x2="15235" y2="85075"/>
                        <a14:foregroundMark x1="15235" y1="85075" x2="1385" y2="74627"/>
                        <a14:foregroundMark x1="38781" y1="23881" x2="60111" y2="43582"/>
                        <a14:foregroundMark x1="36288" y1="27164" x2="49584" y2="47463"/>
                        <a14:foregroundMark x1="42105" y1="30149" x2="69529" y2="26269"/>
                        <a14:foregroundMark x1="79501" y1="2687" x2="88089" y2="51045"/>
                        <a14:foregroundMark x1="88089" y1="51045" x2="88089" y2="51045"/>
                        <a14:foregroundMark x1="93906" y1="17910" x2="93906" y2="17910"/>
                        <a14:foregroundMark x1="86427" y1="10448" x2="79224" y2="7164"/>
                        <a14:foregroundMark x1="84488" y1="2090" x2="80332" y2="29254"/>
                        <a14:foregroundMark x1="88920" y1="22090" x2="85042" y2="46567"/>
                        <a14:foregroundMark x1="92244" y1="30149" x2="85319" y2="51940"/>
                        <a14:foregroundMark x1="88366" y1="11642" x2="91136" y2="34328"/>
                        <a14:foregroundMark x1="91136" y1="34328" x2="85596" y2="60896"/>
                        <a14:foregroundMark x1="85596" y1="60896" x2="70083" y2="80597"/>
                        <a14:foregroundMark x1="70083" y1="80597" x2="41828" y2="90448"/>
                        <a14:foregroundMark x1="4155" y1="74627" x2="554" y2="74627"/>
                        <a14:foregroundMark x1="47922" y1="18507" x2="55125" y2="35821"/>
                        <a14:foregroundMark x1="64543" y1="11642" x2="37950" y2="70746"/>
                        <a14:foregroundMark x1="43490" y1="36119" x2="52078" y2="64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18" y="-32394"/>
            <a:ext cx="3614126" cy="33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B735AA11-2857-4244-9AFD-626188D2F146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A95AF9D6-296D-479E-8744-93A96E0BB160}"/>
              </a:ext>
            </a:extLst>
          </p:cNvPr>
          <p:cNvSpPr/>
          <p:nvPr/>
        </p:nvSpPr>
        <p:spPr>
          <a:xfrm>
            <a:off x="-894218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0" y="0"/>
                </a:moveTo>
                <a:lnTo>
                  <a:pt x="2798775" y="0"/>
                </a:lnTo>
                <a:lnTo>
                  <a:pt x="2798775" y="1471689"/>
                </a:lnTo>
                <a:lnTo>
                  <a:pt x="0" y="147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8B500722-1007-40F4-B48A-7EC1892DF415}"/>
              </a:ext>
            </a:extLst>
          </p:cNvPr>
          <p:cNvSpPr/>
          <p:nvPr/>
        </p:nvSpPr>
        <p:spPr>
          <a:xfrm flipH="1">
            <a:off x="1857493" y="328200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2062397" y="0"/>
                </a:moveTo>
                <a:lnTo>
                  <a:pt x="0" y="0"/>
                </a:lnTo>
                <a:lnTo>
                  <a:pt x="0" y="1084477"/>
                </a:lnTo>
                <a:lnTo>
                  <a:pt x="2062397" y="1084477"/>
                </a:lnTo>
                <a:lnTo>
                  <a:pt x="2062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AFF1788-CAC4-47B5-82BA-81E3A1501D13}"/>
              </a:ext>
            </a:extLst>
          </p:cNvPr>
          <p:cNvSpPr/>
          <p:nvPr/>
        </p:nvSpPr>
        <p:spPr>
          <a:xfrm>
            <a:off x="598574" y="549265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800" y="0"/>
                </a:lnTo>
                <a:lnTo>
                  <a:pt x="2105800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AF3B4B0A-B352-4CB3-913F-065A07845A2F}"/>
              </a:ext>
            </a:extLst>
          </p:cNvPr>
          <p:cNvSpPr/>
          <p:nvPr/>
        </p:nvSpPr>
        <p:spPr>
          <a:xfrm flipH="1">
            <a:off x="16268353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2798775" y="0"/>
                </a:moveTo>
                <a:lnTo>
                  <a:pt x="0" y="0"/>
                </a:lnTo>
                <a:lnTo>
                  <a:pt x="0" y="1471689"/>
                </a:lnTo>
                <a:lnTo>
                  <a:pt x="2798775" y="1471689"/>
                </a:lnTo>
                <a:lnTo>
                  <a:pt x="2798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0" name="Picture 10">
            <a:extLst>
              <a:ext uri="{FF2B5EF4-FFF2-40B4-BE49-F238E27FC236}">
                <a16:creationId xmlns:a16="http://schemas.microsoft.com/office/drawing/2014/main" id="{98684449-BE3E-4E03-B576-A048329CB8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15938" y="-224884"/>
            <a:ext cx="2700794" cy="2700794"/>
          </a:xfrm>
          <a:prstGeom prst="rect">
            <a:avLst/>
          </a:prstGeom>
        </p:spPr>
      </p:pic>
      <p:sp>
        <p:nvSpPr>
          <p:cNvPr id="8" name="Freeform 19">
            <a:extLst>
              <a:ext uri="{FF2B5EF4-FFF2-40B4-BE49-F238E27FC236}">
                <a16:creationId xmlns:a16="http://schemas.microsoft.com/office/drawing/2014/main" id="{7D698037-AFE7-4201-8B42-543211A1BAB4}"/>
              </a:ext>
            </a:extLst>
          </p:cNvPr>
          <p:cNvSpPr/>
          <p:nvPr/>
        </p:nvSpPr>
        <p:spPr>
          <a:xfrm>
            <a:off x="13961481" y="634616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0" y="0"/>
                </a:moveTo>
                <a:lnTo>
                  <a:pt x="2062396" y="0"/>
                </a:lnTo>
                <a:lnTo>
                  <a:pt x="2062396" y="1084477"/>
                </a:lnTo>
                <a:lnTo>
                  <a:pt x="0" y="108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D0C1D65E-72D6-483C-B674-8B3125EFC6DD}"/>
              </a:ext>
            </a:extLst>
          </p:cNvPr>
          <p:cNvSpPr/>
          <p:nvPr/>
        </p:nvSpPr>
        <p:spPr>
          <a:xfrm flipH="1">
            <a:off x="15610932" y="5398978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2105800" y="0"/>
                </a:moveTo>
                <a:lnTo>
                  <a:pt x="0" y="0"/>
                </a:lnTo>
                <a:lnTo>
                  <a:pt x="0" y="1218732"/>
                </a:lnTo>
                <a:lnTo>
                  <a:pt x="2105800" y="1218732"/>
                </a:lnTo>
                <a:lnTo>
                  <a:pt x="2105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53BB9059-24D8-484C-B3C3-E346A777EC3E}"/>
              </a:ext>
            </a:extLst>
          </p:cNvPr>
          <p:cNvSpPr txBox="1"/>
          <p:nvPr/>
        </p:nvSpPr>
        <p:spPr>
          <a:xfrm>
            <a:off x="2494021" y="317857"/>
            <a:ext cx="12992100" cy="1934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9600" b="1" dirty="0">
                <a:solidFill>
                  <a:srgbClr val="00425A"/>
                </a:solidFill>
                <a:latin typeface="Comic Sans MS" panose="030F0702030302020204" pitchFamily="66" charset="0"/>
              </a:rPr>
              <a:t>Table of contents</a:t>
            </a:r>
          </a:p>
        </p:txBody>
      </p:sp>
      <p:sp>
        <p:nvSpPr>
          <p:cNvPr id="77" name="Google Shape;4203;p35">
            <a:extLst>
              <a:ext uri="{FF2B5EF4-FFF2-40B4-BE49-F238E27FC236}">
                <a16:creationId xmlns:a16="http://schemas.microsoft.com/office/drawing/2014/main" id="{FD5C0FDB-AC76-4B0B-B072-88FFD9C1FCFF}"/>
              </a:ext>
            </a:extLst>
          </p:cNvPr>
          <p:cNvSpPr txBox="1">
            <a:spLocks/>
          </p:cNvSpPr>
          <p:nvPr/>
        </p:nvSpPr>
        <p:spPr>
          <a:xfrm>
            <a:off x="1832441" y="3904355"/>
            <a:ext cx="3668956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omic Sans MS" panose="030F0702030302020204" pitchFamily="66" charset="0"/>
              </a:rPr>
              <a:t>Warm-up and review</a:t>
            </a:r>
          </a:p>
        </p:txBody>
      </p:sp>
      <p:sp>
        <p:nvSpPr>
          <p:cNvPr id="79" name="Google Shape;4206;p35">
            <a:extLst>
              <a:ext uri="{FF2B5EF4-FFF2-40B4-BE49-F238E27FC236}">
                <a16:creationId xmlns:a16="http://schemas.microsoft.com/office/drawing/2014/main" id="{5471B125-8005-4328-9B67-B16E0A2C68D9}"/>
              </a:ext>
            </a:extLst>
          </p:cNvPr>
          <p:cNvSpPr txBox="1">
            <a:spLocks/>
          </p:cNvSpPr>
          <p:nvPr/>
        </p:nvSpPr>
        <p:spPr>
          <a:xfrm>
            <a:off x="6804665" y="3468934"/>
            <a:ext cx="5091000" cy="9696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latin typeface="Comic Sans MS" panose="030F0702030302020204" pitchFamily="66" charset="0"/>
              </a:rPr>
              <a:t>Look, listen and repeat.</a:t>
            </a:r>
          </a:p>
        </p:txBody>
      </p:sp>
      <p:sp>
        <p:nvSpPr>
          <p:cNvPr id="81" name="Google Shape;4208;p35">
            <a:extLst>
              <a:ext uri="{FF2B5EF4-FFF2-40B4-BE49-F238E27FC236}">
                <a16:creationId xmlns:a16="http://schemas.microsoft.com/office/drawing/2014/main" id="{EFAAB10B-3527-4B89-BB2E-915618478A7A}"/>
              </a:ext>
            </a:extLst>
          </p:cNvPr>
          <p:cNvSpPr txBox="1">
            <a:spLocks/>
          </p:cNvSpPr>
          <p:nvPr/>
        </p:nvSpPr>
        <p:spPr>
          <a:xfrm>
            <a:off x="2512742" y="7123199"/>
            <a:ext cx="5091000" cy="9696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latin typeface="Comic Sans MS" panose="030F0702030302020204" pitchFamily="66" charset="0"/>
              </a:rPr>
              <a:t>Let's talk.</a:t>
            </a:r>
          </a:p>
        </p:txBody>
      </p:sp>
      <p:sp>
        <p:nvSpPr>
          <p:cNvPr id="82" name="Google Shape;4209;p35">
            <a:extLst>
              <a:ext uri="{FF2B5EF4-FFF2-40B4-BE49-F238E27FC236}">
                <a16:creationId xmlns:a16="http://schemas.microsoft.com/office/drawing/2014/main" id="{DBB9FE4D-11A9-4072-87AA-32772B477D6F}"/>
              </a:ext>
            </a:extLst>
          </p:cNvPr>
          <p:cNvSpPr txBox="1">
            <a:spLocks/>
          </p:cNvSpPr>
          <p:nvPr/>
        </p:nvSpPr>
        <p:spPr>
          <a:xfrm>
            <a:off x="10529644" y="7494838"/>
            <a:ext cx="4802313" cy="1243226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84" name="Google Shape;4212;p35">
            <a:extLst>
              <a:ext uri="{FF2B5EF4-FFF2-40B4-BE49-F238E27FC236}">
                <a16:creationId xmlns:a16="http://schemas.microsoft.com/office/drawing/2014/main" id="{BB479BE3-D803-40D6-A455-E464002652F7}"/>
              </a:ext>
            </a:extLst>
          </p:cNvPr>
          <p:cNvSpPr txBox="1">
            <a:spLocks/>
          </p:cNvSpPr>
          <p:nvPr/>
        </p:nvSpPr>
        <p:spPr>
          <a:xfrm>
            <a:off x="12167926" y="3473662"/>
            <a:ext cx="4802313" cy="9696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latin typeface="Comic Sans MS" panose="030F0702030302020204" pitchFamily="66" charset="0"/>
              </a:rPr>
              <a:t>Listen, point and say.</a:t>
            </a:r>
          </a:p>
        </p:txBody>
      </p:sp>
      <p:sp>
        <p:nvSpPr>
          <p:cNvPr id="85" name="Google Shape;4215;p35">
            <a:extLst>
              <a:ext uri="{FF2B5EF4-FFF2-40B4-BE49-F238E27FC236}">
                <a16:creationId xmlns:a16="http://schemas.microsoft.com/office/drawing/2014/main" id="{ADA83C55-3972-4FD5-B8EB-92AD1E599258}"/>
              </a:ext>
            </a:extLst>
          </p:cNvPr>
          <p:cNvSpPr txBox="1">
            <a:spLocks/>
          </p:cNvSpPr>
          <p:nvPr/>
        </p:nvSpPr>
        <p:spPr>
          <a:xfrm>
            <a:off x="2969615" y="2731037"/>
            <a:ext cx="1622400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60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01</a:t>
            </a:r>
          </a:p>
        </p:txBody>
      </p:sp>
      <p:sp>
        <p:nvSpPr>
          <p:cNvPr id="86" name="Google Shape;4216;p35">
            <a:extLst>
              <a:ext uri="{FF2B5EF4-FFF2-40B4-BE49-F238E27FC236}">
                <a16:creationId xmlns:a16="http://schemas.microsoft.com/office/drawing/2014/main" id="{BA2704E1-3C4B-406D-82A1-B13AAD0DF021}"/>
              </a:ext>
            </a:extLst>
          </p:cNvPr>
          <p:cNvSpPr txBox="1">
            <a:spLocks/>
          </p:cNvSpPr>
          <p:nvPr/>
        </p:nvSpPr>
        <p:spPr>
          <a:xfrm>
            <a:off x="4040803" y="6568562"/>
            <a:ext cx="1622400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66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04</a:t>
            </a:r>
          </a:p>
        </p:txBody>
      </p:sp>
      <p:sp>
        <p:nvSpPr>
          <p:cNvPr id="87" name="Google Shape;4217;p35">
            <a:extLst>
              <a:ext uri="{FF2B5EF4-FFF2-40B4-BE49-F238E27FC236}">
                <a16:creationId xmlns:a16="http://schemas.microsoft.com/office/drawing/2014/main" id="{D9F361BF-8B25-4312-BB4E-A7B17FA06D1D}"/>
              </a:ext>
            </a:extLst>
          </p:cNvPr>
          <p:cNvSpPr txBox="1">
            <a:spLocks/>
          </p:cNvSpPr>
          <p:nvPr/>
        </p:nvSpPr>
        <p:spPr>
          <a:xfrm>
            <a:off x="8332801" y="2731037"/>
            <a:ext cx="1622400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60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02</a:t>
            </a:r>
          </a:p>
        </p:txBody>
      </p:sp>
      <p:sp>
        <p:nvSpPr>
          <p:cNvPr id="88" name="Google Shape;4218;p35">
            <a:extLst>
              <a:ext uri="{FF2B5EF4-FFF2-40B4-BE49-F238E27FC236}">
                <a16:creationId xmlns:a16="http://schemas.microsoft.com/office/drawing/2014/main" id="{2CA4074D-C56A-4D6F-9604-253E89B22AC2}"/>
              </a:ext>
            </a:extLst>
          </p:cNvPr>
          <p:cNvSpPr txBox="1">
            <a:spLocks/>
          </p:cNvSpPr>
          <p:nvPr/>
        </p:nvSpPr>
        <p:spPr>
          <a:xfrm>
            <a:off x="11961687" y="6568562"/>
            <a:ext cx="1622400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6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89" name="Google Shape;4219;p35">
            <a:extLst>
              <a:ext uri="{FF2B5EF4-FFF2-40B4-BE49-F238E27FC236}">
                <a16:creationId xmlns:a16="http://schemas.microsoft.com/office/drawing/2014/main" id="{A26D1287-8A6C-4AF6-9556-EA50B84ACD1E}"/>
              </a:ext>
            </a:extLst>
          </p:cNvPr>
          <p:cNvSpPr txBox="1">
            <a:spLocks/>
          </p:cNvSpPr>
          <p:nvPr/>
        </p:nvSpPr>
        <p:spPr>
          <a:xfrm>
            <a:off x="13695987" y="2731037"/>
            <a:ext cx="1622400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60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7318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52800" y="2756751"/>
            <a:ext cx="14603398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11300" dirty="0">
                <a:solidFill>
                  <a:srgbClr val="021C20"/>
                </a:solidFill>
                <a:latin typeface="Comic Sans MS" panose="030F0702030302020204" pitchFamily="66" charset="0"/>
              </a:rPr>
              <a:t>Warm-up and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1883DFD4-5E87-4E0A-8147-A1240A6B4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89" y="822777"/>
            <a:ext cx="4594418" cy="5034978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E43C58F0-0C4E-478E-8A3B-A0F9F3286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0" y="5263540"/>
            <a:ext cx="4342671" cy="4673542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  <a:extLst>
              <a:ext uri="{FF2B5EF4-FFF2-40B4-BE49-F238E27FC236}">
                <a16:creationId xmlns:a16="http://schemas.microsoft.com/office/drawing/2014/main" id="{6482929F-8F26-4BA4-A5CB-A4BEE6CF1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323" y="2011512"/>
            <a:ext cx="4594418" cy="4803255"/>
          </a:xfrm>
          <a:prstGeom prst="rect">
            <a:avLst/>
          </a:prstGeom>
        </p:spPr>
      </p:pic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5296B504-F4E8-4187-98A2-31FC1BFEC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65" y="6090839"/>
            <a:ext cx="4326935" cy="4523614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1872720A-9DA7-45AF-9148-62F9F1D086BF}"/>
              </a:ext>
            </a:extLst>
          </p:cNvPr>
          <p:cNvSpPr txBox="1"/>
          <p:nvPr/>
        </p:nvSpPr>
        <p:spPr>
          <a:xfrm>
            <a:off x="2581629" y="12700"/>
            <a:ext cx="12992100" cy="1882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8000" b="1" dirty="0">
                <a:solidFill>
                  <a:srgbClr val="00425A"/>
                </a:solidFill>
                <a:latin typeface="Comic Sans MS" panose="030F0702030302020204" pitchFamily="66" charset="0"/>
              </a:rPr>
              <a:t>Collect the letters.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4B5A9F-3AA4-4255-8957-22B692A74D43}"/>
              </a:ext>
            </a:extLst>
          </p:cNvPr>
          <p:cNvSpPr/>
          <p:nvPr/>
        </p:nvSpPr>
        <p:spPr>
          <a:xfrm>
            <a:off x="11734800" y="2324100"/>
            <a:ext cx="5334000" cy="5152129"/>
          </a:xfrm>
          <a:custGeom>
            <a:avLst/>
            <a:gdLst>
              <a:gd name="connsiteX0" fmla="*/ 0 w 5334000"/>
              <a:gd name="connsiteY0" fmla="*/ 2576065 h 5152129"/>
              <a:gd name="connsiteX1" fmla="*/ 2667000 w 5334000"/>
              <a:gd name="connsiteY1" fmla="*/ 0 h 5152129"/>
              <a:gd name="connsiteX2" fmla="*/ 5334000 w 5334000"/>
              <a:gd name="connsiteY2" fmla="*/ 2576065 h 5152129"/>
              <a:gd name="connsiteX3" fmla="*/ 2667000 w 5334000"/>
              <a:gd name="connsiteY3" fmla="*/ 5152130 h 5152129"/>
              <a:gd name="connsiteX4" fmla="*/ 0 w 5334000"/>
              <a:gd name="connsiteY4" fmla="*/ 2576065 h 515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0" h="5152129" fill="none" extrusionOk="0">
                <a:moveTo>
                  <a:pt x="0" y="2576065"/>
                </a:moveTo>
                <a:cubicBezTo>
                  <a:pt x="-196468" y="968541"/>
                  <a:pt x="1124944" y="-137031"/>
                  <a:pt x="2667000" y="0"/>
                </a:cubicBezTo>
                <a:cubicBezTo>
                  <a:pt x="4286593" y="179903"/>
                  <a:pt x="5476281" y="1251626"/>
                  <a:pt x="5334000" y="2576065"/>
                </a:cubicBezTo>
                <a:cubicBezTo>
                  <a:pt x="5339334" y="3958214"/>
                  <a:pt x="4035016" y="5064898"/>
                  <a:pt x="2667000" y="5152130"/>
                </a:cubicBezTo>
                <a:cubicBezTo>
                  <a:pt x="983347" y="5271618"/>
                  <a:pt x="52690" y="4144028"/>
                  <a:pt x="0" y="2576065"/>
                </a:cubicBezTo>
                <a:close/>
              </a:path>
              <a:path w="5334000" h="5152129" stroke="0" extrusionOk="0">
                <a:moveTo>
                  <a:pt x="0" y="2576065"/>
                </a:moveTo>
                <a:cubicBezTo>
                  <a:pt x="-67531" y="1260571"/>
                  <a:pt x="1290788" y="-84472"/>
                  <a:pt x="2667000" y="0"/>
                </a:cubicBezTo>
                <a:cubicBezTo>
                  <a:pt x="4246419" y="151633"/>
                  <a:pt x="5415717" y="1092901"/>
                  <a:pt x="5334000" y="2576065"/>
                </a:cubicBezTo>
                <a:cubicBezTo>
                  <a:pt x="5362366" y="3856798"/>
                  <a:pt x="4263201" y="5257947"/>
                  <a:pt x="2667000" y="5152130"/>
                </a:cubicBezTo>
                <a:cubicBezTo>
                  <a:pt x="1160429" y="5373902"/>
                  <a:pt x="-183968" y="3817969"/>
                  <a:pt x="0" y="25760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333E65-E19B-4CAE-9988-BD0E4B631EF9}"/>
              </a:ext>
            </a:extLst>
          </p:cNvPr>
          <p:cNvSpPr txBox="1"/>
          <p:nvPr/>
        </p:nvSpPr>
        <p:spPr>
          <a:xfrm>
            <a:off x="14842658" y="5286679"/>
            <a:ext cx="864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9D9347-9AB1-40DA-BE24-EA66FD8974B3}"/>
              </a:ext>
            </a:extLst>
          </p:cNvPr>
          <p:cNvSpPr txBox="1"/>
          <p:nvPr/>
        </p:nvSpPr>
        <p:spPr>
          <a:xfrm>
            <a:off x="14708777" y="3443752"/>
            <a:ext cx="864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29376D-BDA8-4DE5-88A3-3C922A5444F8}"/>
              </a:ext>
            </a:extLst>
          </p:cNvPr>
          <p:cNvSpPr txBox="1"/>
          <p:nvPr/>
        </p:nvSpPr>
        <p:spPr>
          <a:xfrm>
            <a:off x="12722372" y="4494825"/>
            <a:ext cx="864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7F009-4FDD-41EE-A347-C5D9AB6D2551}"/>
              </a:ext>
            </a:extLst>
          </p:cNvPr>
          <p:cNvSpPr txBox="1"/>
          <p:nvPr/>
        </p:nvSpPr>
        <p:spPr>
          <a:xfrm>
            <a:off x="13005551" y="2720477"/>
            <a:ext cx="864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69D8E7AB-D6ED-470A-9E0A-8B1FA77A525E}"/>
              </a:ext>
            </a:extLst>
          </p:cNvPr>
          <p:cNvSpPr txBox="1"/>
          <p:nvPr/>
        </p:nvSpPr>
        <p:spPr>
          <a:xfrm>
            <a:off x="10172700" y="-647700"/>
            <a:ext cx="8458200" cy="8818123"/>
          </a:xfrm>
          <a:prstGeom prst="rect">
            <a:avLst/>
          </a:prstGeom>
        </p:spPr>
        <p:txBody>
          <a:bodyPr wrap="square" lIns="0" tIns="0" rIns="0" bIns="0" rtlCol="0" anchor="t">
            <a:prstTxWarp prst="textArchDown">
              <a:avLst>
                <a:gd name="adj" fmla="val 2536135"/>
              </a:avLst>
            </a:prstTxWarp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5400" b="1" cap="all" spc="270">
                <a:solidFill>
                  <a:srgbClr val="00425A"/>
                </a:solidFill>
                <a:latin typeface="Comic Sans MS" panose="030F0702030302020204" pitchFamily="66" charset="0"/>
              </a:rPr>
              <a:t>Guess the key word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445157-5A20-4DCB-882F-96A68D7ED6A7}"/>
              </a:ext>
            </a:extLst>
          </p:cNvPr>
          <p:cNvGrpSpPr/>
          <p:nvPr/>
        </p:nvGrpSpPr>
        <p:grpSpPr>
          <a:xfrm>
            <a:off x="11704320" y="2291386"/>
            <a:ext cx="5334000" cy="5152129"/>
            <a:chOff x="18339551" y="2567435"/>
            <a:chExt cx="5334000" cy="515212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FAF60D7-F957-42E0-9744-43FFDE65A26D}"/>
                </a:ext>
              </a:extLst>
            </p:cNvPr>
            <p:cNvSpPr/>
            <p:nvPr/>
          </p:nvSpPr>
          <p:spPr>
            <a:xfrm>
              <a:off x="18339551" y="2567435"/>
              <a:ext cx="5334000" cy="5152129"/>
            </a:xfrm>
            <a:custGeom>
              <a:avLst/>
              <a:gdLst>
                <a:gd name="connsiteX0" fmla="*/ 0 w 5334000"/>
                <a:gd name="connsiteY0" fmla="*/ 2576065 h 5152129"/>
                <a:gd name="connsiteX1" fmla="*/ 2667000 w 5334000"/>
                <a:gd name="connsiteY1" fmla="*/ 0 h 5152129"/>
                <a:gd name="connsiteX2" fmla="*/ 5334000 w 5334000"/>
                <a:gd name="connsiteY2" fmla="*/ 2576065 h 5152129"/>
                <a:gd name="connsiteX3" fmla="*/ 2667000 w 5334000"/>
                <a:gd name="connsiteY3" fmla="*/ 5152130 h 5152129"/>
                <a:gd name="connsiteX4" fmla="*/ 0 w 5334000"/>
                <a:gd name="connsiteY4" fmla="*/ 2576065 h 515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0" h="5152129" fill="none" extrusionOk="0">
                  <a:moveTo>
                    <a:pt x="0" y="2576065"/>
                  </a:moveTo>
                  <a:cubicBezTo>
                    <a:pt x="-196468" y="968541"/>
                    <a:pt x="1124944" y="-137031"/>
                    <a:pt x="2667000" y="0"/>
                  </a:cubicBezTo>
                  <a:cubicBezTo>
                    <a:pt x="4286593" y="179903"/>
                    <a:pt x="5476281" y="1251626"/>
                    <a:pt x="5334000" y="2576065"/>
                  </a:cubicBezTo>
                  <a:cubicBezTo>
                    <a:pt x="5339334" y="3958214"/>
                    <a:pt x="4035016" y="5064898"/>
                    <a:pt x="2667000" y="5152130"/>
                  </a:cubicBezTo>
                  <a:cubicBezTo>
                    <a:pt x="983347" y="5271618"/>
                    <a:pt x="52690" y="4144028"/>
                    <a:pt x="0" y="2576065"/>
                  </a:cubicBezTo>
                  <a:close/>
                </a:path>
                <a:path w="5334000" h="5152129" stroke="0" extrusionOk="0">
                  <a:moveTo>
                    <a:pt x="0" y="2576065"/>
                  </a:moveTo>
                  <a:cubicBezTo>
                    <a:pt x="-67531" y="1260571"/>
                    <a:pt x="1290788" y="-84472"/>
                    <a:pt x="2667000" y="0"/>
                  </a:cubicBezTo>
                  <a:cubicBezTo>
                    <a:pt x="4246419" y="151633"/>
                    <a:pt x="5415717" y="1092901"/>
                    <a:pt x="5334000" y="2576065"/>
                  </a:cubicBezTo>
                  <a:cubicBezTo>
                    <a:pt x="5362366" y="3856798"/>
                    <a:pt x="4263201" y="5257947"/>
                    <a:pt x="2667000" y="5152130"/>
                  </a:cubicBezTo>
                  <a:cubicBezTo>
                    <a:pt x="1160429" y="5373902"/>
                    <a:pt x="-183968" y="3817969"/>
                    <a:pt x="0" y="25760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57150">
              <a:solidFill>
                <a:srgbClr val="00B050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809068511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526B66-7007-4DFC-927C-24656E5C3923}"/>
                </a:ext>
              </a:extLst>
            </p:cNvPr>
            <p:cNvSpPr txBox="1"/>
            <p:nvPr/>
          </p:nvSpPr>
          <p:spPr>
            <a:xfrm>
              <a:off x="19021873" y="4371715"/>
              <a:ext cx="396935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>
                  <a:latin typeface="Comic Sans MS" panose="030F0702030302020204" pitchFamily="66" charset="0"/>
                </a:rPr>
                <a:t>HOME</a:t>
              </a:r>
            </a:p>
          </p:txBody>
        </p:sp>
      </p:grpSp>
      <p:sp>
        <p:nvSpPr>
          <p:cNvPr id="34" name="Arrow: Right 33">
            <a:hlinkClick r:id="" action="ppaction://noaction"/>
            <a:extLst>
              <a:ext uri="{FF2B5EF4-FFF2-40B4-BE49-F238E27FC236}">
                <a16:creationId xmlns:a16="http://schemas.microsoft.com/office/drawing/2014/main" id="{2E0AB518-375B-4484-9B1E-9E9693DCACA9}"/>
              </a:ext>
            </a:extLst>
          </p:cNvPr>
          <p:cNvSpPr/>
          <p:nvPr/>
        </p:nvSpPr>
        <p:spPr>
          <a:xfrm>
            <a:off x="15275134" y="9176981"/>
            <a:ext cx="2667000" cy="863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Next Activity</a:t>
            </a:r>
          </a:p>
        </p:txBody>
      </p:sp>
    </p:spTree>
    <p:extLst>
      <p:ext uri="{BB962C8B-B14F-4D97-AF65-F5344CB8AC3E}">
        <p14:creationId xmlns:p14="http://schemas.microsoft.com/office/powerpoint/2010/main" val="34770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3495</TotalTime>
  <Words>56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Comic Sans MS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BÙI THỊ THU HẰNG (221001306)</cp:lastModifiedBy>
  <cp:revision>60</cp:revision>
  <dcterms:created xsi:type="dcterms:W3CDTF">2006-08-16T00:00:00Z</dcterms:created>
  <dcterms:modified xsi:type="dcterms:W3CDTF">2025-09-29T01:25:02Z</dcterms:modified>
  <cp:category>9Slide.vn</cp:category>
  <dc:identifier>DAFzACgcfNc</dc:identifier>
</cp:coreProperties>
</file>