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8" r:id="rId3"/>
  </p:sldMasterIdLst>
  <p:notesMasterIdLst>
    <p:notesMasterId r:id="rId8"/>
  </p:notesMasterIdLst>
  <p:sldIdLst>
    <p:sldId id="256" r:id="rId4"/>
    <p:sldId id="258" r:id="rId5"/>
    <p:sldId id="288" r:id="rId6"/>
    <p:sldId id="29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43B01A-EB7E-4F05-82A4-39A7C8585CD5}" type="datetimeFigureOut">
              <a:rPr lang="en-US" smtClean="0"/>
              <a:t>9/29/2025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4BCDCE-7A19-41C0-A1B6-4DB74B71E50D}" type="slidenum">
              <a:rPr lang="en-US" smtClean="0"/>
              <a:t>‹#›</a:t>
            </a:fld>
            <a:endParaRPr lang="en-US"/>
          </a:p>
        </p:txBody>
      </p:sp>
    </p:spTree>
    <p:extLst>
      <p:ext uri="{BB962C8B-B14F-4D97-AF65-F5344CB8AC3E}">
        <p14:creationId xmlns:p14="http://schemas.microsoft.com/office/powerpoint/2010/main" val="2114078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128236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604471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4949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956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4845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2933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6255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6851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5095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57657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22730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60251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25089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73728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3B9FC4D-CC4F-491F-8057-34A1214837EB}"/>
              </a:ext>
            </a:extLst>
          </p:cNvPr>
          <p:cNvGrpSpPr/>
          <p:nvPr/>
        </p:nvGrpSpPr>
        <p:grpSpPr>
          <a:xfrm>
            <a:off x="-43451" y="1"/>
            <a:ext cx="12278902" cy="6858001"/>
            <a:chOff x="500344" y="619695"/>
            <a:chExt cx="12278902" cy="6858001"/>
          </a:xfrm>
        </p:grpSpPr>
        <p:sp>
          <p:nvSpPr>
            <p:cNvPr id="13" name="矩形: 圆角 12">
              <a:extLst>
                <a:ext uri="{FF2B5EF4-FFF2-40B4-BE49-F238E27FC236}">
                  <a16:creationId xmlns:a16="http://schemas.microsoft.com/office/drawing/2014/main" id="{CD2D8970-F433-414D-8F2F-F9D17F6D24A7}"/>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4" name="图片 13" descr="图片包含 建筑物, 窗户&#10;&#10;自动生成的说明">
              <a:extLst>
                <a:ext uri="{FF2B5EF4-FFF2-40B4-BE49-F238E27FC236}">
                  <a16:creationId xmlns:a16="http://schemas.microsoft.com/office/drawing/2014/main" id="{FFCFEF86-6DC7-4F0A-A06B-2921658018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5" name="图片 4" descr="图片包含 屏幕截图&#10;&#10;自动生成的说明">
            <a:extLst>
              <a:ext uri="{FF2B5EF4-FFF2-40B4-BE49-F238E27FC236}">
                <a16:creationId xmlns:a16="http://schemas.microsoft.com/office/drawing/2014/main" id="{B1FC2EE2-DAF3-471C-9F1C-3A9E2253D2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950" y="762001"/>
            <a:ext cx="9932103" cy="5254957"/>
          </a:xfrm>
          <a:prstGeom prst="rect">
            <a:avLst/>
          </a:prstGeom>
          <a:effectLst>
            <a:outerShdw blurRad="63500" dist="50800" dir="5400000" sx="101000" sy="101000" algn="t" rotWithShape="0">
              <a:prstClr val="black">
                <a:alpha val="13000"/>
              </a:prstClr>
            </a:outerShdw>
          </a:effectLst>
        </p:spPr>
      </p:pic>
      <p:pic>
        <p:nvPicPr>
          <p:cNvPr id="6" name="图片 5">
            <a:extLst>
              <a:ext uri="{FF2B5EF4-FFF2-40B4-BE49-F238E27FC236}">
                <a16:creationId xmlns:a16="http://schemas.microsoft.com/office/drawing/2014/main" id="{16EFF0B6-8CFA-4BFE-9D80-4E38E3F4C0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6006" y="219618"/>
            <a:ext cx="3491878" cy="732033"/>
          </a:xfrm>
          <a:prstGeom prst="rect">
            <a:avLst/>
          </a:prstGeom>
        </p:spPr>
      </p:pic>
      <p:sp>
        <p:nvSpPr>
          <p:cNvPr id="7" name="矩形: 圆角 6">
            <a:extLst>
              <a:ext uri="{FF2B5EF4-FFF2-40B4-BE49-F238E27FC236}">
                <a16:creationId xmlns:a16="http://schemas.microsoft.com/office/drawing/2014/main" id="{979286C8-4D4D-43A2-BD80-2F5E61E94188}"/>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矩形: 圆角 7">
            <a:extLst>
              <a:ext uri="{FF2B5EF4-FFF2-40B4-BE49-F238E27FC236}">
                <a16:creationId xmlns:a16="http://schemas.microsoft.com/office/drawing/2014/main" id="{A45FDE3B-9CE4-42CA-9CAE-58971F8C3609}"/>
              </a:ext>
            </a:extLst>
          </p:cNvPr>
          <p:cNvSpPr/>
          <p:nvPr/>
        </p:nvSpPr>
        <p:spPr>
          <a:xfrm>
            <a:off x="505884" y="331698"/>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2" name="图片 11" descr="图片包含 玩具, 玩偶&#10;&#10;自动生成的说明">
            <a:extLst>
              <a:ext uri="{FF2B5EF4-FFF2-40B4-BE49-F238E27FC236}">
                <a16:creationId xmlns:a16="http://schemas.microsoft.com/office/drawing/2014/main" id="{31A8D379-E19A-4D25-9354-325C1E44A2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16595" y="4823850"/>
            <a:ext cx="1494799" cy="1621545"/>
          </a:xfrm>
          <a:prstGeom prst="rect">
            <a:avLst/>
          </a:prstGeom>
        </p:spPr>
      </p:pic>
    </p:spTree>
    <p:extLst>
      <p:ext uri="{BB962C8B-B14F-4D97-AF65-F5344CB8AC3E}">
        <p14:creationId xmlns:p14="http://schemas.microsoft.com/office/powerpoint/2010/main" val="321532633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90491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871661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3B9FC4D-CC4F-491F-8057-34A1214837EB}"/>
              </a:ext>
            </a:extLst>
          </p:cNvPr>
          <p:cNvGrpSpPr/>
          <p:nvPr/>
        </p:nvGrpSpPr>
        <p:grpSpPr>
          <a:xfrm>
            <a:off x="-43451" y="0"/>
            <a:ext cx="12278902" cy="6858001"/>
            <a:chOff x="500344" y="619695"/>
            <a:chExt cx="12278902" cy="6858001"/>
          </a:xfrm>
        </p:grpSpPr>
        <p:sp>
          <p:nvSpPr>
            <p:cNvPr id="13" name="矩形: 圆角 12">
              <a:extLst>
                <a:ext uri="{FF2B5EF4-FFF2-40B4-BE49-F238E27FC236}">
                  <a16:creationId xmlns:a16="http://schemas.microsoft.com/office/drawing/2014/main" id="{CD2D8970-F433-414D-8F2F-F9D17F6D24A7}"/>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包含 建筑物, 窗户&#10;&#10;自动生成的说明">
              <a:extLst>
                <a:ext uri="{FF2B5EF4-FFF2-40B4-BE49-F238E27FC236}">
                  <a16:creationId xmlns:a16="http://schemas.microsoft.com/office/drawing/2014/main" id="{FFCFEF86-6DC7-4F0A-A06B-2921658018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5" name="图片 4" descr="图片包含 屏幕截图&#10;&#10;自动生成的说明">
            <a:extLst>
              <a:ext uri="{FF2B5EF4-FFF2-40B4-BE49-F238E27FC236}">
                <a16:creationId xmlns:a16="http://schemas.microsoft.com/office/drawing/2014/main" id="{B1FC2EE2-DAF3-471C-9F1C-3A9E2253D2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949" y="762000"/>
            <a:ext cx="9932103" cy="5254957"/>
          </a:xfrm>
          <a:prstGeom prst="rect">
            <a:avLst/>
          </a:prstGeom>
          <a:effectLst>
            <a:outerShdw blurRad="63500" dist="50800" dir="5400000" sx="101000" sy="101000" algn="t" rotWithShape="0">
              <a:prstClr val="black">
                <a:alpha val="13000"/>
              </a:prstClr>
            </a:outerShdw>
          </a:effectLst>
        </p:spPr>
      </p:pic>
      <p:pic>
        <p:nvPicPr>
          <p:cNvPr id="6" name="图片 5">
            <a:extLst>
              <a:ext uri="{FF2B5EF4-FFF2-40B4-BE49-F238E27FC236}">
                <a16:creationId xmlns:a16="http://schemas.microsoft.com/office/drawing/2014/main" id="{16EFF0B6-8CFA-4BFE-9D80-4E38E3F4C0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6006" y="219617"/>
            <a:ext cx="3491878" cy="732033"/>
          </a:xfrm>
          <a:prstGeom prst="rect">
            <a:avLst/>
          </a:prstGeom>
        </p:spPr>
      </p:pic>
      <p:sp>
        <p:nvSpPr>
          <p:cNvPr id="7" name="矩形: 圆角 6">
            <a:extLst>
              <a:ext uri="{FF2B5EF4-FFF2-40B4-BE49-F238E27FC236}">
                <a16:creationId xmlns:a16="http://schemas.microsoft.com/office/drawing/2014/main" id="{979286C8-4D4D-43A2-BD80-2F5E61E94188}"/>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A45FDE3B-9CE4-42CA-9CAE-58971F8C3609}"/>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图片包含 玩具, 玩偶&#10;&#10;自动生成的说明">
            <a:extLst>
              <a:ext uri="{FF2B5EF4-FFF2-40B4-BE49-F238E27FC236}">
                <a16:creationId xmlns:a16="http://schemas.microsoft.com/office/drawing/2014/main" id="{31A8D379-E19A-4D25-9354-325C1E44A2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16594" y="4823849"/>
            <a:ext cx="1494799" cy="1621545"/>
          </a:xfrm>
          <a:prstGeom prst="rect">
            <a:avLst/>
          </a:prstGeom>
        </p:spPr>
      </p:pic>
    </p:spTree>
    <p:extLst>
      <p:ext uri="{BB962C8B-B14F-4D97-AF65-F5344CB8AC3E}">
        <p14:creationId xmlns:p14="http://schemas.microsoft.com/office/powerpoint/2010/main" val="351129057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6029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1145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8977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2018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7B5A1745-A3C5-4D9A-B266-17FE80A66BE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619250" y="495300"/>
            <a:ext cx="1209377" cy="1209377"/>
          </a:xfrm>
          <a:prstGeom prst="rect">
            <a:avLst/>
          </a:prstGeom>
        </p:spPr>
      </p:pic>
    </p:spTree>
    <p:extLst>
      <p:ext uri="{BB962C8B-B14F-4D97-AF65-F5344CB8AC3E}">
        <p14:creationId xmlns:p14="http://schemas.microsoft.com/office/powerpoint/2010/main" val="19116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9/29/2025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4317556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6556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svg"/><Relationship Id="rId21" Type="http://schemas.openxmlformats.org/officeDocument/2006/relationships/image" Target="../media/image25.sv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5" Type="http://schemas.openxmlformats.org/officeDocument/2006/relationships/image" Target="../media/image9.svg"/><Relationship Id="rId15" Type="http://schemas.openxmlformats.org/officeDocument/2006/relationships/image" Target="../media/image19.svg"/><Relationship Id="rId23" Type="http://schemas.openxmlformats.org/officeDocument/2006/relationships/image" Target="../media/image27.svg"/><Relationship Id="rId10" Type="http://schemas.openxmlformats.org/officeDocument/2006/relationships/image" Target="../media/image14.png"/><Relationship Id="rId19" Type="http://schemas.openxmlformats.org/officeDocument/2006/relationships/image" Target="../media/image23.sv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EDCFF"/>
        </a:solidFill>
        <a:effectLst/>
      </p:bgPr>
    </p:bg>
    <p:spTree>
      <p:nvGrpSpPr>
        <p:cNvPr id="1" name=""/>
        <p:cNvGrpSpPr/>
        <p:nvPr/>
      </p:nvGrpSpPr>
      <p:grpSpPr>
        <a:xfrm>
          <a:off x="0" y="0"/>
          <a:ext cx="0" cy="0"/>
          <a:chOff x="0" y="0"/>
          <a:chExt cx="0" cy="0"/>
        </a:xfrm>
      </p:grpSpPr>
      <p:sp>
        <p:nvSpPr>
          <p:cNvPr id="2" name="Freeform 2"/>
          <p:cNvSpPr/>
          <p:nvPr/>
        </p:nvSpPr>
        <p:spPr>
          <a:xfrm>
            <a:off x="-2130727" y="4823715"/>
            <a:ext cx="16453455" cy="6880536"/>
          </a:xfrm>
          <a:custGeom>
            <a:avLst/>
            <a:gdLst/>
            <a:ahLst/>
            <a:cxnLst/>
            <a:rect l="l" t="t" r="r" b="b"/>
            <a:pathLst>
              <a:path w="24680183" h="10320804">
                <a:moveTo>
                  <a:pt x="0" y="0"/>
                </a:moveTo>
                <a:lnTo>
                  <a:pt x="24680182" y="0"/>
                </a:lnTo>
                <a:lnTo>
                  <a:pt x="24680182" y="10320804"/>
                </a:lnTo>
                <a:lnTo>
                  <a:pt x="0" y="10320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10028086" y="2932102"/>
            <a:ext cx="1815934" cy="3082604"/>
          </a:xfrm>
          <a:custGeom>
            <a:avLst/>
            <a:gdLst/>
            <a:ahLst/>
            <a:cxnLst/>
            <a:rect l="l" t="t" r="r" b="b"/>
            <a:pathLst>
              <a:path w="2723901" h="4623906">
                <a:moveTo>
                  <a:pt x="0" y="0"/>
                </a:moveTo>
                <a:lnTo>
                  <a:pt x="2723901" y="0"/>
                </a:lnTo>
                <a:lnTo>
                  <a:pt x="2723901" y="4623906"/>
                </a:lnTo>
                <a:lnTo>
                  <a:pt x="0" y="46239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381000" y="2862008"/>
            <a:ext cx="1899641" cy="3224700"/>
          </a:xfrm>
          <a:custGeom>
            <a:avLst/>
            <a:gdLst/>
            <a:ahLst/>
            <a:cxnLst/>
            <a:rect l="l" t="t" r="r" b="b"/>
            <a:pathLst>
              <a:path w="2849462" h="4837050">
                <a:moveTo>
                  <a:pt x="0" y="0"/>
                </a:moveTo>
                <a:lnTo>
                  <a:pt x="2849462" y="0"/>
                </a:lnTo>
                <a:lnTo>
                  <a:pt x="2849462" y="4837050"/>
                </a:lnTo>
                <a:lnTo>
                  <a:pt x="0" y="48370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grpSp>
        <p:nvGrpSpPr>
          <p:cNvPr id="5" name="Group 5"/>
          <p:cNvGrpSpPr/>
          <p:nvPr/>
        </p:nvGrpSpPr>
        <p:grpSpPr>
          <a:xfrm>
            <a:off x="1373004" y="5737571"/>
            <a:ext cx="1514187" cy="345373"/>
            <a:chOff x="0" y="0"/>
            <a:chExt cx="812800" cy="185393"/>
          </a:xfrm>
        </p:grpSpPr>
        <p:sp>
          <p:nvSpPr>
            <p:cNvPr id="6" name="Freeform 6"/>
            <p:cNvSpPr/>
            <p:nvPr/>
          </p:nvSpPr>
          <p:spPr>
            <a:xfrm>
              <a:off x="0" y="0"/>
              <a:ext cx="812800" cy="185393"/>
            </a:xfrm>
            <a:custGeom>
              <a:avLst/>
              <a:gdLst/>
              <a:ahLst/>
              <a:cxnLst/>
              <a:rect l="l" t="t" r="r" b="b"/>
              <a:pathLst>
                <a:path w="812800" h="185393">
                  <a:moveTo>
                    <a:pt x="406400" y="0"/>
                  </a:moveTo>
                  <a:cubicBezTo>
                    <a:pt x="181951" y="0"/>
                    <a:pt x="0" y="41502"/>
                    <a:pt x="0" y="92697"/>
                  </a:cubicBezTo>
                  <a:cubicBezTo>
                    <a:pt x="0" y="143891"/>
                    <a:pt x="181951" y="185393"/>
                    <a:pt x="406400" y="185393"/>
                  </a:cubicBezTo>
                  <a:cubicBezTo>
                    <a:pt x="630849" y="185393"/>
                    <a:pt x="812800" y="143891"/>
                    <a:pt x="812800" y="92697"/>
                  </a:cubicBezTo>
                  <a:cubicBezTo>
                    <a:pt x="812800" y="41502"/>
                    <a:pt x="630849" y="0"/>
                    <a:pt x="406400" y="0"/>
                  </a:cubicBezTo>
                  <a:close/>
                </a:path>
              </a:pathLst>
            </a:custGeom>
            <a:solidFill>
              <a:srgbClr val="5F940A"/>
            </a:solidFill>
          </p:spPr>
          <p:txBody>
            <a:bodyPr/>
            <a:lstStyle/>
            <a:p>
              <a:pPr defTabSz="609630"/>
              <a:endParaRPr lang="en-US" sz="1200">
                <a:solidFill>
                  <a:prstClr val="black"/>
                </a:solidFill>
                <a:latin typeface="Calibri"/>
              </a:endParaRPr>
            </a:p>
          </p:txBody>
        </p:sp>
        <p:sp>
          <p:nvSpPr>
            <p:cNvPr id="7" name="TextBox 7"/>
            <p:cNvSpPr txBox="1"/>
            <p:nvPr/>
          </p:nvSpPr>
          <p:spPr>
            <a:xfrm>
              <a:off x="76200" y="-30244"/>
              <a:ext cx="660400" cy="198257"/>
            </a:xfrm>
            <a:prstGeom prst="rect">
              <a:avLst/>
            </a:prstGeom>
          </p:spPr>
          <p:txBody>
            <a:bodyPr lIns="33867" tIns="33867" rIns="33867" bIns="33867" rtlCol="0" anchor="ctr"/>
            <a:lstStyle/>
            <a:p>
              <a:pPr algn="ctr" defTabSz="609630">
                <a:lnSpc>
                  <a:spcPts val="1867"/>
                </a:lnSpc>
              </a:pPr>
              <a:endParaRPr sz="1200">
                <a:solidFill>
                  <a:prstClr val="black"/>
                </a:solidFill>
                <a:latin typeface="Calibri"/>
              </a:endParaRPr>
            </a:p>
          </p:txBody>
        </p:sp>
      </p:grpSp>
      <p:grpSp>
        <p:nvGrpSpPr>
          <p:cNvPr id="8" name="Group 8"/>
          <p:cNvGrpSpPr/>
          <p:nvPr/>
        </p:nvGrpSpPr>
        <p:grpSpPr>
          <a:xfrm>
            <a:off x="1982261" y="5248438"/>
            <a:ext cx="3902307" cy="1462831"/>
            <a:chOff x="0" y="0"/>
            <a:chExt cx="7804613" cy="2925663"/>
          </a:xfrm>
        </p:grpSpPr>
        <p:grpSp>
          <p:nvGrpSpPr>
            <p:cNvPr id="9" name="Group 9"/>
            <p:cNvGrpSpPr/>
            <p:nvPr/>
          </p:nvGrpSpPr>
          <p:grpSpPr>
            <a:xfrm rot="148296">
              <a:off x="321814" y="645420"/>
              <a:ext cx="7440532" cy="2120796"/>
              <a:chOff x="0" y="0"/>
              <a:chExt cx="1220617" cy="347916"/>
            </a:xfrm>
          </p:grpSpPr>
          <p:sp>
            <p:nvSpPr>
              <p:cNvPr id="10" name="Freeform 10"/>
              <p:cNvSpPr/>
              <p:nvPr/>
            </p:nvSpPr>
            <p:spPr>
              <a:xfrm>
                <a:off x="0" y="0"/>
                <a:ext cx="1220617" cy="347916"/>
              </a:xfrm>
              <a:custGeom>
                <a:avLst/>
                <a:gdLst/>
                <a:ahLst/>
                <a:cxnLst/>
                <a:rect l="l" t="t" r="r" b="b"/>
                <a:pathLst>
                  <a:path w="1220617" h="347916">
                    <a:moveTo>
                      <a:pt x="610309" y="0"/>
                    </a:moveTo>
                    <a:lnTo>
                      <a:pt x="1220617" y="173958"/>
                    </a:lnTo>
                    <a:lnTo>
                      <a:pt x="610309" y="347916"/>
                    </a:lnTo>
                    <a:lnTo>
                      <a:pt x="0" y="173958"/>
                    </a:lnTo>
                    <a:lnTo>
                      <a:pt x="610309" y="0"/>
                    </a:lnTo>
                    <a:close/>
                  </a:path>
                </a:pathLst>
              </a:custGeom>
              <a:solidFill>
                <a:srgbClr val="5F940A"/>
              </a:solidFill>
            </p:spPr>
            <p:txBody>
              <a:bodyPr/>
              <a:lstStyle/>
              <a:p>
                <a:pPr defTabSz="609630"/>
                <a:endParaRPr lang="en-US" sz="1200">
                  <a:solidFill>
                    <a:prstClr val="black"/>
                  </a:solidFill>
                  <a:latin typeface="Calibri"/>
                </a:endParaRPr>
              </a:p>
            </p:txBody>
          </p:sp>
          <p:sp>
            <p:nvSpPr>
              <p:cNvPr id="11" name="TextBox 11"/>
              <p:cNvSpPr txBox="1"/>
              <p:nvPr/>
            </p:nvSpPr>
            <p:spPr>
              <a:xfrm>
                <a:off x="209794" y="12173"/>
                <a:ext cx="801030" cy="275945"/>
              </a:xfrm>
              <a:prstGeom prst="rect">
                <a:avLst/>
              </a:prstGeom>
            </p:spPr>
            <p:txBody>
              <a:bodyPr lIns="33867" tIns="33867" rIns="33867" bIns="33867" rtlCol="0" anchor="ctr"/>
              <a:lstStyle/>
              <a:p>
                <a:pPr algn="ctr" defTabSz="609630">
                  <a:lnSpc>
                    <a:spcPts val="1867"/>
                  </a:lnSpc>
                </a:pPr>
                <a:endParaRPr sz="1200">
                  <a:solidFill>
                    <a:prstClr val="black"/>
                  </a:solidFill>
                  <a:latin typeface="Calibri"/>
                </a:endParaRPr>
              </a:p>
            </p:txBody>
          </p:sp>
        </p:grpSp>
        <p:grpSp>
          <p:nvGrpSpPr>
            <p:cNvPr id="12" name="Group 12"/>
            <p:cNvGrpSpPr/>
            <p:nvPr/>
          </p:nvGrpSpPr>
          <p:grpSpPr>
            <a:xfrm rot="148296">
              <a:off x="41648" y="127037"/>
              <a:ext cx="5936072" cy="2059598"/>
              <a:chOff x="0" y="0"/>
              <a:chExt cx="1009446" cy="350240"/>
            </a:xfrm>
          </p:grpSpPr>
          <p:sp>
            <p:nvSpPr>
              <p:cNvPr id="13" name="Freeform 13"/>
              <p:cNvSpPr/>
              <p:nvPr/>
            </p:nvSpPr>
            <p:spPr>
              <a:xfrm>
                <a:off x="0" y="0"/>
                <a:ext cx="1009446" cy="350240"/>
              </a:xfrm>
              <a:custGeom>
                <a:avLst/>
                <a:gdLst/>
                <a:ahLst/>
                <a:cxnLst/>
                <a:rect l="l" t="t" r="r" b="b"/>
                <a:pathLst>
                  <a:path w="1009446" h="350240">
                    <a:moveTo>
                      <a:pt x="504723" y="0"/>
                    </a:moveTo>
                    <a:lnTo>
                      <a:pt x="1009446" y="175120"/>
                    </a:lnTo>
                    <a:lnTo>
                      <a:pt x="504723" y="350240"/>
                    </a:lnTo>
                    <a:lnTo>
                      <a:pt x="0" y="175120"/>
                    </a:lnTo>
                    <a:lnTo>
                      <a:pt x="504723" y="0"/>
                    </a:lnTo>
                    <a:close/>
                  </a:path>
                </a:pathLst>
              </a:custGeom>
              <a:solidFill>
                <a:srgbClr val="5F940A"/>
              </a:solidFill>
            </p:spPr>
            <p:txBody>
              <a:bodyPr/>
              <a:lstStyle/>
              <a:p>
                <a:pPr defTabSz="609630"/>
                <a:endParaRPr lang="en-US" sz="1200">
                  <a:solidFill>
                    <a:prstClr val="black"/>
                  </a:solidFill>
                  <a:latin typeface="Calibri"/>
                </a:endParaRPr>
              </a:p>
            </p:txBody>
          </p:sp>
          <p:sp>
            <p:nvSpPr>
              <p:cNvPr id="14" name="TextBox 14"/>
              <p:cNvSpPr txBox="1"/>
              <p:nvPr/>
            </p:nvSpPr>
            <p:spPr>
              <a:xfrm>
                <a:off x="173499" y="12573"/>
                <a:ext cx="662449" cy="277470"/>
              </a:xfrm>
              <a:prstGeom prst="rect">
                <a:avLst/>
              </a:prstGeom>
            </p:spPr>
            <p:txBody>
              <a:bodyPr lIns="33867" tIns="33867" rIns="33867" bIns="33867" rtlCol="0" anchor="ctr"/>
              <a:lstStyle/>
              <a:p>
                <a:pPr algn="ctr" defTabSz="609630">
                  <a:lnSpc>
                    <a:spcPts val="1867"/>
                  </a:lnSpc>
                </a:pPr>
                <a:endParaRPr sz="1200">
                  <a:solidFill>
                    <a:prstClr val="black"/>
                  </a:solidFill>
                  <a:latin typeface="Calibri"/>
                </a:endParaRPr>
              </a:p>
            </p:txBody>
          </p:sp>
        </p:grpSp>
      </p:grpSp>
      <p:sp>
        <p:nvSpPr>
          <p:cNvPr id="15" name="Freeform 15"/>
          <p:cNvSpPr/>
          <p:nvPr/>
        </p:nvSpPr>
        <p:spPr>
          <a:xfrm>
            <a:off x="1301401" y="3516588"/>
            <a:ext cx="1402241" cy="2380348"/>
          </a:xfrm>
          <a:custGeom>
            <a:avLst/>
            <a:gdLst/>
            <a:ahLst/>
            <a:cxnLst/>
            <a:rect l="l" t="t" r="r" b="b"/>
            <a:pathLst>
              <a:path w="2103362" h="3570522">
                <a:moveTo>
                  <a:pt x="0" y="0"/>
                </a:moveTo>
                <a:lnTo>
                  <a:pt x="2103362" y="0"/>
                </a:lnTo>
                <a:lnTo>
                  <a:pt x="2103362" y="3570522"/>
                </a:lnTo>
                <a:lnTo>
                  <a:pt x="0" y="35705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grpSp>
        <p:nvGrpSpPr>
          <p:cNvPr id="16" name="Group 16"/>
          <p:cNvGrpSpPr/>
          <p:nvPr/>
        </p:nvGrpSpPr>
        <p:grpSpPr>
          <a:xfrm>
            <a:off x="7669979" y="5953672"/>
            <a:ext cx="1107759" cy="252671"/>
            <a:chOff x="0" y="0"/>
            <a:chExt cx="812800" cy="185393"/>
          </a:xfrm>
        </p:grpSpPr>
        <p:sp>
          <p:nvSpPr>
            <p:cNvPr id="17" name="Freeform 17"/>
            <p:cNvSpPr/>
            <p:nvPr/>
          </p:nvSpPr>
          <p:spPr>
            <a:xfrm>
              <a:off x="0" y="0"/>
              <a:ext cx="812800" cy="185393"/>
            </a:xfrm>
            <a:custGeom>
              <a:avLst/>
              <a:gdLst/>
              <a:ahLst/>
              <a:cxnLst/>
              <a:rect l="l" t="t" r="r" b="b"/>
              <a:pathLst>
                <a:path w="812800" h="185393">
                  <a:moveTo>
                    <a:pt x="406400" y="0"/>
                  </a:moveTo>
                  <a:cubicBezTo>
                    <a:pt x="181951" y="0"/>
                    <a:pt x="0" y="41502"/>
                    <a:pt x="0" y="92697"/>
                  </a:cubicBezTo>
                  <a:cubicBezTo>
                    <a:pt x="0" y="143891"/>
                    <a:pt x="181951" y="185393"/>
                    <a:pt x="406400" y="185393"/>
                  </a:cubicBezTo>
                  <a:cubicBezTo>
                    <a:pt x="630849" y="185393"/>
                    <a:pt x="812800" y="143891"/>
                    <a:pt x="812800" y="92697"/>
                  </a:cubicBezTo>
                  <a:cubicBezTo>
                    <a:pt x="812800" y="41502"/>
                    <a:pt x="630849" y="0"/>
                    <a:pt x="406400" y="0"/>
                  </a:cubicBezTo>
                  <a:close/>
                </a:path>
              </a:pathLst>
            </a:custGeom>
            <a:solidFill>
              <a:srgbClr val="5F940A"/>
            </a:solidFill>
          </p:spPr>
          <p:txBody>
            <a:bodyPr/>
            <a:lstStyle/>
            <a:p>
              <a:pPr defTabSz="609630"/>
              <a:endParaRPr lang="en-US" sz="1200">
                <a:solidFill>
                  <a:prstClr val="black"/>
                </a:solidFill>
                <a:latin typeface="Calibri"/>
              </a:endParaRPr>
            </a:p>
          </p:txBody>
        </p:sp>
        <p:sp>
          <p:nvSpPr>
            <p:cNvPr id="18" name="TextBox 18"/>
            <p:cNvSpPr txBox="1"/>
            <p:nvPr/>
          </p:nvSpPr>
          <p:spPr>
            <a:xfrm>
              <a:off x="76200" y="-30244"/>
              <a:ext cx="660400" cy="198257"/>
            </a:xfrm>
            <a:prstGeom prst="rect">
              <a:avLst/>
            </a:prstGeom>
          </p:spPr>
          <p:txBody>
            <a:bodyPr lIns="33867" tIns="33867" rIns="33867" bIns="33867" rtlCol="0" anchor="ctr"/>
            <a:lstStyle/>
            <a:p>
              <a:pPr algn="ctr" defTabSz="609630">
                <a:lnSpc>
                  <a:spcPts val="1867"/>
                </a:lnSpc>
              </a:pPr>
              <a:endParaRPr sz="1200">
                <a:solidFill>
                  <a:prstClr val="black"/>
                </a:solidFill>
                <a:latin typeface="Calibri"/>
              </a:endParaRPr>
            </a:p>
          </p:txBody>
        </p:sp>
      </p:grpSp>
      <p:grpSp>
        <p:nvGrpSpPr>
          <p:cNvPr id="19" name="Group 19"/>
          <p:cNvGrpSpPr/>
          <p:nvPr/>
        </p:nvGrpSpPr>
        <p:grpSpPr>
          <a:xfrm>
            <a:off x="9488588" y="5775014"/>
            <a:ext cx="1447464" cy="330155"/>
            <a:chOff x="0" y="0"/>
            <a:chExt cx="812800" cy="185393"/>
          </a:xfrm>
        </p:grpSpPr>
        <p:sp>
          <p:nvSpPr>
            <p:cNvPr id="20" name="Freeform 20"/>
            <p:cNvSpPr/>
            <p:nvPr/>
          </p:nvSpPr>
          <p:spPr>
            <a:xfrm>
              <a:off x="0" y="0"/>
              <a:ext cx="812800" cy="185393"/>
            </a:xfrm>
            <a:custGeom>
              <a:avLst/>
              <a:gdLst/>
              <a:ahLst/>
              <a:cxnLst/>
              <a:rect l="l" t="t" r="r" b="b"/>
              <a:pathLst>
                <a:path w="812800" h="185393">
                  <a:moveTo>
                    <a:pt x="406400" y="0"/>
                  </a:moveTo>
                  <a:cubicBezTo>
                    <a:pt x="181951" y="0"/>
                    <a:pt x="0" y="41502"/>
                    <a:pt x="0" y="92697"/>
                  </a:cubicBezTo>
                  <a:cubicBezTo>
                    <a:pt x="0" y="143891"/>
                    <a:pt x="181951" y="185393"/>
                    <a:pt x="406400" y="185393"/>
                  </a:cubicBezTo>
                  <a:cubicBezTo>
                    <a:pt x="630849" y="185393"/>
                    <a:pt x="812800" y="143891"/>
                    <a:pt x="812800" y="92697"/>
                  </a:cubicBezTo>
                  <a:cubicBezTo>
                    <a:pt x="812800" y="41502"/>
                    <a:pt x="630849" y="0"/>
                    <a:pt x="406400" y="0"/>
                  </a:cubicBezTo>
                  <a:close/>
                </a:path>
              </a:pathLst>
            </a:custGeom>
            <a:solidFill>
              <a:srgbClr val="5F940A"/>
            </a:solidFill>
          </p:spPr>
          <p:txBody>
            <a:bodyPr/>
            <a:lstStyle/>
            <a:p>
              <a:pPr defTabSz="609630"/>
              <a:endParaRPr lang="en-US" sz="1200">
                <a:solidFill>
                  <a:prstClr val="black"/>
                </a:solidFill>
                <a:latin typeface="Calibri"/>
              </a:endParaRPr>
            </a:p>
          </p:txBody>
        </p:sp>
        <p:sp>
          <p:nvSpPr>
            <p:cNvPr id="21" name="TextBox 21"/>
            <p:cNvSpPr txBox="1"/>
            <p:nvPr/>
          </p:nvSpPr>
          <p:spPr>
            <a:xfrm>
              <a:off x="76200" y="-30244"/>
              <a:ext cx="660400" cy="198257"/>
            </a:xfrm>
            <a:prstGeom prst="rect">
              <a:avLst/>
            </a:prstGeom>
          </p:spPr>
          <p:txBody>
            <a:bodyPr lIns="33867" tIns="33867" rIns="33867" bIns="33867" rtlCol="0" anchor="ctr"/>
            <a:lstStyle/>
            <a:p>
              <a:pPr algn="ctr" defTabSz="609630">
                <a:lnSpc>
                  <a:spcPts val="1867"/>
                </a:lnSpc>
              </a:pPr>
              <a:endParaRPr sz="1200">
                <a:solidFill>
                  <a:prstClr val="black"/>
                </a:solidFill>
                <a:latin typeface="Calibri"/>
              </a:endParaRPr>
            </a:p>
          </p:txBody>
        </p:sp>
      </p:grpSp>
      <p:sp>
        <p:nvSpPr>
          <p:cNvPr id="22" name="Freeform 22"/>
          <p:cNvSpPr/>
          <p:nvPr/>
        </p:nvSpPr>
        <p:spPr>
          <a:xfrm>
            <a:off x="9488588" y="3473727"/>
            <a:ext cx="1452913" cy="2466364"/>
          </a:xfrm>
          <a:custGeom>
            <a:avLst/>
            <a:gdLst/>
            <a:ahLst/>
            <a:cxnLst/>
            <a:rect l="l" t="t" r="r" b="b"/>
            <a:pathLst>
              <a:path w="2179369" h="3699546">
                <a:moveTo>
                  <a:pt x="0" y="0"/>
                </a:moveTo>
                <a:lnTo>
                  <a:pt x="2179369" y="0"/>
                </a:lnTo>
                <a:lnTo>
                  <a:pt x="2179369" y="3699546"/>
                </a:lnTo>
                <a:lnTo>
                  <a:pt x="0" y="36995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23" name="Freeform 23"/>
          <p:cNvSpPr/>
          <p:nvPr/>
        </p:nvSpPr>
        <p:spPr>
          <a:xfrm>
            <a:off x="7544588" y="4823715"/>
            <a:ext cx="983054" cy="1321956"/>
          </a:xfrm>
          <a:custGeom>
            <a:avLst/>
            <a:gdLst/>
            <a:ahLst/>
            <a:cxnLst/>
            <a:rect l="l" t="t" r="r" b="b"/>
            <a:pathLst>
              <a:path w="1474581" h="1982934">
                <a:moveTo>
                  <a:pt x="0" y="0"/>
                </a:moveTo>
                <a:lnTo>
                  <a:pt x="1474581" y="0"/>
                </a:lnTo>
                <a:lnTo>
                  <a:pt x="1474581" y="1982934"/>
                </a:lnTo>
                <a:lnTo>
                  <a:pt x="0" y="19829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24" name="Freeform 24"/>
          <p:cNvSpPr/>
          <p:nvPr/>
        </p:nvSpPr>
        <p:spPr>
          <a:xfrm>
            <a:off x="9373671" y="30193"/>
            <a:ext cx="1308831" cy="1311215"/>
          </a:xfrm>
          <a:custGeom>
            <a:avLst/>
            <a:gdLst/>
            <a:ahLst/>
            <a:cxnLst/>
            <a:rect l="l" t="t" r="r" b="b"/>
            <a:pathLst>
              <a:path w="1963247" h="1966823">
                <a:moveTo>
                  <a:pt x="0" y="0"/>
                </a:moveTo>
                <a:lnTo>
                  <a:pt x="1963247" y="0"/>
                </a:lnTo>
                <a:lnTo>
                  <a:pt x="1963247" y="1966822"/>
                </a:lnTo>
                <a:lnTo>
                  <a:pt x="0" y="19668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26" name="Freeform 26"/>
          <p:cNvSpPr/>
          <p:nvPr/>
        </p:nvSpPr>
        <p:spPr>
          <a:xfrm>
            <a:off x="9195135" y="837319"/>
            <a:ext cx="3281506" cy="1300669"/>
          </a:xfrm>
          <a:custGeom>
            <a:avLst/>
            <a:gdLst/>
            <a:ahLst/>
            <a:cxnLst/>
            <a:rect l="l" t="t" r="r" b="b"/>
            <a:pathLst>
              <a:path w="4922259" h="1951004">
                <a:moveTo>
                  <a:pt x="0" y="0"/>
                </a:moveTo>
                <a:lnTo>
                  <a:pt x="4922259" y="0"/>
                </a:lnTo>
                <a:lnTo>
                  <a:pt x="4922259" y="1951005"/>
                </a:lnTo>
                <a:lnTo>
                  <a:pt x="0" y="195100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27" name="Freeform 27"/>
          <p:cNvSpPr/>
          <p:nvPr/>
        </p:nvSpPr>
        <p:spPr>
          <a:xfrm>
            <a:off x="480020" y="5567330"/>
            <a:ext cx="1309758" cy="604870"/>
          </a:xfrm>
          <a:custGeom>
            <a:avLst/>
            <a:gdLst/>
            <a:ahLst/>
            <a:cxnLst/>
            <a:rect l="l" t="t" r="r" b="b"/>
            <a:pathLst>
              <a:path w="1964637" h="907305">
                <a:moveTo>
                  <a:pt x="0" y="0"/>
                </a:moveTo>
                <a:lnTo>
                  <a:pt x="1964637" y="0"/>
                </a:lnTo>
                <a:lnTo>
                  <a:pt x="1964637" y="907305"/>
                </a:lnTo>
                <a:lnTo>
                  <a:pt x="0" y="90730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sp>
        <p:nvSpPr>
          <p:cNvPr id="28" name="Freeform 28"/>
          <p:cNvSpPr/>
          <p:nvPr/>
        </p:nvSpPr>
        <p:spPr>
          <a:xfrm flipH="1">
            <a:off x="10527970" y="5582732"/>
            <a:ext cx="1252044" cy="578217"/>
          </a:xfrm>
          <a:custGeom>
            <a:avLst/>
            <a:gdLst/>
            <a:ahLst/>
            <a:cxnLst/>
            <a:rect l="l" t="t" r="r" b="b"/>
            <a:pathLst>
              <a:path w="1878066" h="867325">
                <a:moveTo>
                  <a:pt x="1878066" y="0"/>
                </a:moveTo>
                <a:lnTo>
                  <a:pt x="0" y="0"/>
                </a:lnTo>
                <a:lnTo>
                  <a:pt x="0" y="867325"/>
                </a:lnTo>
                <a:lnTo>
                  <a:pt x="1878066" y="867325"/>
                </a:lnTo>
                <a:lnTo>
                  <a:pt x="1878066"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sp>
        <p:nvSpPr>
          <p:cNvPr id="29" name="Freeform 29"/>
          <p:cNvSpPr/>
          <p:nvPr/>
        </p:nvSpPr>
        <p:spPr>
          <a:xfrm>
            <a:off x="7146132" y="5576062"/>
            <a:ext cx="1102323" cy="621309"/>
          </a:xfrm>
          <a:custGeom>
            <a:avLst/>
            <a:gdLst/>
            <a:ahLst/>
            <a:cxnLst/>
            <a:rect l="l" t="t" r="r" b="b"/>
            <a:pathLst>
              <a:path w="1653484" h="931964">
                <a:moveTo>
                  <a:pt x="0" y="0"/>
                </a:moveTo>
                <a:lnTo>
                  <a:pt x="1653484" y="0"/>
                </a:lnTo>
                <a:lnTo>
                  <a:pt x="1653484" y="931963"/>
                </a:lnTo>
                <a:lnTo>
                  <a:pt x="0" y="93196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sp>
        <p:nvSpPr>
          <p:cNvPr id="30" name="Freeform 30"/>
          <p:cNvSpPr/>
          <p:nvPr/>
        </p:nvSpPr>
        <p:spPr>
          <a:xfrm>
            <a:off x="845355" y="5651997"/>
            <a:ext cx="636812" cy="493240"/>
          </a:xfrm>
          <a:custGeom>
            <a:avLst/>
            <a:gdLst/>
            <a:ahLst/>
            <a:cxnLst/>
            <a:rect l="l" t="t" r="r" b="b"/>
            <a:pathLst>
              <a:path w="955218" h="739860">
                <a:moveTo>
                  <a:pt x="0" y="0"/>
                </a:moveTo>
                <a:lnTo>
                  <a:pt x="955219" y="0"/>
                </a:lnTo>
                <a:lnTo>
                  <a:pt x="955219" y="739860"/>
                </a:lnTo>
                <a:lnTo>
                  <a:pt x="0" y="73986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defTabSz="609630"/>
            <a:endParaRPr lang="en-US" sz="1200">
              <a:solidFill>
                <a:prstClr val="black"/>
              </a:solidFill>
              <a:latin typeface="Calibri"/>
            </a:endParaRPr>
          </a:p>
        </p:txBody>
      </p:sp>
      <p:sp>
        <p:nvSpPr>
          <p:cNvPr id="31" name="Freeform 31"/>
          <p:cNvSpPr/>
          <p:nvPr/>
        </p:nvSpPr>
        <p:spPr>
          <a:xfrm>
            <a:off x="10920375" y="5803980"/>
            <a:ext cx="288231" cy="292485"/>
          </a:xfrm>
          <a:custGeom>
            <a:avLst/>
            <a:gdLst/>
            <a:ahLst/>
            <a:cxnLst/>
            <a:rect l="l" t="t" r="r" b="b"/>
            <a:pathLst>
              <a:path w="432346" h="438728">
                <a:moveTo>
                  <a:pt x="0" y="0"/>
                </a:moveTo>
                <a:lnTo>
                  <a:pt x="432346" y="0"/>
                </a:lnTo>
                <a:lnTo>
                  <a:pt x="432346" y="438728"/>
                </a:lnTo>
                <a:lnTo>
                  <a:pt x="0" y="438728"/>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defTabSz="609630"/>
            <a:endParaRPr lang="en-US" sz="1200">
              <a:solidFill>
                <a:prstClr val="black"/>
              </a:solidFill>
              <a:latin typeface="Calibri"/>
            </a:endParaRPr>
          </a:p>
        </p:txBody>
      </p:sp>
      <p:sp>
        <p:nvSpPr>
          <p:cNvPr id="32" name="Freeform 32"/>
          <p:cNvSpPr/>
          <p:nvPr/>
        </p:nvSpPr>
        <p:spPr>
          <a:xfrm>
            <a:off x="7721122" y="875229"/>
            <a:ext cx="1005474" cy="612425"/>
          </a:xfrm>
          <a:custGeom>
            <a:avLst/>
            <a:gdLst/>
            <a:ahLst/>
            <a:cxnLst/>
            <a:rect l="l" t="t" r="r" b="b"/>
            <a:pathLst>
              <a:path w="1508211" h="918638">
                <a:moveTo>
                  <a:pt x="0" y="0"/>
                </a:moveTo>
                <a:lnTo>
                  <a:pt x="1508211" y="0"/>
                </a:lnTo>
                <a:lnTo>
                  <a:pt x="1508211" y="918638"/>
                </a:lnTo>
                <a:lnTo>
                  <a:pt x="0" y="918638"/>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pPr defTabSz="609630"/>
            <a:endParaRPr lang="en-US" sz="1200">
              <a:solidFill>
                <a:prstClr val="black"/>
              </a:solidFill>
              <a:latin typeface="Calibri"/>
            </a:endParaRPr>
          </a:p>
        </p:txBody>
      </p:sp>
      <p:sp>
        <p:nvSpPr>
          <p:cNvPr id="33" name="Freeform 33"/>
          <p:cNvSpPr/>
          <p:nvPr/>
        </p:nvSpPr>
        <p:spPr>
          <a:xfrm>
            <a:off x="2002522" y="3556828"/>
            <a:ext cx="2817873" cy="3229653"/>
          </a:xfrm>
          <a:custGeom>
            <a:avLst/>
            <a:gdLst/>
            <a:ahLst/>
            <a:cxnLst/>
            <a:rect l="l" t="t" r="r" b="b"/>
            <a:pathLst>
              <a:path w="4226809" h="4844480">
                <a:moveTo>
                  <a:pt x="0" y="0"/>
                </a:moveTo>
                <a:lnTo>
                  <a:pt x="4226809" y="0"/>
                </a:lnTo>
                <a:lnTo>
                  <a:pt x="4226809" y="4844481"/>
                </a:lnTo>
                <a:lnTo>
                  <a:pt x="0" y="4844481"/>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pPr defTabSz="609630"/>
            <a:endParaRPr lang="en-US" sz="1200">
              <a:solidFill>
                <a:prstClr val="black"/>
              </a:solidFill>
              <a:latin typeface="Calibri"/>
            </a:endParaRPr>
          </a:p>
        </p:txBody>
      </p:sp>
      <p:pic>
        <p:nvPicPr>
          <p:cNvPr id="36" name="Picture 35">
            <a:extLst>
              <a:ext uri="{FF2B5EF4-FFF2-40B4-BE49-F238E27FC236}">
                <a16:creationId xmlns:a16="http://schemas.microsoft.com/office/drawing/2014/main" id="{6BD18D9A-B64C-077C-A437-077546D6478F}"/>
              </a:ext>
            </a:extLst>
          </p:cNvPr>
          <p:cNvPicPr>
            <a:picLocks noChangeAspect="1"/>
          </p:cNvPicPr>
          <p:nvPr/>
        </p:nvPicPr>
        <p:blipFill>
          <a:blip r:embed="rId26"/>
          <a:stretch>
            <a:fillRect/>
          </a:stretch>
        </p:blipFill>
        <p:spPr>
          <a:xfrm>
            <a:off x="2133600" y="787400"/>
            <a:ext cx="8561725" cy="3065159"/>
          </a:xfrm>
          <a:prstGeom prst="rect">
            <a:avLst/>
          </a:prstGeom>
        </p:spPr>
      </p:pic>
      <p:pic>
        <p:nvPicPr>
          <p:cNvPr id="38" name="Picture 37">
            <a:extLst>
              <a:ext uri="{FF2B5EF4-FFF2-40B4-BE49-F238E27FC236}">
                <a16:creationId xmlns:a16="http://schemas.microsoft.com/office/drawing/2014/main" id="{0B4630EF-07ED-9850-2D5C-088CF93061EB}"/>
              </a:ext>
            </a:extLst>
          </p:cNvPr>
          <p:cNvPicPr>
            <a:picLocks noChangeAspect="1"/>
          </p:cNvPicPr>
          <p:nvPr/>
        </p:nvPicPr>
        <p:blipFill>
          <a:blip r:embed="rId27"/>
          <a:stretch>
            <a:fillRect/>
          </a:stretch>
        </p:blipFill>
        <p:spPr>
          <a:xfrm>
            <a:off x="24921" y="-21566"/>
            <a:ext cx="3556308" cy="12396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80">
                                          <p:stCondLst>
                                            <p:cond delay="0"/>
                                          </p:stCondLst>
                                        </p:cTn>
                                        <p:tgtEl>
                                          <p:spTgt spid="36"/>
                                        </p:tgtEl>
                                      </p:cBhvr>
                                    </p:animEffect>
                                    <p:anim calcmode="lin" valueType="num">
                                      <p:cBhvr>
                                        <p:cTn id="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
                                        </p:tgtEl>
                                      </p:cBhvr>
                                      <p:to x="100000" y="60000"/>
                                    </p:animScale>
                                    <p:animScale>
                                      <p:cBhvr>
                                        <p:cTn id="14" dur="166" decel="50000">
                                          <p:stCondLst>
                                            <p:cond delay="676"/>
                                          </p:stCondLst>
                                        </p:cTn>
                                        <p:tgtEl>
                                          <p:spTgt spid="36"/>
                                        </p:tgtEl>
                                      </p:cBhvr>
                                      <p:to x="100000" y="100000"/>
                                    </p:animScale>
                                    <p:animScale>
                                      <p:cBhvr>
                                        <p:cTn id="15" dur="26">
                                          <p:stCondLst>
                                            <p:cond delay="1312"/>
                                          </p:stCondLst>
                                        </p:cTn>
                                        <p:tgtEl>
                                          <p:spTgt spid="36"/>
                                        </p:tgtEl>
                                      </p:cBhvr>
                                      <p:to x="100000" y="80000"/>
                                    </p:animScale>
                                    <p:animScale>
                                      <p:cBhvr>
                                        <p:cTn id="16" dur="166" decel="50000">
                                          <p:stCondLst>
                                            <p:cond delay="1338"/>
                                          </p:stCondLst>
                                        </p:cTn>
                                        <p:tgtEl>
                                          <p:spTgt spid="36"/>
                                        </p:tgtEl>
                                      </p:cBhvr>
                                      <p:to x="100000" y="100000"/>
                                    </p:animScale>
                                    <p:animScale>
                                      <p:cBhvr>
                                        <p:cTn id="17" dur="26">
                                          <p:stCondLst>
                                            <p:cond delay="1642"/>
                                          </p:stCondLst>
                                        </p:cTn>
                                        <p:tgtEl>
                                          <p:spTgt spid="36"/>
                                        </p:tgtEl>
                                      </p:cBhvr>
                                      <p:to x="100000" y="90000"/>
                                    </p:animScale>
                                    <p:animScale>
                                      <p:cBhvr>
                                        <p:cTn id="18" dur="166" decel="50000">
                                          <p:stCondLst>
                                            <p:cond delay="1668"/>
                                          </p:stCondLst>
                                        </p:cTn>
                                        <p:tgtEl>
                                          <p:spTgt spid="36"/>
                                        </p:tgtEl>
                                      </p:cBhvr>
                                      <p:to x="100000" y="100000"/>
                                    </p:animScale>
                                    <p:animScale>
                                      <p:cBhvr>
                                        <p:cTn id="19" dur="26">
                                          <p:stCondLst>
                                            <p:cond delay="1808"/>
                                          </p:stCondLst>
                                        </p:cTn>
                                        <p:tgtEl>
                                          <p:spTgt spid="36"/>
                                        </p:tgtEl>
                                      </p:cBhvr>
                                      <p:to x="100000" y="95000"/>
                                    </p:animScale>
                                    <p:animScale>
                                      <p:cBhvr>
                                        <p:cTn id="20" dur="166" decel="50000">
                                          <p:stCondLst>
                                            <p:cond delay="1834"/>
                                          </p:stCondLst>
                                        </p:cTn>
                                        <p:tgtEl>
                                          <p:spTgt spid="3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580">
                                          <p:stCondLst>
                                            <p:cond delay="0"/>
                                          </p:stCondLst>
                                        </p:cTn>
                                        <p:tgtEl>
                                          <p:spTgt spid="38"/>
                                        </p:tgtEl>
                                      </p:cBhvr>
                                    </p:animEffect>
                                    <p:anim calcmode="lin" valueType="num">
                                      <p:cBhvr>
                                        <p:cTn id="24"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29" dur="26">
                                          <p:stCondLst>
                                            <p:cond delay="650"/>
                                          </p:stCondLst>
                                        </p:cTn>
                                        <p:tgtEl>
                                          <p:spTgt spid="38"/>
                                        </p:tgtEl>
                                      </p:cBhvr>
                                      <p:to x="100000" y="60000"/>
                                    </p:animScale>
                                    <p:animScale>
                                      <p:cBhvr>
                                        <p:cTn id="30" dur="166" decel="50000">
                                          <p:stCondLst>
                                            <p:cond delay="676"/>
                                          </p:stCondLst>
                                        </p:cTn>
                                        <p:tgtEl>
                                          <p:spTgt spid="38"/>
                                        </p:tgtEl>
                                      </p:cBhvr>
                                      <p:to x="100000" y="100000"/>
                                    </p:animScale>
                                    <p:animScale>
                                      <p:cBhvr>
                                        <p:cTn id="31" dur="26">
                                          <p:stCondLst>
                                            <p:cond delay="1312"/>
                                          </p:stCondLst>
                                        </p:cTn>
                                        <p:tgtEl>
                                          <p:spTgt spid="38"/>
                                        </p:tgtEl>
                                      </p:cBhvr>
                                      <p:to x="100000" y="80000"/>
                                    </p:animScale>
                                    <p:animScale>
                                      <p:cBhvr>
                                        <p:cTn id="32" dur="166" decel="50000">
                                          <p:stCondLst>
                                            <p:cond delay="1338"/>
                                          </p:stCondLst>
                                        </p:cTn>
                                        <p:tgtEl>
                                          <p:spTgt spid="38"/>
                                        </p:tgtEl>
                                      </p:cBhvr>
                                      <p:to x="100000" y="100000"/>
                                    </p:animScale>
                                    <p:animScale>
                                      <p:cBhvr>
                                        <p:cTn id="33" dur="26">
                                          <p:stCondLst>
                                            <p:cond delay="1642"/>
                                          </p:stCondLst>
                                        </p:cTn>
                                        <p:tgtEl>
                                          <p:spTgt spid="38"/>
                                        </p:tgtEl>
                                      </p:cBhvr>
                                      <p:to x="100000" y="90000"/>
                                    </p:animScale>
                                    <p:animScale>
                                      <p:cBhvr>
                                        <p:cTn id="34" dur="166" decel="50000">
                                          <p:stCondLst>
                                            <p:cond delay="1668"/>
                                          </p:stCondLst>
                                        </p:cTn>
                                        <p:tgtEl>
                                          <p:spTgt spid="38"/>
                                        </p:tgtEl>
                                      </p:cBhvr>
                                      <p:to x="100000" y="100000"/>
                                    </p:animScale>
                                    <p:animScale>
                                      <p:cBhvr>
                                        <p:cTn id="35" dur="26">
                                          <p:stCondLst>
                                            <p:cond delay="1808"/>
                                          </p:stCondLst>
                                        </p:cTn>
                                        <p:tgtEl>
                                          <p:spTgt spid="38"/>
                                        </p:tgtEl>
                                      </p:cBhvr>
                                      <p:to x="100000" y="95000"/>
                                    </p:animScale>
                                    <p:animScale>
                                      <p:cBhvr>
                                        <p:cTn id="36" dur="166" decel="50000">
                                          <p:stCondLst>
                                            <p:cond delay="1834"/>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DB"/>
        </a:solidFill>
        <a:effectLst/>
      </p:bgPr>
    </p:bg>
    <p:spTree>
      <p:nvGrpSpPr>
        <p:cNvPr id="1" name=""/>
        <p:cNvGrpSpPr/>
        <p:nvPr/>
      </p:nvGrpSpPr>
      <p:grpSpPr>
        <a:xfrm>
          <a:off x="0" y="0"/>
          <a:ext cx="0" cy="0"/>
          <a:chOff x="0" y="0"/>
          <a:chExt cx="0" cy="0"/>
        </a:xfrm>
      </p:grpSpPr>
      <p:pic>
        <p:nvPicPr>
          <p:cNvPr id="19" name="图片 7" descr="图片包含 玩具, 玩偶&#10;&#10;自动生成的说明">
            <a:extLst>
              <a:ext uri="{FF2B5EF4-FFF2-40B4-BE49-F238E27FC236}">
                <a16:creationId xmlns:a16="http://schemas.microsoft.com/office/drawing/2014/main" id="{520A78BB-2B66-E07C-13E2-CB6B6B6AB4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2400" y="5054600"/>
            <a:ext cx="1289027" cy="1398325"/>
          </a:xfrm>
          <a:prstGeom prst="rect">
            <a:avLst/>
          </a:prstGeom>
        </p:spPr>
      </p:pic>
      <p:sp>
        <p:nvSpPr>
          <p:cNvPr id="20" name="Rectangle 19">
            <a:extLst>
              <a:ext uri="{FF2B5EF4-FFF2-40B4-BE49-F238E27FC236}">
                <a16:creationId xmlns:a16="http://schemas.microsoft.com/office/drawing/2014/main" id="{4B460937-60F0-9543-3840-0A64B72307B2}"/>
              </a:ext>
            </a:extLst>
          </p:cNvPr>
          <p:cNvSpPr/>
          <p:nvPr/>
        </p:nvSpPr>
        <p:spPr>
          <a:xfrm>
            <a:off x="3009303" y="177800"/>
            <a:ext cx="5923609" cy="830997"/>
          </a:xfrm>
          <a:prstGeom prst="rect">
            <a:avLst/>
          </a:prstGeom>
        </p:spPr>
        <p:txBody>
          <a:bodyPr wrap="none">
            <a:spAutoFit/>
          </a:bodyPr>
          <a:lstStyle/>
          <a:p>
            <a:pPr algn="ctr" defTabSz="609630">
              <a:defRPr/>
            </a:pPr>
            <a:r>
              <a:rPr lang="en-US" sz="4800" b="1" dirty="0" err="1">
                <a:solidFill>
                  <a:srgbClr val="70AD47">
                    <a:lumMod val="50000"/>
                  </a:srgbClr>
                </a:solidFill>
                <a:latin typeface="Cambria" panose="02040503050406030204" pitchFamily="18" charset="0"/>
                <a:ea typeface="Cambria" panose="02040503050406030204" pitchFamily="18" charset="0"/>
                <a:cs typeface="Arial-Rounded" panose="020B0500000000000000" pitchFamily="34" charset="0"/>
              </a:rPr>
              <a:t>Chó</a:t>
            </a:r>
            <a:r>
              <a:rPr lang="en-US" sz="4800" b="1" dirty="0">
                <a:solidFill>
                  <a:srgbClr val="70AD47">
                    <a:lumMod val="50000"/>
                  </a:srgbClr>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srgbClr val="70AD47">
                    <a:lumMod val="50000"/>
                  </a:srgbClr>
                </a:solidFill>
                <a:latin typeface="Cambria" panose="02040503050406030204" pitchFamily="18" charset="0"/>
                <a:ea typeface="Cambria" panose="02040503050406030204" pitchFamily="18" charset="0"/>
                <a:cs typeface="Arial-Rounded" panose="020B0500000000000000" pitchFamily="34" charset="0"/>
              </a:rPr>
              <a:t>đốm</a:t>
            </a:r>
            <a:r>
              <a:rPr lang="en-US" sz="4800" b="1" dirty="0">
                <a:solidFill>
                  <a:srgbClr val="70AD47">
                    <a:lumMod val="50000"/>
                  </a:srgbClr>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srgbClr val="70AD47">
                    <a:lumMod val="50000"/>
                  </a:srgbClr>
                </a:solidFill>
                <a:latin typeface="Cambria" panose="02040503050406030204" pitchFamily="18" charset="0"/>
                <a:ea typeface="Cambria" panose="02040503050406030204" pitchFamily="18" charset="0"/>
                <a:cs typeface="Arial-Rounded" panose="020B0500000000000000" pitchFamily="34" charset="0"/>
              </a:rPr>
              <a:t>và</a:t>
            </a:r>
            <a:r>
              <a:rPr lang="en-US" sz="4800" b="1" dirty="0">
                <a:solidFill>
                  <a:srgbClr val="70AD47">
                    <a:lumMod val="50000"/>
                  </a:srgbClr>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srgbClr val="70AD47">
                    <a:lumMod val="50000"/>
                  </a:srgbClr>
                </a:solidFill>
                <a:latin typeface="Cambria" panose="02040503050406030204" pitchFamily="18" charset="0"/>
                <a:ea typeface="Cambria" panose="02040503050406030204" pitchFamily="18" charset="0"/>
                <a:cs typeface="Arial-Rounded" panose="020B0500000000000000" pitchFamily="34" charset="0"/>
              </a:rPr>
              <a:t>mặt</a:t>
            </a:r>
            <a:r>
              <a:rPr lang="en-US" sz="4800" b="1" dirty="0">
                <a:solidFill>
                  <a:srgbClr val="70AD47">
                    <a:lumMod val="50000"/>
                  </a:srgbClr>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srgbClr val="70AD47">
                    <a:lumMod val="50000"/>
                  </a:srgbClr>
                </a:solidFill>
                <a:latin typeface="Cambria" panose="02040503050406030204" pitchFamily="18" charset="0"/>
                <a:ea typeface="Cambria" panose="02040503050406030204" pitchFamily="18" charset="0"/>
                <a:cs typeface="Arial-Rounded" panose="020B0500000000000000" pitchFamily="34" charset="0"/>
              </a:rPr>
              <a:t>trời</a:t>
            </a:r>
            <a:endParaRPr lang="en-US" sz="4800" b="1" dirty="0">
              <a:solidFill>
                <a:srgbClr val="70AD47">
                  <a:lumMod val="50000"/>
                </a:srgbClr>
              </a:solidFill>
              <a:latin typeface="Cambria" panose="02040503050406030204" pitchFamily="18" charset="0"/>
              <a:ea typeface="Cambria" panose="02040503050406030204" pitchFamily="18" charset="0"/>
              <a:cs typeface="Arial-Rounded" panose="020B0500000000000000" pitchFamily="34" charset="0"/>
            </a:endParaRPr>
          </a:p>
        </p:txBody>
      </p:sp>
      <p:grpSp>
        <p:nvGrpSpPr>
          <p:cNvPr id="21" name="Group 20">
            <a:extLst>
              <a:ext uri="{FF2B5EF4-FFF2-40B4-BE49-F238E27FC236}">
                <a16:creationId xmlns:a16="http://schemas.microsoft.com/office/drawing/2014/main" id="{2BFA4381-3C8F-2B4C-3363-1EB2A7169048}"/>
              </a:ext>
            </a:extLst>
          </p:cNvPr>
          <p:cNvGrpSpPr/>
          <p:nvPr/>
        </p:nvGrpSpPr>
        <p:grpSpPr>
          <a:xfrm>
            <a:off x="7416800" y="2616200"/>
            <a:ext cx="4136147" cy="2733130"/>
            <a:chOff x="8876879" y="803427"/>
            <a:chExt cx="3156220" cy="2499495"/>
          </a:xfrm>
          <a:solidFill>
            <a:srgbClr val="FFFF99"/>
          </a:solidFill>
        </p:grpSpPr>
        <p:sp>
          <p:nvSpPr>
            <p:cNvPr id="22" name="等腰三角形 2">
              <a:extLst>
                <a:ext uri="{FF2B5EF4-FFF2-40B4-BE49-F238E27FC236}">
                  <a16:creationId xmlns:a16="http://schemas.microsoft.com/office/drawing/2014/main" id="{685A2581-2CC0-54B6-FA99-47955A1CD49E}"/>
                </a:ext>
              </a:extLst>
            </p:cNvPr>
            <p:cNvSpPr>
              <a:spLocks noChangeAspect="1"/>
            </p:cNvSpPr>
            <p:nvPr/>
          </p:nvSpPr>
          <p:spPr bwMode="auto">
            <a:xfrm rot="15627953">
              <a:off x="9205241" y="475065"/>
              <a:ext cx="2499495" cy="3156220"/>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grpFill/>
            <a:ln w="28575" cmpd="sng">
              <a:solidFill>
                <a:srgbClr val="F8F8F8"/>
              </a:solidFill>
              <a:round/>
            </a:ln>
          </p:spPr>
          <p:txBody>
            <a:bodyPr wrap="none" lIns="60944" tIns="30472" rIns="60944" bIns="30472" anchor="ctr"/>
            <a:lstStyle/>
            <a:p>
              <a:pPr defTabSz="609630">
                <a:defRPr/>
              </a:pPr>
              <a:endParaRPr lang="zh-CN" altLang="en-US" sz="2400" b="1" kern="0">
                <a:solidFill>
                  <a:srgbClr val="002060"/>
                </a:solidFill>
                <a:latin typeface="方正清刻本悦宋简体" panose="02000000000000000000" pitchFamily="2" charset="-122"/>
                <a:ea typeface="方正清刻本悦宋简体" panose="02000000000000000000" pitchFamily="2" charset="-122"/>
                <a:cs typeface="Arial"/>
                <a:sym typeface="Arial"/>
              </a:endParaRPr>
            </a:p>
          </p:txBody>
        </p:sp>
        <p:sp>
          <p:nvSpPr>
            <p:cNvPr id="23" name="Rectangle 22">
              <a:extLst>
                <a:ext uri="{FF2B5EF4-FFF2-40B4-BE49-F238E27FC236}">
                  <a16:creationId xmlns:a16="http://schemas.microsoft.com/office/drawing/2014/main" id="{AB7D8848-60DB-37B8-3A28-2B3E6F896AA0}"/>
                </a:ext>
              </a:extLst>
            </p:cNvPr>
            <p:cNvSpPr/>
            <p:nvPr/>
          </p:nvSpPr>
          <p:spPr>
            <a:xfrm>
              <a:off x="9666999" y="1115454"/>
              <a:ext cx="1974527" cy="1773242"/>
            </a:xfrm>
            <a:prstGeom prst="rect">
              <a:avLst/>
            </a:prstGeom>
            <a:noFill/>
            <a:ln>
              <a:noFill/>
            </a:ln>
          </p:spPr>
          <p:txBody>
            <a:bodyPr wrap="none">
              <a:spAutoFit/>
            </a:bodyPr>
            <a:lstStyle/>
            <a:p>
              <a:pPr algn="ctr" defTabSz="609630">
                <a:defRPr/>
              </a:pPr>
              <a:r>
                <a:rPr lang="en-US" sz="4000" b="1" kern="0" dirty="0" err="1">
                  <a:solidFill>
                    <a:srgbClr val="002060"/>
                  </a:solidFill>
                  <a:latin typeface="Calibri"/>
                  <a:ea typeface="字魂59号-创粗黑"/>
                  <a:cs typeface="Calibri" panose="020F0502020204030204" pitchFamily="34" charset="0"/>
                </a:rPr>
                <a:t>Dự</a:t>
              </a:r>
              <a:r>
                <a:rPr lang="en-US" sz="4000" b="1" kern="0" dirty="0">
                  <a:solidFill>
                    <a:srgbClr val="002060"/>
                  </a:solidFill>
                  <a:latin typeface="Calibri"/>
                  <a:ea typeface="字魂59号-创粗黑"/>
                  <a:cs typeface="Calibri" panose="020F0502020204030204" pitchFamily="34" charset="0"/>
                </a:rPr>
                <a:t> </a:t>
              </a:r>
              <a:r>
                <a:rPr lang="en-US" sz="4000" b="1" kern="0" dirty="0" err="1">
                  <a:solidFill>
                    <a:srgbClr val="002060"/>
                  </a:solidFill>
                  <a:latin typeface="Calibri"/>
                  <a:ea typeface="字魂59号-创粗黑"/>
                  <a:cs typeface="Calibri" panose="020F0502020204030204" pitchFamily="34" charset="0"/>
                </a:rPr>
                <a:t>đoán</a:t>
              </a:r>
              <a:r>
                <a:rPr lang="en-US" sz="4000" b="1" kern="0" dirty="0">
                  <a:solidFill>
                    <a:srgbClr val="002060"/>
                  </a:solidFill>
                  <a:latin typeface="Calibri"/>
                  <a:ea typeface="字魂59号-创粗黑"/>
                  <a:cs typeface="Calibri" panose="020F0502020204030204" pitchFamily="34" charset="0"/>
                </a:rPr>
                <a:t> </a:t>
              </a:r>
            </a:p>
            <a:p>
              <a:pPr algn="ctr" defTabSz="609630">
                <a:defRPr/>
              </a:pPr>
              <a:r>
                <a:rPr lang="en-US" sz="4000" b="1" kern="0" dirty="0" err="1">
                  <a:solidFill>
                    <a:srgbClr val="002060"/>
                  </a:solidFill>
                  <a:latin typeface="Calibri"/>
                  <a:ea typeface="字魂59号-创粗黑"/>
                  <a:cs typeface="Calibri" panose="020F0502020204030204" pitchFamily="34" charset="0"/>
                </a:rPr>
                <a:t>nội</a:t>
              </a:r>
              <a:r>
                <a:rPr lang="en-US" sz="4000" b="1" kern="0" dirty="0">
                  <a:solidFill>
                    <a:srgbClr val="002060"/>
                  </a:solidFill>
                  <a:latin typeface="Calibri"/>
                  <a:ea typeface="字魂59号-创粗黑"/>
                  <a:cs typeface="Calibri" panose="020F0502020204030204" pitchFamily="34" charset="0"/>
                </a:rPr>
                <a:t> dung </a:t>
              </a:r>
            </a:p>
            <a:p>
              <a:pPr algn="ctr" defTabSz="609630">
                <a:defRPr/>
              </a:pPr>
              <a:r>
                <a:rPr lang="en-US" sz="4000" b="1" kern="0" dirty="0" err="1">
                  <a:solidFill>
                    <a:srgbClr val="002060"/>
                  </a:solidFill>
                  <a:latin typeface="Calibri"/>
                  <a:ea typeface="字魂59号-创粗黑"/>
                  <a:cs typeface="Calibri" panose="020F0502020204030204" pitchFamily="34" charset="0"/>
                </a:rPr>
                <a:t>câu</a:t>
              </a:r>
              <a:r>
                <a:rPr lang="en-US" sz="4000" b="1" kern="0" dirty="0">
                  <a:solidFill>
                    <a:srgbClr val="002060"/>
                  </a:solidFill>
                  <a:latin typeface="Calibri"/>
                  <a:ea typeface="字魂59号-创粗黑"/>
                  <a:cs typeface="Calibri" panose="020F0502020204030204" pitchFamily="34" charset="0"/>
                </a:rPr>
                <a:t> </a:t>
              </a:r>
              <a:r>
                <a:rPr lang="en-US" sz="4000" b="1" kern="0" dirty="0" err="1">
                  <a:solidFill>
                    <a:srgbClr val="002060"/>
                  </a:solidFill>
                  <a:latin typeface="Calibri"/>
                  <a:ea typeface="字魂59号-创粗黑"/>
                  <a:cs typeface="Calibri" panose="020F0502020204030204" pitchFamily="34" charset="0"/>
                </a:rPr>
                <a:t>chuyện</a:t>
              </a:r>
              <a:endParaRPr lang="en-US" sz="4000" b="1" kern="0" dirty="0">
                <a:solidFill>
                  <a:srgbClr val="002060"/>
                </a:solidFill>
                <a:latin typeface="Calibri"/>
                <a:ea typeface="字魂59号-创粗黑"/>
                <a:cs typeface="Calibri" panose="020F0502020204030204" pitchFamily="34" charset="0"/>
              </a:endParaRPr>
            </a:p>
          </p:txBody>
        </p:sp>
      </p:grpSp>
      <p:pic>
        <p:nvPicPr>
          <p:cNvPr id="24" name="Picture 23">
            <a:extLst>
              <a:ext uri="{FF2B5EF4-FFF2-40B4-BE49-F238E27FC236}">
                <a16:creationId xmlns:a16="http://schemas.microsoft.com/office/drawing/2014/main" id="{E6A5BD8A-182D-1173-3458-E0F6D43CD76F}"/>
              </a:ext>
            </a:extLst>
          </p:cNvPr>
          <p:cNvPicPr>
            <a:picLocks noChangeAspect="1"/>
          </p:cNvPicPr>
          <p:nvPr/>
        </p:nvPicPr>
        <p:blipFill>
          <a:blip r:embed="rId3"/>
          <a:stretch>
            <a:fillRect/>
          </a:stretch>
        </p:blipFill>
        <p:spPr>
          <a:xfrm>
            <a:off x="762000" y="1193800"/>
            <a:ext cx="6654800" cy="543796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1"/>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endParaRPr lang="zh-CN" altLang="en-US" b="1">
                <a:solidFill>
                  <a:prstClr val="white"/>
                </a:solidFill>
                <a:latin typeface="Cambria" panose="02040503050406030204" pitchFamily="18" charset="0"/>
                <a:ea typeface="等线" panose="020B0604020202020204" charset="-122"/>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20"/>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7"/>
            <a:ext cx="2270704" cy="2463241"/>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endParaRPr lang="zh-CN" altLang="en-US" b="1">
              <a:solidFill>
                <a:prstClr val="white"/>
              </a:solidFill>
              <a:latin typeface="Cambria" panose="02040503050406030204" pitchFamily="18" charset="0"/>
              <a:ea typeface="等线" panose="020B0604020202020204" charset="-122"/>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8"/>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endParaRPr lang="zh-CN" altLang="en-US" b="1">
              <a:solidFill>
                <a:prstClr val="white"/>
              </a:solidFill>
              <a:latin typeface="Cambria" panose="02040503050406030204" pitchFamily="18" charset="0"/>
              <a:ea typeface="等线" panose="020B0604020202020204" charset="-122"/>
            </a:endParaRPr>
          </a:p>
        </p:txBody>
      </p:sp>
      <p:sp>
        <p:nvSpPr>
          <p:cNvPr id="21" name="Rectangle 20"/>
          <p:cNvSpPr/>
          <p:nvPr/>
        </p:nvSpPr>
        <p:spPr>
          <a:xfrm>
            <a:off x="3828518" y="761150"/>
            <a:ext cx="4481676" cy="646331"/>
          </a:xfrm>
          <a:prstGeom prst="rect">
            <a:avLst/>
          </a:prstGeom>
        </p:spPr>
        <p:txBody>
          <a:bodyPr wrap="none">
            <a:spAutoFit/>
          </a:bodyPr>
          <a:lstStyle/>
          <a:p>
            <a:pPr algn="ctr" defTabSz="914446">
              <a:defRPr/>
            </a:pPr>
            <a:r>
              <a:rPr lang="en-US" sz="36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Chó</a:t>
            </a:r>
            <a:r>
              <a:rPr lang="en-US" sz="36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đốm</a:t>
            </a:r>
            <a:r>
              <a:rPr lang="en-US" sz="36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và</a:t>
            </a:r>
            <a:r>
              <a:rPr lang="en-US" sz="36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mặt</a:t>
            </a:r>
            <a:r>
              <a:rPr lang="en-US" sz="36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trời</a:t>
            </a:r>
            <a:endParaRPr lang="en-US" sz="3600" b="1" dirty="0">
              <a:solidFill>
                <a:srgbClr val="002060"/>
              </a:solidFill>
              <a:latin typeface="Cambria" panose="02040503050406030204" pitchFamily="18" charset="0"/>
              <a:ea typeface="Cambria" panose="02040503050406030204" pitchFamily="18" charset="0"/>
              <a:cs typeface="Arial-Rounded" panose="020B0500000000000000" pitchFamily="34" charset="0"/>
            </a:endParaRPr>
          </a:p>
        </p:txBody>
      </p:sp>
      <p:sp>
        <p:nvSpPr>
          <p:cNvPr id="17" name="Cloud Callout 16"/>
          <p:cNvSpPr/>
          <p:nvPr/>
        </p:nvSpPr>
        <p:spPr>
          <a:xfrm>
            <a:off x="8276681" y="1294556"/>
            <a:ext cx="3633391" cy="2134444"/>
          </a:xfrm>
          <a:prstGeom prst="cloudCallout">
            <a:avLst>
              <a:gd name="adj1" fmla="val -58429"/>
              <a:gd name="adj2" fmla="val 37542"/>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endParaRPr lang="en-US" b="1">
              <a:solidFill>
                <a:prstClr val="white"/>
              </a:solidFill>
              <a:latin typeface="Cambria" panose="02040503050406030204" pitchFamily="18" charset="0"/>
              <a:ea typeface="Cambria" panose="02040503050406030204" pitchFamily="18" charset="0"/>
            </a:endParaRPr>
          </a:p>
        </p:txBody>
      </p:sp>
      <p:sp>
        <p:nvSpPr>
          <p:cNvPr id="19" name="Rectangle 18"/>
          <p:cNvSpPr/>
          <p:nvPr/>
        </p:nvSpPr>
        <p:spPr>
          <a:xfrm>
            <a:off x="8778127" y="1671414"/>
            <a:ext cx="2787539" cy="1441805"/>
          </a:xfrm>
          <a:prstGeom prst="rect">
            <a:avLst/>
          </a:prstGeom>
        </p:spPr>
        <p:txBody>
          <a:bodyPr wrap="square">
            <a:spAutoFit/>
          </a:bodyPr>
          <a:lstStyle/>
          <a:p>
            <a:pPr indent="383559" algn="just" defTabSz="457223">
              <a:lnSpc>
                <a:spcPct val="107000"/>
              </a:lnSpc>
              <a:spcBef>
                <a:spcPts val="300"/>
              </a:spcBef>
              <a:spcAft>
                <a:spcPts val="300"/>
              </a:spcAft>
              <a:defRPr/>
            </a:pPr>
            <a:r>
              <a:rPr lang="en-US" sz="2800" b="1" i="1" dirty="0" err="1">
                <a:solidFill>
                  <a:srgbClr val="EEECE1">
                    <a:lumMod val="25000"/>
                  </a:srgbClr>
                </a:solidFill>
                <a:latin typeface="Cambria" panose="02040503050406030204" pitchFamily="18" charset="0"/>
                <a:ea typeface="Cambria" panose="02040503050406030204" pitchFamily="18" charset="0"/>
                <a:cs typeface="Arial-Rounded" panose="020B0500000000000000" pitchFamily="34" charset="0"/>
              </a:rPr>
              <a:t>Chó</a:t>
            </a:r>
            <a:r>
              <a:rPr lang="en-US" sz="2800" b="1" i="1" dirty="0">
                <a:solidFill>
                  <a:srgbClr val="EEECE1">
                    <a:lumMod val="25000"/>
                  </a:srgbClr>
                </a:solidFill>
                <a:latin typeface="Cambria" panose="02040503050406030204" pitchFamily="18" charset="0"/>
                <a:ea typeface="Cambria" panose="02040503050406030204" pitchFamily="18" charset="0"/>
                <a:cs typeface="Arial-Rounded" panose="020B0500000000000000" pitchFamily="34" charset="0"/>
              </a:rPr>
              <a:t> </a:t>
            </a:r>
            <a:r>
              <a:rPr lang="en-US" sz="2800" b="1" i="1" dirty="0" err="1">
                <a:solidFill>
                  <a:srgbClr val="EEECE1">
                    <a:lumMod val="25000"/>
                  </a:srgbClr>
                </a:solidFill>
                <a:latin typeface="Cambria" panose="02040503050406030204" pitchFamily="18" charset="0"/>
                <a:ea typeface="Cambria" panose="02040503050406030204" pitchFamily="18" charset="0"/>
                <a:cs typeface="Arial-Rounded" panose="020B0500000000000000" pitchFamily="34" charset="0"/>
              </a:rPr>
              <a:t>đốm</a:t>
            </a:r>
            <a:r>
              <a:rPr lang="en-US" sz="2800" b="1" i="1" dirty="0">
                <a:solidFill>
                  <a:srgbClr val="EEECE1">
                    <a:lumMod val="25000"/>
                  </a:srgbClr>
                </a:solidFill>
                <a:latin typeface="Cambria" panose="02040503050406030204" pitchFamily="18" charset="0"/>
                <a:ea typeface="Cambria" panose="02040503050406030204" pitchFamily="18" charset="0"/>
                <a:cs typeface="Arial-Rounded" panose="020B0500000000000000" pitchFamily="34" charset="0"/>
              </a:rPr>
              <a:t> con </a:t>
            </a:r>
            <a:r>
              <a:rPr lang="en-US" sz="2800" b="1" i="1" dirty="0" err="1">
                <a:solidFill>
                  <a:srgbClr val="EEECE1">
                    <a:lumMod val="25000"/>
                  </a:srgbClr>
                </a:solidFill>
                <a:latin typeface="Cambria" panose="02040503050406030204" pitchFamily="18" charset="0"/>
                <a:ea typeface="Cambria" panose="02040503050406030204" pitchFamily="18" charset="0"/>
                <a:cs typeface="Arial-Rounded" panose="020B0500000000000000" pitchFamily="34" charset="0"/>
              </a:rPr>
              <a:t>nhìn</a:t>
            </a:r>
            <a:r>
              <a:rPr lang="en-US" sz="2800" b="1" i="1" dirty="0">
                <a:solidFill>
                  <a:srgbClr val="EEECE1">
                    <a:lumMod val="25000"/>
                  </a:srgbClr>
                </a:solidFill>
                <a:latin typeface="Cambria" panose="02040503050406030204" pitchFamily="18" charset="0"/>
                <a:ea typeface="Cambria" panose="02040503050406030204" pitchFamily="18" charset="0"/>
                <a:cs typeface="Arial-Rounded" panose="020B0500000000000000" pitchFamily="34" charset="0"/>
              </a:rPr>
              <a:t> </a:t>
            </a:r>
            <a:r>
              <a:rPr lang="en-US" sz="2800" b="1" i="1" dirty="0" err="1">
                <a:solidFill>
                  <a:srgbClr val="EEECE1">
                    <a:lumMod val="25000"/>
                  </a:srgbClr>
                </a:solidFill>
                <a:latin typeface="Cambria" panose="02040503050406030204" pitchFamily="18" charset="0"/>
                <a:ea typeface="Cambria" panose="02040503050406030204" pitchFamily="18" charset="0"/>
                <a:cs typeface="Arial-Rounded" panose="020B0500000000000000" pitchFamily="34" charset="0"/>
              </a:rPr>
              <a:t>thấy</a:t>
            </a:r>
            <a:r>
              <a:rPr lang="en-US" sz="2800" b="1" i="1" dirty="0">
                <a:solidFill>
                  <a:srgbClr val="EEECE1">
                    <a:lumMod val="25000"/>
                  </a:srgbClr>
                </a:solidFill>
                <a:latin typeface="Cambria" panose="02040503050406030204" pitchFamily="18" charset="0"/>
                <a:ea typeface="Cambria" panose="02040503050406030204" pitchFamily="18" charset="0"/>
                <a:cs typeface="Arial-Rounded" panose="020B0500000000000000" pitchFamily="34" charset="0"/>
              </a:rPr>
              <a:t> </a:t>
            </a:r>
            <a:r>
              <a:rPr lang="en-US" sz="2800" b="1" i="1" dirty="0" err="1">
                <a:solidFill>
                  <a:srgbClr val="EEECE1">
                    <a:lumMod val="25000"/>
                  </a:srgbClr>
                </a:solidFill>
                <a:latin typeface="Cambria" panose="02040503050406030204" pitchFamily="18" charset="0"/>
                <a:ea typeface="Cambria" panose="02040503050406030204" pitchFamily="18" charset="0"/>
                <a:cs typeface="Arial-Rounded" panose="020B0500000000000000" pitchFamily="34" charset="0"/>
              </a:rPr>
              <a:t>mặt</a:t>
            </a:r>
            <a:r>
              <a:rPr lang="en-US" sz="2800" b="1" i="1" dirty="0">
                <a:solidFill>
                  <a:srgbClr val="EEECE1">
                    <a:lumMod val="25000"/>
                  </a:srgbClr>
                </a:solidFill>
                <a:latin typeface="Cambria" panose="02040503050406030204" pitchFamily="18" charset="0"/>
                <a:ea typeface="Cambria" panose="02040503050406030204" pitchFamily="18" charset="0"/>
                <a:cs typeface="Arial-Rounded" panose="020B0500000000000000" pitchFamily="34" charset="0"/>
              </a:rPr>
              <a:t> </a:t>
            </a:r>
            <a:r>
              <a:rPr lang="en-US" sz="2800" b="1" i="1" dirty="0" err="1">
                <a:solidFill>
                  <a:srgbClr val="EEECE1">
                    <a:lumMod val="25000"/>
                  </a:srgbClr>
                </a:solidFill>
                <a:latin typeface="Cambria" panose="02040503050406030204" pitchFamily="18" charset="0"/>
                <a:ea typeface="Cambria" panose="02040503050406030204" pitchFamily="18" charset="0"/>
                <a:cs typeface="Arial-Rounded" panose="020B0500000000000000" pitchFamily="34" charset="0"/>
              </a:rPr>
              <a:t>trời</a:t>
            </a:r>
            <a:r>
              <a:rPr lang="en-US" sz="2800" b="1" i="1" dirty="0">
                <a:solidFill>
                  <a:srgbClr val="EEECE1">
                    <a:lumMod val="25000"/>
                  </a:srgbClr>
                </a:solidFill>
                <a:latin typeface="Cambria" panose="02040503050406030204" pitchFamily="18" charset="0"/>
                <a:ea typeface="Cambria" panose="02040503050406030204" pitchFamily="18" charset="0"/>
                <a:cs typeface="Arial-Rounded" panose="020B0500000000000000" pitchFamily="34" charset="0"/>
              </a:rPr>
              <a:t> </a:t>
            </a:r>
            <a:r>
              <a:rPr lang="en-US" sz="2800" b="1" i="1" dirty="0" err="1">
                <a:solidFill>
                  <a:srgbClr val="EEECE1">
                    <a:lumMod val="25000"/>
                  </a:srgbClr>
                </a:solidFill>
                <a:latin typeface="Cambria" panose="02040503050406030204" pitchFamily="18" charset="0"/>
                <a:ea typeface="Cambria" panose="02040503050406030204" pitchFamily="18" charset="0"/>
                <a:cs typeface="Arial-Rounded" panose="020B0500000000000000" pitchFamily="34" charset="0"/>
              </a:rPr>
              <a:t>mọc</a:t>
            </a:r>
            <a:r>
              <a:rPr lang="en-US" sz="2800" b="1" i="1" dirty="0">
                <a:solidFill>
                  <a:srgbClr val="EEECE1">
                    <a:lumMod val="25000"/>
                  </a:srgbClr>
                </a:solidFill>
                <a:latin typeface="Cambria" panose="02040503050406030204" pitchFamily="18" charset="0"/>
                <a:ea typeface="Cambria" panose="02040503050406030204" pitchFamily="18" charset="0"/>
                <a:cs typeface="Arial-Rounded" panose="020B0500000000000000" pitchFamily="34" charset="0"/>
              </a:rPr>
              <a:t> ở </a:t>
            </a:r>
            <a:r>
              <a:rPr lang="en-US" sz="2800" b="1" i="1" dirty="0" err="1">
                <a:solidFill>
                  <a:srgbClr val="EEECE1">
                    <a:lumMod val="25000"/>
                  </a:srgbClr>
                </a:solidFill>
                <a:latin typeface="Cambria" panose="02040503050406030204" pitchFamily="18" charset="0"/>
                <a:ea typeface="Cambria" panose="02040503050406030204" pitchFamily="18" charset="0"/>
                <a:cs typeface="Arial-Rounded" panose="020B0500000000000000" pitchFamily="34" charset="0"/>
              </a:rPr>
              <a:t>đâu</a:t>
            </a:r>
            <a:r>
              <a:rPr lang="en-US" sz="2800" b="1" i="1" dirty="0">
                <a:solidFill>
                  <a:srgbClr val="EEECE1">
                    <a:lumMod val="25000"/>
                  </a:srgbClr>
                </a:solidFill>
                <a:latin typeface="Cambria" panose="02040503050406030204" pitchFamily="18" charset="0"/>
                <a:ea typeface="Cambria" panose="02040503050406030204" pitchFamily="18" charset="0"/>
                <a:cs typeface="Arial-Rounded" panose="020B0500000000000000" pitchFamily="34" charset="0"/>
              </a:rPr>
              <a:t>?</a:t>
            </a:r>
            <a:endParaRPr lang="en-US" sz="2800" b="1" dirty="0">
              <a:solidFill>
                <a:srgbClr val="EEECE1">
                  <a:lumMod val="25000"/>
                </a:srgbClr>
              </a:solidFill>
              <a:latin typeface="Cambria" panose="02040503050406030204" pitchFamily="18" charset="0"/>
              <a:ea typeface="Cambria" panose="02040503050406030204" pitchFamily="18" charset="0"/>
              <a:cs typeface="Arial-Rounded" panose="020B0500000000000000" pitchFamily="34" charset="0"/>
            </a:endParaRPr>
          </a:p>
        </p:txBody>
      </p:sp>
      <p:pic>
        <p:nvPicPr>
          <p:cNvPr id="4" name="Picture 3">
            <a:extLst>
              <a:ext uri="{FF2B5EF4-FFF2-40B4-BE49-F238E27FC236}">
                <a16:creationId xmlns:a16="http://schemas.microsoft.com/office/drawing/2014/main" id="{45B4DCAB-6105-4E33-BDB1-B7B71C86C0C7}"/>
              </a:ext>
            </a:extLst>
          </p:cNvPr>
          <p:cNvPicPr>
            <a:picLocks noChangeAspect="1"/>
          </p:cNvPicPr>
          <p:nvPr/>
        </p:nvPicPr>
        <p:blipFill>
          <a:blip r:embed="rId6"/>
          <a:stretch>
            <a:fillRect/>
          </a:stretch>
        </p:blipFill>
        <p:spPr>
          <a:xfrm>
            <a:off x="3950003" y="1761430"/>
            <a:ext cx="3962141" cy="3882097"/>
          </a:xfrm>
          <a:prstGeom prst="rect">
            <a:avLst/>
          </a:prstGeom>
        </p:spPr>
      </p:pic>
      <p:sp>
        <p:nvSpPr>
          <p:cNvPr id="18" name="Cloud Callout 16">
            <a:extLst>
              <a:ext uri="{FF2B5EF4-FFF2-40B4-BE49-F238E27FC236}">
                <a16:creationId xmlns:a16="http://schemas.microsoft.com/office/drawing/2014/main" id="{D30B2A72-B350-4C9C-AA2D-9DF0DC935D6A}"/>
              </a:ext>
            </a:extLst>
          </p:cNvPr>
          <p:cNvSpPr/>
          <p:nvPr/>
        </p:nvSpPr>
        <p:spPr>
          <a:xfrm>
            <a:off x="224479" y="1121985"/>
            <a:ext cx="3633391" cy="2134444"/>
          </a:xfrm>
          <a:prstGeom prst="cloudCallout">
            <a:avLst>
              <a:gd name="adj1" fmla="val 45383"/>
              <a:gd name="adj2" fmla="val 47806"/>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defRPr/>
            </a:pPr>
            <a:endParaRPr lang="en-US" b="1">
              <a:solidFill>
                <a:prstClr val="white"/>
              </a:solidFill>
              <a:latin typeface="Cambria" panose="02040503050406030204" pitchFamily="18" charset="0"/>
              <a:ea typeface="Cambria" panose="02040503050406030204" pitchFamily="18" charset="0"/>
            </a:endParaRPr>
          </a:p>
        </p:txBody>
      </p:sp>
      <p:sp>
        <p:nvSpPr>
          <p:cNvPr id="20" name="Rectangle 19">
            <a:extLst>
              <a:ext uri="{FF2B5EF4-FFF2-40B4-BE49-F238E27FC236}">
                <a16:creationId xmlns:a16="http://schemas.microsoft.com/office/drawing/2014/main" id="{EF8B7F58-F646-45E6-BBA7-EC4E0B707D0A}"/>
              </a:ext>
            </a:extLst>
          </p:cNvPr>
          <p:cNvSpPr/>
          <p:nvPr/>
        </p:nvSpPr>
        <p:spPr>
          <a:xfrm>
            <a:off x="341317" y="1671414"/>
            <a:ext cx="3254323" cy="980781"/>
          </a:xfrm>
          <a:prstGeom prst="rect">
            <a:avLst/>
          </a:prstGeom>
        </p:spPr>
        <p:txBody>
          <a:bodyPr wrap="square">
            <a:spAutoFit/>
          </a:bodyPr>
          <a:lstStyle/>
          <a:p>
            <a:pPr indent="383559" algn="ctr" defTabSz="457223">
              <a:lnSpc>
                <a:spcPct val="107000"/>
              </a:lnSpc>
              <a:spcBef>
                <a:spcPts val="300"/>
              </a:spcBef>
              <a:spcAft>
                <a:spcPts val="300"/>
              </a:spcAft>
              <a:defRPr/>
            </a:pPr>
            <a:r>
              <a:rPr lang="en-US" sz="28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Mặt</a:t>
            </a:r>
            <a:r>
              <a:rPr lang="en-US" sz="28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28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trời</a:t>
            </a:r>
            <a:r>
              <a:rPr lang="en-US" sz="28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28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mọc</a:t>
            </a:r>
            <a:r>
              <a:rPr lang="en-US" sz="28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28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từ</a:t>
            </a:r>
            <a:r>
              <a:rPr lang="en-US" sz="28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28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chân</a:t>
            </a:r>
            <a:r>
              <a:rPr lang="en-US" sz="28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28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núi</a:t>
            </a:r>
            <a:r>
              <a:rPr lang="en-US" sz="28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28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phía</a:t>
            </a:r>
            <a:r>
              <a:rPr lang="en-US" sz="28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28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đông</a:t>
            </a:r>
            <a:endParaRPr lang="en-US" sz="2800" b="1"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3899296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18"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D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69F2EB-A2E7-AEB9-F278-2E68FE94FD7F}"/>
              </a:ext>
            </a:extLst>
          </p:cNvPr>
          <p:cNvSpPr txBox="1"/>
          <p:nvPr/>
        </p:nvSpPr>
        <p:spPr>
          <a:xfrm>
            <a:off x="2020185" y="533400"/>
            <a:ext cx="9165265" cy="1938992"/>
          </a:xfrm>
          <a:prstGeom prst="rect">
            <a:avLst/>
          </a:prstGeom>
          <a:noFill/>
        </p:spPr>
        <p:txBody>
          <a:bodyPr wrap="square" rtlCol="0">
            <a:spAutoFit/>
          </a:bodyPr>
          <a:lstStyle/>
          <a:p>
            <a:pPr algn="ctr" defTabSz="304815">
              <a:defRPr/>
            </a:pP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Em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có</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thể</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giải</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thích</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hiện</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tượng</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mặt</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trời</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mọc</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và</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mặt</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trời</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lặn</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cho</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chó</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đốm</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nghe</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không</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a:t>
            </a:r>
          </a:p>
        </p:txBody>
      </p:sp>
      <p:sp>
        <p:nvSpPr>
          <p:cNvPr id="4" name="Rectangle: Rounded Corners 3">
            <a:extLst>
              <a:ext uri="{FF2B5EF4-FFF2-40B4-BE49-F238E27FC236}">
                <a16:creationId xmlns:a16="http://schemas.microsoft.com/office/drawing/2014/main" id="{9BC18796-2AC1-7EFF-BF33-475AE9902309}"/>
              </a:ext>
            </a:extLst>
          </p:cNvPr>
          <p:cNvSpPr/>
          <p:nvPr/>
        </p:nvSpPr>
        <p:spPr>
          <a:xfrm>
            <a:off x="1574800" y="2463800"/>
            <a:ext cx="9855200" cy="35052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09630"/>
            <a:r>
              <a:rPr lang="en-US" sz="3600" dirty="0">
                <a:solidFill>
                  <a:srgbClr val="FF0000"/>
                </a:solidFill>
                <a:latin typeface="Cambria" panose="02040503050406030204" pitchFamily="18" charset="0"/>
                <a:ea typeface="Cambria" panose="02040503050406030204" pitchFamily="18" charset="0"/>
              </a:rPr>
              <a:t>    </a:t>
            </a:r>
            <a:r>
              <a:rPr lang="vi-VN" sz="3600" dirty="0">
                <a:solidFill>
                  <a:srgbClr val="FF0000"/>
                </a:solidFill>
                <a:latin typeface="Cambria" panose="02040503050406030204" pitchFamily="18" charset="0"/>
                <a:ea typeface="Cambria" panose="02040503050406030204" pitchFamily="18" charset="0"/>
              </a:rPr>
              <a:t>Ta tưởng rằng trái đất đứng yên, mặt trời di chuyển. Nhưng thực chất là trái đất quay xung quanh mặt trời, tạo nên hiện tượng ngày và đêm. Con người không cảm nhận được trái đất đang di chuyển mà tưởng mặt trời chuyển động.</a:t>
            </a:r>
          </a:p>
        </p:txBody>
      </p:sp>
    </p:spTree>
    <p:extLst>
      <p:ext uri="{BB962C8B-B14F-4D97-AF65-F5344CB8AC3E}">
        <p14:creationId xmlns:p14="http://schemas.microsoft.com/office/powerpoint/2010/main" val="2063473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108</Words>
  <Application>Microsoft Office PowerPoint</Application>
  <PresentationFormat>Widescreen</PresentationFormat>
  <Paragraphs>10</Paragraphs>
  <Slides>4</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vt:i4>
      </vt:variant>
    </vt:vector>
  </HeadingPairs>
  <TitlesOfParts>
    <vt:vector size="12" baseType="lpstr">
      <vt:lpstr>等线</vt:lpstr>
      <vt:lpstr>Arial</vt:lpstr>
      <vt:lpstr>Calibri</vt:lpstr>
      <vt:lpstr>Cambria</vt:lpstr>
      <vt:lpstr>方正清刻本悦宋简体</vt:lpstr>
      <vt:lpstr>1_Office Theme</vt:lpstr>
      <vt:lpstr>Office Theme</vt:lpstr>
      <vt:lpstr>2_Office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BÙI THỊ THU HẰNG (221001306)</cp:lastModifiedBy>
  <cp:revision>26</cp:revision>
  <dcterms:created xsi:type="dcterms:W3CDTF">2022-06-15T05:04:34Z</dcterms:created>
  <dcterms:modified xsi:type="dcterms:W3CDTF">2025-09-29T02:27:13Z</dcterms:modified>
</cp:coreProperties>
</file>