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7" r:id="rId2"/>
    <p:sldId id="269" r:id="rId3"/>
    <p:sldId id="258" r:id="rId4"/>
    <p:sldId id="259" r:id="rId5"/>
    <p:sldId id="260" r:id="rId6"/>
    <p:sldId id="257" r:id="rId7"/>
    <p:sldId id="263" r:id="rId8"/>
    <p:sldId id="264" r:id="rId9"/>
    <p:sldId id="265" r:id="rId10"/>
    <p:sldId id="266" r:id="rId11"/>
    <p:sldId id="261" r:id="rId12"/>
    <p:sldId id="262" r:id="rId13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D094D-1CE5-40A5-BDBD-DE00AE9F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32594DC-9B64-4CC7-A4FF-5817A16E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08BDBD-2605-4DA8-8D84-5890636B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318CD9-B361-47A4-9809-3A298998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4DFAF-C837-4138-A98B-B0118AB9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9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790E8-D614-40E5-B222-D50D1E8D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B5B688-C4B2-4A6E-9800-A892924A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0F4EF-6C33-415D-8702-2E0AA74E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3D7830-16ED-455B-BA35-E4B32A23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623773-5364-47DB-ABD9-ADCDEF0E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2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C92EE8C-FF35-4D72-B5DF-31C3FDBA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AB61BC-5F98-4931-ACA8-D0E6C5839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7D3FFF-4E2F-4C35-A21F-634EE652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B189BA-DC70-4691-B8FA-76010695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CD159B-E852-4948-9926-BEEE3C8C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53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BA4B8-8867-4C9D-911B-FEDE94D1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09912-D334-475F-B36D-BCB0001E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5B9274-5CF6-41E7-B6E9-B67427AE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85A4C0-E5EA-4C8F-AF0A-F833A242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51C47A-E675-49A2-B19D-190D69B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56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3FC8B9-D26C-431A-90CB-85C1632E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13214-5F8F-4F81-9102-B7B7D9A60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8C006D-878F-492C-B201-C44BA5A4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9F99EC-C8A4-4BE7-96A3-3B53BD8F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4C7FF6-DD38-43FB-A324-5B62C189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86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2BAEB-E68F-4177-BF78-01C7A973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28772-C7DA-4C1D-969E-D01629B5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869CDD-3CB6-4E4E-BDEA-D29B2390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0EB24D-E786-4492-A238-0C7BA592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3689B5-FC59-4B7E-AADA-F052D673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9491A1-C32D-4311-9D5B-75B44CEA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87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EE20C-14F2-4211-AD9B-C68B12D3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7736A7-72C9-475E-9AE0-E04D6892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C42851-91F8-433F-9CB1-FDE048C0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41B84A-55CC-4FCC-A0CB-55D7DC9D8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1A30105-1D5E-4F31-B2BC-3F59083B7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F3000E-8C41-4BD5-98D3-D806ADD5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440B5B-12E3-4B94-8A5B-02632FF3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C400F60-1055-436C-8888-DE1108DF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14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2D2EB-11F3-4266-A6F9-28FBB801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D9948D-A5FA-42AD-AD9E-EDE54A62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DDF478-C157-41B2-BC83-3F6CEED5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76A222-79CB-4260-87B0-6D813A7B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12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327D05F-488D-4F4B-81AD-AA16283F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D8D567-75F6-473E-B0F1-EE0305A0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4B89E7-1434-4DA6-9B90-F77F2CD9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03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85A75-E5B6-4CB5-A122-DE388F3B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9398A0-5AD0-432B-979B-E0D3C82E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DB624-C8B7-45BD-8100-E04A7F73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91ED4C-0637-4483-858C-387EDB0C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6C5559-3E1D-4F75-812E-5978E64C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C4B664-FB5E-4BBD-8A47-AB9734E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8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06123-5B76-4E0C-802B-852981EC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6BB3D5-3A98-432C-9FA7-5839B4E27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787D80B-C76C-4341-9FF1-F6A051852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8E1565-A654-4108-A4D3-92F88D9F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22C073-A423-400B-84D8-6B7DBC53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228A81-5336-417B-BAB8-AA2E0CE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0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274E550-FF20-4C1C-8278-9460EB20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0D2FBE-B2B8-40CA-BB43-29DB0653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00C17F-B04F-49C1-A5A3-A0DA0C87E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FDC9-E44B-436B-8688-2A56251A0833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E2D560-E8B9-4253-BDAD-F85A52C4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20C110-C87D-4B3F-8F60-7DE5F7B04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5F6-1EEE-4D4F-9FAB-FDCE02CF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0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200" y="0"/>
            <a:ext cx="12903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3543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1200" y="3505201"/>
            <a:ext cx="1320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314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0" y="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1250576" y="2326341"/>
            <a:ext cx="8740589" cy="31727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</a:t>
            </a:r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thÇy c« </a:t>
            </a:r>
          </a:p>
          <a:p>
            <a:pPr algn="ctr"/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vµ </a:t>
            </a:r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11785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8400" y="482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158" t="32901" r="25134" b="51076"/>
          <a:stretch/>
        </p:blipFill>
        <p:spPr>
          <a:xfrm>
            <a:off x="2792896" y="1590262"/>
            <a:ext cx="5871409" cy="4055164"/>
          </a:xfrm>
          <a:prstGeom prst="parallelogram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6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28" t="53113" r="15587" b="26366"/>
          <a:stretch/>
        </p:blipFill>
        <p:spPr>
          <a:xfrm>
            <a:off x="1450054" y="954155"/>
            <a:ext cx="10051346" cy="3806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779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44" t="79582" r="36071" b="4076"/>
          <a:stretch/>
        </p:blipFill>
        <p:spPr>
          <a:xfrm>
            <a:off x="1818861" y="1719470"/>
            <a:ext cx="7195930" cy="3031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0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091"/>
            <a:ext cx="1712256" cy="846266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 flipH="1">
            <a:off x="11536004" y="6455230"/>
            <a:ext cx="561703" cy="3729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42754" y="31262"/>
            <a:ext cx="75111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9 năm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412271" y="601678"/>
            <a:ext cx="75111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giữ sạch răng miệng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5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44" t="16667" r="16562" b="75217"/>
          <a:stretch/>
        </p:blipFill>
        <p:spPr>
          <a:xfrm>
            <a:off x="1172816" y="1600200"/>
            <a:ext cx="10310075" cy="1560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58" t="24629" r="11627" b="42106"/>
          <a:stretch/>
        </p:blipFill>
        <p:spPr>
          <a:xfrm>
            <a:off x="748535" y="231032"/>
            <a:ext cx="10694929" cy="6395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24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83" t="58020" r="9202" b="8715"/>
          <a:stretch/>
        </p:blipFill>
        <p:spPr>
          <a:xfrm>
            <a:off x="748535" y="231032"/>
            <a:ext cx="10694929" cy="6395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4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1" t="5473" r="16424" b="49988"/>
          <a:stretch/>
        </p:blipFill>
        <p:spPr>
          <a:xfrm>
            <a:off x="1947011" y="0"/>
            <a:ext cx="8161799" cy="6708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96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29" t="16624" r="38849" b="67408"/>
          <a:stretch/>
        </p:blipFill>
        <p:spPr>
          <a:xfrm>
            <a:off x="3646539" y="1620078"/>
            <a:ext cx="4898922" cy="3339548"/>
          </a:xfrm>
          <a:prstGeom prst="parallelogram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29" t="17764" r="16056" b="67979"/>
          <a:stretch/>
        </p:blipFill>
        <p:spPr>
          <a:xfrm>
            <a:off x="3527695" y="1729408"/>
            <a:ext cx="5136610" cy="3607905"/>
          </a:xfrm>
          <a:prstGeom prst="parallelogram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864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90" t="32566" r="52202" b="52628"/>
          <a:stretch/>
        </p:blipFill>
        <p:spPr>
          <a:xfrm>
            <a:off x="2792896" y="1590262"/>
            <a:ext cx="5871409" cy="3747052"/>
          </a:xfrm>
          <a:prstGeom prst="parallelogram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54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</Words>
  <Application>Microsoft Office PowerPoint</Application>
  <PresentationFormat>Custom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3</cp:revision>
  <dcterms:created xsi:type="dcterms:W3CDTF">2020-08-15T01:54:49Z</dcterms:created>
  <dcterms:modified xsi:type="dcterms:W3CDTF">2024-04-14T12:37:49Z</dcterms:modified>
</cp:coreProperties>
</file>