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357" r:id="rId3"/>
    <p:sldId id="358" r:id="rId4"/>
    <p:sldId id="258" r:id="rId5"/>
    <p:sldId id="284" r:id="rId6"/>
    <p:sldId id="285" r:id="rId7"/>
    <p:sldId id="260" r:id="rId8"/>
    <p:sldId id="261" r:id="rId9"/>
    <p:sldId id="316" r:id="rId10"/>
    <p:sldId id="263" r:id="rId11"/>
    <p:sldId id="264" r:id="rId12"/>
    <p:sldId id="267" r:id="rId13"/>
    <p:sldId id="277" r:id="rId14"/>
    <p:sldId id="266" r:id="rId15"/>
    <p:sldId id="268" r:id="rId16"/>
    <p:sldId id="278" r:id="rId17"/>
    <p:sldId id="279" r:id="rId18"/>
    <p:sldId id="269" r:id="rId19"/>
    <p:sldId id="265" r:id="rId20"/>
    <p:sldId id="270" r:id="rId21"/>
    <p:sldId id="271" r:id="rId22"/>
    <p:sldId id="272" r:id="rId23"/>
    <p:sldId id="273" r:id="rId24"/>
    <p:sldId id="274" r:id="rId25"/>
    <p:sldId id="275" r:id="rId26"/>
    <p:sldId id="276"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3684" autoAdjust="0"/>
    <p:restoredTop sz="94660"/>
  </p:normalViewPr>
  <p:slideViewPr>
    <p:cSldViewPr snapToGrid="0">
      <p:cViewPr varScale="1">
        <p:scale>
          <a:sx n="77" d="100"/>
          <a:sy n="77" d="100"/>
        </p:scale>
        <p:origin x="-413" y="-77"/>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pPr/>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pPr/>
              <a:t>‹#›</a:t>
            </a:fld>
            <a:endParaRPr lang="en-US"/>
          </a:p>
        </p:txBody>
      </p:sp>
    </p:spTree>
    <p:extLst>
      <p:ext uri="{BB962C8B-B14F-4D97-AF65-F5344CB8AC3E}">
        <p14:creationId xmlns:p14="http://schemas.microsoft.com/office/powerpoint/2010/main" xmlns=""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txBox="1">
            <a:spLocks noGrp="1"/>
          </p:cNvSpPr>
          <p:nvPr>
            <p:ph type="body" idx="1"/>
          </p:nvPr>
        </p:nvSpPr>
        <p:spPr>
          <a:xfrm>
            <a:off x="685800" y="4400550"/>
            <a:ext cx="5486400" cy="3600450"/>
          </a:xfrm>
          <a:prstGeom prst="rect">
            <a:avLst/>
          </a:prstGeom>
        </p:spPr>
        <p:txBody>
          <a:bodyPr spcFirstLastPara="1" wrap="square" lIns="91422" tIns="45698" rIns="91422" bIns="45698" anchor="t" anchorCtr="0">
            <a:noAutofit/>
          </a:bodyPr>
          <a:lstStyle/>
          <a:p>
            <a:endParaRPr/>
          </a:p>
        </p:txBody>
      </p:sp>
      <p:sp>
        <p:nvSpPr>
          <p:cNvPr id="179" name="Google Shape;1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 xmlns:p14="http://schemas.microsoft.com/office/powerpoint/2010/main" val="2419666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CB7EC7-6610-4C5A-B94A-C0FE1DC1DB12}"/>
              </a:ext>
            </a:extLst>
          </p:cNvPr>
          <p:cNvSpPr>
            <a:spLocks noGrp="1"/>
          </p:cNvSpPr>
          <p:nvPr>
            <p:ph type="dt" sz="half" idx="10"/>
          </p:nvPr>
        </p:nvSpPr>
        <p:spPr/>
        <p:txBody>
          <a:bodyPr/>
          <a:lstStyle/>
          <a:p>
            <a:fld id="{5B0A1F14-DA11-4E43-87F3-BE07CCE51531}" type="datetime1">
              <a:rPr lang="en-US" smtClean="0"/>
              <a:pPr/>
              <a:t>1/21/2025</a:t>
            </a:fld>
            <a:endParaRPr lang="en-US"/>
          </a:p>
        </p:txBody>
      </p:sp>
      <p:sp>
        <p:nvSpPr>
          <p:cNvPr id="3" name="Footer Placeholder 2">
            <a:extLst>
              <a:ext uri="{FF2B5EF4-FFF2-40B4-BE49-F238E27FC236}">
                <a16:creationId xmlns:a16="http://schemas.microsoft.com/office/drawing/2014/main" xmlns=""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8DEB811-DCFD-4CC2-A7DD-FDD13157F439}"/>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E82D241-6FC2-4676-9A13-420AA9F4CFC2}"/>
              </a:ext>
            </a:extLst>
          </p:cNvPr>
          <p:cNvSpPr>
            <a:spLocks noGrp="1"/>
          </p:cNvSpPr>
          <p:nvPr>
            <p:ph type="dt" sz="half" idx="10"/>
          </p:nvPr>
        </p:nvSpPr>
        <p:spPr/>
        <p:txBody>
          <a:bodyPr/>
          <a:lstStyle/>
          <a:p>
            <a:fld id="{B5AE9FF7-F5C4-4B75-B312-7A2B0AADEC3E}" type="datetime1">
              <a:rPr lang="en-US" smtClean="0"/>
              <a:pPr/>
              <a:t>1/21/2025</a:t>
            </a:fld>
            <a:endParaRPr lang="en-US"/>
          </a:p>
        </p:txBody>
      </p:sp>
      <p:sp>
        <p:nvSpPr>
          <p:cNvPr id="6" name="Footer Placeholder 5">
            <a:extLst>
              <a:ext uri="{FF2B5EF4-FFF2-40B4-BE49-F238E27FC236}">
                <a16:creationId xmlns:a16="http://schemas.microsoft.com/office/drawing/2014/main" xmlns=""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5A912A7-36BF-4DAA-9399-2C862647D8D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1866496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A8D47A-3338-4966-B6BC-8183D68CFBFF}"/>
              </a:ext>
            </a:extLst>
          </p:cNvPr>
          <p:cNvSpPr>
            <a:spLocks noGrp="1"/>
          </p:cNvSpPr>
          <p:nvPr>
            <p:ph type="dt" sz="half" idx="10"/>
          </p:nvPr>
        </p:nvSpPr>
        <p:spPr/>
        <p:txBody>
          <a:bodyPr/>
          <a:lstStyle/>
          <a:p>
            <a:fld id="{0D1B56F3-24BB-45BE-BD1E-E26A863B0966}" type="datetime1">
              <a:rPr lang="en-US" smtClean="0"/>
              <a:pPr/>
              <a:t>1/21/2025</a:t>
            </a:fld>
            <a:endParaRPr lang="en-US"/>
          </a:p>
        </p:txBody>
      </p:sp>
      <p:sp>
        <p:nvSpPr>
          <p:cNvPr id="8" name="Footer Placeholder 7">
            <a:extLst>
              <a:ext uri="{FF2B5EF4-FFF2-40B4-BE49-F238E27FC236}">
                <a16:creationId xmlns:a16="http://schemas.microsoft.com/office/drawing/2014/main" xmlns=""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D80C57F2-5518-4AB7-93EC-ECC2866F5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039994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C6E4BCC-92FE-44F8-B6CB-0B6F70878837}"/>
              </a:ext>
            </a:extLst>
          </p:cNvPr>
          <p:cNvSpPr>
            <a:spLocks noGrp="1"/>
          </p:cNvSpPr>
          <p:nvPr>
            <p:ph type="dt" sz="half" idx="10"/>
          </p:nvPr>
        </p:nvSpPr>
        <p:spPr/>
        <p:txBody>
          <a:bodyPr/>
          <a:lstStyle/>
          <a:p>
            <a:fld id="{B99138A9-B139-4FBA-BD61-A63595AC75F4}" type="datetime1">
              <a:rPr lang="en-US" smtClean="0"/>
              <a:pPr/>
              <a:t>1/21/2025</a:t>
            </a:fld>
            <a:endParaRPr lang="en-US"/>
          </a:p>
        </p:txBody>
      </p:sp>
      <p:sp>
        <p:nvSpPr>
          <p:cNvPr id="4" name="Footer Placeholder 3">
            <a:extLst>
              <a:ext uri="{FF2B5EF4-FFF2-40B4-BE49-F238E27FC236}">
                <a16:creationId xmlns:a16="http://schemas.microsoft.com/office/drawing/2014/main" xmlns=""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AB117B22-0243-4B1B-AA4A-C69D3D124EF6}"/>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545644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F9989D4-ED90-4AF6-8BE4-E14F8E560CC1}"/>
              </a:ext>
            </a:extLst>
          </p:cNvPr>
          <p:cNvSpPr>
            <a:spLocks noGrp="1"/>
          </p:cNvSpPr>
          <p:nvPr>
            <p:ph type="dt" sz="half" idx="10"/>
          </p:nvPr>
        </p:nvSpPr>
        <p:spPr/>
        <p:txBody>
          <a:bodyPr/>
          <a:lstStyle/>
          <a:p>
            <a:fld id="{33219DCA-20B6-4A7F-9287-D29CBE4F4E3E}" type="datetime1">
              <a:rPr lang="en-US" smtClean="0"/>
              <a:pPr/>
              <a:t>1/21/2025</a:t>
            </a:fld>
            <a:endParaRPr lang="en-US"/>
          </a:p>
        </p:txBody>
      </p:sp>
      <p:sp>
        <p:nvSpPr>
          <p:cNvPr id="3" name="Footer Placeholder 2">
            <a:extLst>
              <a:ext uri="{FF2B5EF4-FFF2-40B4-BE49-F238E27FC236}">
                <a16:creationId xmlns:a16="http://schemas.microsoft.com/office/drawing/2014/main" xmlns=""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BDDB516-8449-4C02-B990-64373DB5E667}"/>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56541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A35A87F-90AF-4464-A736-52D1CADA2883}"/>
              </a:ext>
            </a:extLst>
          </p:cNvPr>
          <p:cNvSpPr>
            <a:spLocks noGrp="1"/>
          </p:cNvSpPr>
          <p:nvPr>
            <p:ph type="dt" sz="half" idx="10"/>
          </p:nvPr>
        </p:nvSpPr>
        <p:spPr/>
        <p:txBody>
          <a:bodyPr/>
          <a:lstStyle/>
          <a:p>
            <a:fld id="{19E4CC13-3719-4BC0-9941-BCD22F2E39BB}" type="datetime1">
              <a:rPr lang="en-US" smtClean="0"/>
              <a:pPr/>
              <a:t>1/21/2025</a:t>
            </a:fld>
            <a:endParaRPr lang="en-US"/>
          </a:p>
        </p:txBody>
      </p:sp>
      <p:sp>
        <p:nvSpPr>
          <p:cNvPr id="6" name="Footer Placeholder 5">
            <a:extLst>
              <a:ext uri="{FF2B5EF4-FFF2-40B4-BE49-F238E27FC236}">
                <a16:creationId xmlns:a16="http://schemas.microsoft.com/office/drawing/2014/main" xmlns=""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7FE2551-6974-4065-A0C0-CB1CA6E2E14E}"/>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6928036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4F0C8C3-A384-4E63-8E44-19B65F56A139}"/>
              </a:ext>
            </a:extLst>
          </p:cNvPr>
          <p:cNvSpPr>
            <a:spLocks noGrp="1"/>
          </p:cNvSpPr>
          <p:nvPr>
            <p:ph type="dt" sz="half" idx="10"/>
          </p:nvPr>
        </p:nvSpPr>
        <p:spPr/>
        <p:txBody>
          <a:bodyPr/>
          <a:lstStyle/>
          <a:p>
            <a:fld id="{339C473A-74A1-46F3-8D2E-10C923B7E154}" type="datetime1">
              <a:rPr lang="en-US" smtClean="0"/>
              <a:pPr/>
              <a:t>1/21/2025</a:t>
            </a:fld>
            <a:endParaRPr lang="en-US"/>
          </a:p>
        </p:txBody>
      </p:sp>
      <p:sp>
        <p:nvSpPr>
          <p:cNvPr id="6" name="Footer Placeholder 5">
            <a:extLst>
              <a:ext uri="{FF2B5EF4-FFF2-40B4-BE49-F238E27FC236}">
                <a16:creationId xmlns:a16="http://schemas.microsoft.com/office/drawing/2014/main" xmlns=""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015811-59EC-4D1D-959F-17DBEBBA4BB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176582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3413943-8E2C-479E-A890-4082F72A6BB9}"/>
              </a:ext>
            </a:extLst>
          </p:cNvPr>
          <p:cNvSpPr>
            <a:spLocks noGrp="1"/>
          </p:cNvSpPr>
          <p:nvPr>
            <p:ph type="dt" sz="half" idx="10"/>
          </p:nvPr>
        </p:nvSpPr>
        <p:spPr/>
        <p:txBody>
          <a:bodyPr/>
          <a:lstStyle/>
          <a:p>
            <a:fld id="{03A4B6EE-3F1C-40A8-BAA7-D8D1D25FA34D}" type="datetime1">
              <a:rPr lang="en-US" smtClean="0"/>
              <a:pPr/>
              <a:t>1/21/2025</a:t>
            </a:fld>
            <a:endParaRPr lang="en-US"/>
          </a:p>
        </p:txBody>
      </p:sp>
      <p:sp>
        <p:nvSpPr>
          <p:cNvPr id="5" name="Footer Placeholder 4">
            <a:extLst>
              <a:ext uri="{FF2B5EF4-FFF2-40B4-BE49-F238E27FC236}">
                <a16:creationId xmlns:a16="http://schemas.microsoft.com/office/drawing/2014/main" xmlns=""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661FA0-D26F-4FFC-8850-74922A338940}"/>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4143217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070A49F-B64E-4D0D-BB32-EA3E8F26407C}"/>
              </a:ext>
            </a:extLst>
          </p:cNvPr>
          <p:cNvSpPr>
            <a:spLocks noGrp="1"/>
          </p:cNvSpPr>
          <p:nvPr>
            <p:ph type="dt" sz="half" idx="10"/>
          </p:nvPr>
        </p:nvSpPr>
        <p:spPr/>
        <p:txBody>
          <a:bodyPr/>
          <a:lstStyle/>
          <a:p>
            <a:fld id="{22B49DCD-488C-48E6-B562-9E2144C6FF46}" type="datetime1">
              <a:rPr lang="en-US" smtClean="0"/>
              <a:pPr/>
              <a:t>1/21/2025</a:t>
            </a:fld>
            <a:endParaRPr lang="en-US"/>
          </a:p>
        </p:txBody>
      </p:sp>
      <p:sp>
        <p:nvSpPr>
          <p:cNvPr id="5" name="Footer Placeholder 4">
            <a:extLst>
              <a:ext uri="{FF2B5EF4-FFF2-40B4-BE49-F238E27FC236}">
                <a16:creationId xmlns:a16="http://schemas.microsoft.com/office/drawing/2014/main" xmlns=""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73CB9E5-01A1-4ED1-B801-129D0CB7524C}"/>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pPr/>
              <a:t>1/21/2025</a:t>
            </a:fld>
            <a:endParaRPr lang="en-US"/>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7454484-8038-40A1-A8F6-6E672B55E9E3}"/>
              </a:ext>
            </a:extLst>
          </p:cNvPr>
          <p:cNvSpPr>
            <a:spLocks noGrp="1"/>
          </p:cNvSpPr>
          <p:nvPr>
            <p:ph type="dt" sz="half" idx="10"/>
          </p:nvPr>
        </p:nvSpPr>
        <p:spPr/>
        <p:txBody>
          <a:bodyPr/>
          <a:lstStyle/>
          <a:p>
            <a:fld id="{0A829C2E-4D1E-4F59-91D1-95B83ABEEBF7}" type="datetime1">
              <a:rPr lang="en-US" smtClean="0"/>
              <a:pPr/>
              <a:t>1/21/2025</a:t>
            </a:fld>
            <a:endParaRPr lang="en-US"/>
          </a:p>
        </p:txBody>
      </p:sp>
      <p:sp>
        <p:nvSpPr>
          <p:cNvPr id="3" name="Footer Placeholder 2">
            <a:extLst>
              <a:ext uri="{FF2B5EF4-FFF2-40B4-BE49-F238E27FC236}">
                <a16:creationId xmlns:a16="http://schemas.microsoft.com/office/drawing/2014/main" xmlns=""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BDF9EEF-DFF9-4634-AC52-6B7FC573CB9D}"/>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0CB401-6D82-4712-B9E2-C59E35209B0B}"/>
              </a:ext>
            </a:extLst>
          </p:cNvPr>
          <p:cNvSpPr>
            <a:spLocks noGrp="1"/>
          </p:cNvSpPr>
          <p:nvPr>
            <p:ph type="dt" sz="half" idx="10"/>
          </p:nvPr>
        </p:nvSpPr>
        <p:spPr/>
        <p:txBody>
          <a:bodyPr/>
          <a:lstStyle/>
          <a:p>
            <a:fld id="{2E746A1F-9E99-4E72-9D09-5F6A6C41B36D}" type="datetime1">
              <a:rPr lang="en-US" smtClean="0"/>
              <a:pPr/>
              <a:t>1/21/2025</a:t>
            </a:fld>
            <a:endParaRPr lang="en-US"/>
          </a:p>
        </p:txBody>
      </p:sp>
      <p:sp>
        <p:nvSpPr>
          <p:cNvPr id="3" name="Footer Placeholder 2">
            <a:extLst>
              <a:ext uri="{FF2B5EF4-FFF2-40B4-BE49-F238E27FC236}">
                <a16:creationId xmlns:a16="http://schemas.microsoft.com/office/drawing/2014/main" xmlns=""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52E516-77F2-401D-B9B5-9210EF442DC4}"/>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8139E17-5C6E-4A2B-BB0E-4DAE9E5CDF08}"/>
              </a:ext>
            </a:extLst>
          </p:cNvPr>
          <p:cNvSpPr>
            <a:spLocks noGrp="1"/>
          </p:cNvSpPr>
          <p:nvPr>
            <p:ph type="dt" sz="half" idx="10"/>
          </p:nvPr>
        </p:nvSpPr>
        <p:spPr/>
        <p:txBody>
          <a:bodyPr/>
          <a:lstStyle/>
          <a:p>
            <a:fld id="{2D83F7B2-BB06-4C2C-A0BF-C3C4D1F4133B}" type="datetime1">
              <a:rPr lang="en-US" smtClean="0"/>
              <a:pPr/>
              <a:t>1/21/2025</a:t>
            </a:fld>
            <a:endParaRPr lang="en-US"/>
          </a:p>
        </p:txBody>
      </p:sp>
      <p:sp>
        <p:nvSpPr>
          <p:cNvPr id="3" name="Footer Placeholder 2">
            <a:extLst>
              <a:ext uri="{FF2B5EF4-FFF2-40B4-BE49-F238E27FC236}">
                <a16:creationId xmlns:a16="http://schemas.microsoft.com/office/drawing/2014/main" xmlns=""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FA5BFB1-52BA-4AC8-85AB-F8756C77D7BC}"/>
              </a:ext>
            </a:extLst>
          </p:cNvPr>
          <p:cNvSpPr>
            <a:spLocks noGrp="1"/>
          </p:cNvSpPr>
          <p:nvPr>
            <p:ph type="sldNum" sz="quarter" idx="12"/>
          </p:nvPr>
        </p:nvSpPr>
        <p:spPr/>
        <p:txBody>
          <a:body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87F1B-B08B-4C93-AE5F-58786A2D1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A3B26E-AD21-45B1-BD50-E2729326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CD2A28-F062-4A80-85AC-784AD7A45A06}"/>
              </a:ext>
            </a:extLst>
          </p:cNvPr>
          <p:cNvSpPr>
            <a:spLocks noGrp="1"/>
          </p:cNvSpPr>
          <p:nvPr>
            <p:ph type="dt" sz="half" idx="10"/>
          </p:nvPr>
        </p:nvSpPr>
        <p:spPr/>
        <p:txBody>
          <a:bodyPr/>
          <a:lstStyle/>
          <a:p>
            <a:fld id="{34862825-F999-48A1-A8CC-DBC54813CE2D}" type="datetimeFigureOut">
              <a:rPr lang="en-US" smtClean="0"/>
              <a:pPr/>
              <a:t>1/21/2025</a:t>
            </a:fld>
            <a:endParaRPr lang="en-US"/>
          </a:p>
        </p:txBody>
      </p:sp>
      <p:sp>
        <p:nvSpPr>
          <p:cNvPr id="5" name="Footer Placeholder 4">
            <a:extLst>
              <a:ext uri="{FF2B5EF4-FFF2-40B4-BE49-F238E27FC236}">
                <a16:creationId xmlns:a16="http://schemas.microsoft.com/office/drawing/2014/main" xmlns="" id="{752430E4-5445-423A-973F-7BD98BBB9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32D6DA-6083-476B-AF20-69F8494F4E76}"/>
              </a:ext>
            </a:extLst>
          </p:cNvPr>
          <p:cNvSpPr>
            <a:spLocks noGrp="1"/>
          </p:cNvSpPr>
          <p:nvPr>
            <p:ph type="sldNum" sz="quarter" idx="12"/>
          </p:nvPr>
        </p:nvSpPr>
        <p:spPr/>
        <p:txBody>
          <a:bodyPr/>
          <a:lstStyle/>
          <a:p>
            <a:fld id="{D6FF1ABF-F1A9-490F-94B1-9CBA863E7824}" type="slidenum">
              <a:rPr lang="en-US" smtClean="0"/>
              <a:pPr/>
              <a:t>‹#›</a:t>
            </a:fld>
            <a:endParaRPr lang="en-US"/>
          </a:p>
        </p:txBody>
      </p:sp>
    </p:spTree>
    <p:extLst>
      <p:ext uri="{BB962C8B-B14F-4D97-AF65-F5344CB8AC3E}">
        <p14:creationId xmlns:p14="http://schemas.microsoft.com/office/powerpoint/2010/main" xmlns="" val="421377120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E90928-7051-4176-AF43-FB46B448AF65}"/>
              </a:ext>
            </a:extLst>
          </p:cNvPr>
          <p:cNvSpPr>
            <a:spLocks noGrp="1"/>
          </p:cNvSpPr>
          <p:nvPr>
            <p:ph type="dt" sz="half" idx="10"/>
          </p:nvPr>
        </p:nvSpPr>
        <p:spPr/>
        <p:txBody>
          <a:bodyPr/>
          <a:lstStyle/>
          <a:p>
            <a:fld id="{FD2470B8-96F8-42D0-9FB1-FD414F8B4E30}" type="datetime1">
              <a:rPr lang="en-US" smtClean="0"/>
              <a:pPr/>
              <a:t>1/21/2025</a:t>
            </a:fld>
            <a:endParaRPr lang="en-US"/>
          </a:p>
        </p:txBody>
      </p:sp>
      <p:sp>
        <p:nvSpPr>
          <p:cNvPr id="5" name="Footer Placeholder 4">
            <a:extLst>
              <a:ext uri="{FF2B5EF4-FFF2-40B4-BE49-F238E27FC236}">
                <a16:creationId xmlns:a16="http://schemas.microsoft.com/office/drawing/2014/main" xmlns=""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3FC725-0F22-43D9-B218-40E06E243499}"/>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288778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B1FF36-8A8A-49C7-B10C-E9298B9F86C1}"/>
              </a:ext>
            </a:extLst>
          </p:cNvPr>
          <p:cNvSpPr>
            <a:spLocks noGrp="1"/>
          </p:cNvSpPr>
          <p:nvPr>
            <p:ph type="dt" sz="half" idx="10"/>
          </p:nvPr>
        </p:nvSpPr>
        <p:spPr/>
        <p:txBody>
          <a:bodyPr/>
          <a:lstStyle/>
          <a:p>
            <a:fld id="{7848F3F0-BBE0-4656-ADE2-E0CA7BB6F2D1}" type="datetime1">
              <a:rPr lang="en-US" smtClean="0"/>
              <a:pPr/>
              <a:t>1/21/2025</a:t>
            </a:fld>
            <a:endParaRPr lang="en-US"/>
          </a:p>
        </p:txBody>
      </p:sp>
      <p:sp>
        <p:nvSpPr>
          <p:cNvPr id="5" name="Footer Placeholder 4">
            <a:extLst>
              <a:ext uri="{FF2B5EF4-FFF2-40B4-BE49-F238E27FC236}">
                <a16:creationId xmlns:a16="http://schemas.microsoft.com/office/drawing/2014/main" xmlns=""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DB84EC-5F9A-4E4C-8B42-FC4F667B91B5}"/>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780089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D983081-7714-467D-8131-EC28D3DB550A}"/>
              </a:ext>
            </a:extLst>
          </p:cNvPr>
          <p:cNvSpPr>
            <a:spLocks noGrp="1"/>
          </p:cNvSpPr>
          <p:nvPr>
            <p:ph type="dt" sz="half" idx="10"/>
          </p:nvPr>
        </p:nvSpPr>
        <p:spPr/>
        <p:txBody>
          <a:bodyPr/>
          <a:lstStyle/>
          <a:p>
            <a:fld id="{2F3ED7EF-0440-4F9E-A644-D13ECD56D55F}" type="datetime1">
              <a:rPr lang="en-US" smtClean="0"/>
              <a:pPr/>
              <a:t>1/21/2025</a:t>
            </a:fld>
            <a:endParaRPr lang="en-US"/>
          </a:p>
        </p:txBody>
      </p:sp>
      <p:sp>
        <p:nvSpPr>
          <p:cNvPr id="5" name="Footer Placeholder 4">
            <a:extLst>
              <a:ext uri="{FF2B5EF4-FFF2-40B4-BE49-F238E27FC236}">
                <a16:creationId xmlns:a16="http://schemas.microsoft.com/office/drawing/2014/main" xmlns=""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75BBDED-11BF-46B1-929F-41D6C52E5A9D}"/>
              </a:ext>
            </a:extLst>
          </p:cNvPr>
          <p:cNvSpPr>
            <a:spLocks noGrp="1"/>
          </p:cNvSpPr>
          <p:nvPr>
            <p:ph type="sldNum" sz="quarter" idx="12"/>
          </p:nvPr>
        </p:nvSpPr>
        <p:spPr/>
        <p:txBody>
          <a:body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983530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pPr/>
              <a:t>1/21/2025</a:t>
            </a:fld>
            <a:endParaRPr lang="en-US"/>
          </a:p>
        </p:txBody>
      </p:sp>
      <p:sp>
        <p:nvSpPr>
          <p:cNvPr id="5" name="Footer Placeholder 4">
            <a:extLst>
              <a:ext uri="{FF2B5EF4-FFF2-40B4-BE49-F238E27FC236}">
                <a16:creationId xmlns:a16="http://schemas.microsoft.com/office/drawing/2014/main" xmlns=""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pPr/>
              <a:t>‹#›</a:t>
            </a:fld>
            <a:endParaRPr lang="en-US"/>
          </a:p>
        </p:txBody>
      </p:sp>
    </p:spTree>
    <p:extLst>
      <p:ext uri="{BB962C8B-B14F-4D97-AF65-F5344CB8AC3E}">
        <p14:creationId xmlns:p14="http://schemas.microsoft.com/office/powerpoint/2010/main" xmlns=""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73"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pPr/>
              <a:t>1/21/2025</a:t>
            </a:fld>
            <a:endParaRPr lang="en-US"/>
          </a:p>
        </p:txBody>
      </p:sp>
      <p:sp>
        <p:nvSpPr>
          <p:cNvPr id="5" name="Footer Placeholder 4">
            <a:extLst>
              <a:ext uri="{FF2B5EF4-FFF2-40B4-BE49-F238E27FC236}">
                <a16:creationId xmlns:a16="http://schemas.microsoft.com/office/drawing/2014/main" xmlns=""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pPr/>
              <a:t>‹#›</a:t>
            </a:fld>
            <a:endParaRPr lang="en-US"/>
          </a:p>
        </p:txBody>
      </p:sp>
    </p:spTree>
    <p:extLst>
      <p:ext uri="{BB962C8B-B14F-4D97-AF65-F5344CB8AC3E}">
        <p14:creationId xmlns:p14="http://schemas.microsoft.com/office/powerpoint/2010/main" xmlns=""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Google Shape;290;p7">
            <a:extLst>
              <a:ext uri="{FF2B5EF4-FFF2-40B4-BE49-F238E27FC236}">
                <a16:creationId xmlns="" xmlns:a16="http://schemas.microsoft.com/office/drawing/2014/main" id="{6B7B8FD2-678D-46F2-81FF-6B26D466BA55}"/>
              </a:ext>
            </a:extLst>
          </p:cNvPr>
          <p:cNvSpPr txBox="1"/>
          <p:nvPr/>
        </p:nvSpPr>
        <p:spPr>
          <a:xfrm>
            <a:off x="437321" y="1604975"/>
            <a:ext cx="11608905" cy="2769947"/>
          </a:xfrm>
          <a:prstGeom prst="rect">
            <a:avLst/>
          </a:prstGeom>
          <a:noFill/>
          <a:ln>
            <a:noFill/>
          </a:ln>
        </p:spPr>
        <p:txBody>
          <a:bodyPr spcFirstLastPara="1" wrap="square" lIns="91423" tIns="45699" rIns="91423" bIns="45699" anchor="t" anchorCtr="0">
            <a:spAutoFit/>
          </a:bodyPr>
          <a:lstStyle/>
          <a:p>
            <a:pPr algn="ctr">
              <a:spcAft>
                <a:spcPts val="1200"/>
              </a:spcAft>
              <a:buClr>
                <a:srgbClr val="FF0000"/>
              </a:buClr>
              <a:buSzPts val="4400"/>
            </a:pPr>
            <a:r>
              <a:rPr lang="en-US" sz="4800" b="1" err="1">
                <a:ln w="22225">
                  <a:noFill/>
                  <a:prstDash val="solid"/>
                </a:ln>
                <a:solidFill>
                  <a:srgbClr val="FF0000"/>
                </a:solidFill>
                <a:latin typeface="Times New Roman" pitchFamily="18" charset="0"/>
                <a:ea typeface="Times New Roman"/>
                <a:cs typeface="Times New Roman" pitchFamily="18" charset="0"/>
                <a:sym typeface="Times New Roman"/>
              </a:rPr>
              <a:t>Tuần</a:t>
            </a:r>
            <a:r>
              <a:rPr lang="en-US" sz="4800" b="1">
                <a:ln w="22225">
                  <a:noFill/>
                  <a:prstDash val="solid"/>
                </a:ln>
                <a:solidFill>
                  <a:srgbClr val="FF0000"/>
                </a:solidFill>
                <a:latin typeface="Times New Roman" pitchFamily="18" charset="0"/>
                <a:ea typeface="Times New Roman"/>
                <a:cs typeface="Times New Roman" pitchFamily="18" charset="0"/>
                <a:sym typeface="Times New Roman"/>
              </a:rPr>
              <a:t> </a:t>
            </a:r>
            <a:r>
              <a:rPr lang="en-US" sz="4800" b="1" smtClean="0">
                <a:ln w="22225">
                  <a:noFill/>
                  <a:prstDash val="solid"/>
                </a:ln>
                <a:solidFill>
                  <a:srgbClr val="FF0000"/>
                </a:solidFill>
                <a:latin typeface="Times New Roman" pitchFamily="18" charset="0"/>
                <a:ea typeface="Times New Roman"/>
                <a:cs typeface="Times New Roman" pitchFamily="18" charset="0"/>
                <a:sym typeface="Times New Roman"/>
              </a:rPr>
              <a:t>19</a:t>
            </a:r>
          </a:p>
          <a:p>
            <a:pPr algn="ctr">
              <a:spcAft>
                <a:spcPts val="1200"/>
              </a:spcAft>
              <a:buClr>
                <a:srgbClr val="FF0000"/>
              </a:buClr>
              <a:buSzPts val="4400"/>
            </a:pPr>
            <a:r>
              <a:rPr lang="en-US" sz="4800" b="1" smtClean="0">
                <a:ln w="22225">
                  <a:noFill/>
                  <a:prstDash val="solid"/>
                </a:ln>
                <a:solidFill>
                  <a:srgbClr val="FF0000"/>
                </a:solidFill>
                <a:latin typeface="Times New Roman" pitchFamily="18" charset="0"/>
                <a:ea typeface="Times New Roman"/>
                <a:cs typeface="Times New Roman" pitchFamily="18" charset="0"/>
                <a:sym typeface="Times New Roman"/>
              </a:rPr>
              <a:t>GV dạy: Bùi Thị Luận</a:t>
            </a:r>
            <a:endParaRPr lang="en-US" sz="4800" b="1" dirty="0">
              <a:ln w="22225">
                <a:noFill/>
                <a:prstDash val="solid"/>
              </a:ln>
              <a:solidFill>
                <a:srgbClr val="FF0000"/>
              </a:solidFill>
              <a:latin typeface="Times New Roman" pitchFamily="18" charset="0"/>
              <a:ea typeface="Times New Roman"/>
              <a:cs typeface="Times New Roman" pitchFamily="18" charset="0"/>
              <a:sym typeface="Times New Roman"/>
            </a:endParaRPr>
          </a:p>
          <a:p>
            <a:pPr algn="ctr">
              <a:spcAft>
                <a:spcPts val="1200"/>
              </a:spcAft>
              <a:buClr>
                <a:srgbClr val="FF0000"/>
              </a:buClr>
              <a:buSzPts val="4400"/>
            </a:pPr>
            <a:endParaRPr lang="en-US" sz="4800" b="1" spc="100" dirty="0">
              <a:ln w="22225">
                <a:noFill/>
                <a:prstDash val="solid"/>
              </a:ln>
              <a:solidFill>
                <a:srgbClr val="0000FF"/>
              </a:solidFill>
              <a:latin typeface="Times New Roman" pitchFamily="18" charset="0"/>
              <a:cs typeface="Times New Roman" pitchFamily="18" charset="0"/>
            </a:endParaRPr>
          </a:p>
        </p:txBody>
      </p:sp>
      <p:sp>
        <p:nvSpPr>
          <p:cNvPr id="2" name="Rectangle 1"/>
          <p:cNvSpPr/>
          <p:nvPr/>
        </p:nvSpPr>
        <p:spPr>
          <a:xfrm>
            <a:off x="537883" y="80868"/>
            <a:ext cx="1143000" cy="498011"/>
          </a:xfrm>
          <a:prstGeom prst="rect">
            <a:avLst/>
          </a:prstGeom>
          <a:solidFill>
            <a:schemeClr val="bg1"/>
          </a:solidFill>
        </p:spPr>
        <p:style>
          <a:lnRef idx="0">
            <a:schemeClr val="accent5"/>
          </a:lnRef>
          <a:fillRef idx="3">
            <a:schemeClr val="accent5"/>
          </a:fillRef>
          <a:effectRef idx="3">
            <a:schemeClr val="accent5"/>
          </a:effectRef>
          <a:fontRef idx="minor">
            <a:schemeClr val="lt1"/>
          </a:fontRef>
        </p:style>
        <p:txBody>
          <a:bodyPr lIns="91438" tIns="45719" rIns="91438" bIns="45719" rtlCol="0" anchor="ctr"/>
          <a:lstStyle/>
          <a:p>
            <a:pPr algn="ctr"/>
            <a:endParaRPr lang="en-US"/>
          </a:p>
        </p:txBody>
      </p:sp>
    </p:spTree>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xmlns="" id="{EE8A1479-0EA6-4D62-BEB2-898DFFEB97DF}"/>
              </a:ext>
            </a:extLst>
          </p:cNvPr>
          <p:cNvSpPr/>
          <p:nvPr/>
        </p:nvSpPr>
        <p:spPr>
          <a:xfrm>
            <a:off x="732063" y="295935"/>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xmlns="" id="{D26AD058-FF67-4AD4-83D4-D3A152AEAE92}"/>
              </a:ext>
            </a:extLst>
          </p:cNvPr>
          <p:cNvSpPr txBox="1"/>
          <p:nvPr/>
        </p:nvSpPr>
        <p:spPr>
          <a:xfrm>
            <a:off x="6503718" y="5189839"/>
            <a:ext cx="4527137" cy="523220"/>
          </a:xfrm>
          <a:prstGeom prst="rect">
            <a:avLst/>
          </a:prstGeom>
          <a:noFill/>
        </p:spPr>
        <p:txBody>
          <a:bodyPr wrap="none" rtlCol="0">
            <a:spAutoFit/>
          </a:bodyPr>
          <a:lstStyle/>
          <a:p>
            <a:pPr algn="just"/>
            <a:r>
              <a:rPr lang="en-US" sz="2800" b="1">
                <a:latin typeface="Times New Roman" panose="02020603050405020304" pitchFamily="18" charset="0"/>
                <a:cs typeface="Times New Roman" panose="02020603050405020304" pitchFamily="18" charset="0"/>
              </a:rPr>
              <a:t>TheoTRẦN TÙNG CHINH</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683FC32E-5003-462E-8DFD-55DFB5BC1D66}"/>
              </a:ext>
            </a:extLst>
          </p:cNvPr>
          <p:cNvSpPr txBox="1"/>
          <p:nvPr/>
        </p:nvSpPr>
        <p:spPr>
          <a:xfrm>
            <a:off x="1076778" y="3226119"/>
            <a:ext cx="10000343" cy="1815882"/>
          </a:xfrm>
          <a:prstGeom prst="rect">
            <a:avLst/>
          </a:prstGeom>
          <a:noFill/>
        </p:spPr>
        <p:txBody>
          <a:bodyPr wrap="square">
            <a:spAutoFit/>
          </a:bodyPr>
          <a:lstStyle/>
          <a:p>
            <a:pPr algn="just"/>
            <a:r>
              <a:rPr lang="en-US" sz="2800" b="1">
                <a:solidFill>
                  <a:srgbClr val="000000"/>
                </a:solidFill>
                <a:latin typeface="Times New Roman" panose="02020603050405020304" pitchFamily="18" charset="0"/>
                <a:cs typeface="Times New Roman" panose="02020603050405020304" pitchFamily="18" charset="0"/>
              </a:rPr>
              <a:t>       Vậy là sinh nhật Vy, Chi không có quyển từ điển để tặng bạn như dự kiến. Nhưng mà không sao, Chi sẽ làm cho bạn cái móc khóa thật đặc biệt, một cái móc khóa có hình quyển từ điển nhỏ xíu thật dễ thương.</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7ABC819C-0AC0-469F-9E01-71F80C967ADD}"/>
              </a:ext>
            </a:extLst>
          </p:cNvPr>
          <p:cNvSpPr txBox="1"/>
          <p:nvPr/>
        </p:nvSpPr>
        <p:spPr>
          <a:xfrm>
            <a:off x="1095828" y="1144941"/>
            <a:ext cx="10000343" cy="523220"/>
          </a:xfrm>
          <a:prstGeom prst="rect">
            <a:avLst/>
          </a:prstGeom>
          <a:noFill/>
        </p:spPr>
        <p:txBody>
          <a:bodyPr wrap="square">
            <a:spAutoFit/>
          </a:bodyPr>
          <a:lstStyle/>
          <a:p>
            <a:r>
              <a:rPr lang="en-US" sz="2800" b="1" i="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F9D196E1-AF2E-3FB7-0007-0E1DA93F0720}"/>
              </a:ext>
            </a:extLst>
          </p:cNvPr>
          <p:cNvSpPr txBox="1"/>
          <p:nvPr/>
        </p:nvSpPr>
        <p:spPr>
          <a:xfrm>
            <a:off x="1188355" y="1277589"/>
            <a:ext cx="9907816" cy="1815882"/>
          </a:xfrm>
          <a:prstGeom prst="rect">
            <a:avLst/>
          </a:prstGeom>
          <a:noFill/>
        </p:spPr>
        <p:txBody>
          <a:bodyPr wrap="square">
            <a:spAutoFit/>
          </a:bodyPr>
          <a:lstStyle/>
          <a:p>
            <a:pPr algn="just"/>
            <a:r>
              <a:rPr lang="en-US" sz="2800" b="1">
                <a:solidFill>
                  <a:srgbClr val="000000"/>
                </a:solidFill>
                <a:latin typeface="Times New Roman" panose="02020603050405020304" pitchFamily="18" charset="0"/>
                <a:cs typeface="Times New Roman" panose="02020603050405020304" pitchFamily="18" charset="0"/>
              </a:rPr>
              <a:t>     Nhưng Chi lại nghĩ tới Thư đang nằm thiêm thiếp trong bệnh viện. Thế là không một chút đắn đo, Chi đem góp số tiền tiết kiệm, trong đó có mười ngàn đồng sáng nay má vừa cho vay.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xmlns=""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xmlns=""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xmlns=""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“Mấy hôm nay… máy tính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xmlns=""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xmlns="" id="{5671F0E5-DD4D-4337-826C-5EC310DBB4C2}"/>
              </a:ext>
            </a:extLst>
          </p:cNvPr>
          <p:cNvGrpSpPr/>
          <p:nvPr/>
        </p:nvGrpSpPr>
        <p:grpSpPr>
          <a:xfrm>
            <a:off x="2900877" y="2102222"/>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xmlns=""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xmlns=""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xmlns=""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“Tan học… tặng Vy rồi.”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xmlns=""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xmlns="" id="{B28822C1-7498-4EFE-BBF5-E894CC37C93D}"/>
              </a:ext>
            </a:extLst>
          </p:cNvPr>
          <p:cNvGrpSpPr/>
          <p:nvPr/>
        </p:nvGrpSpPr>
        <p:grpSpPr>
          <a:xfrm>
            <a:off x="2918638" y="3199505"/>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xmlns=""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xmlns=""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xmlns=""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“Vậy mà … trong nhà sách.”</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xmlns=""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xmlns="" id="{E146BC44-1170-44A2-8A98-AB16440A8846}"/>
              </a:ext>
            </a:extLst>
          </p:cNvPr>
          <p:cNvGrpSpPr/>
          <p:nvPr/>
        </p:nvGrpSpPr>
        <p:grpSpPr>
          <a:xfrm>
            <a:off x="2900877" y="4256115"/>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xmlns=""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xmlns=""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xmlns=""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“Nhưng … vừa cho vay.”</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xmlns=""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xmlns="" id="{1DC91AD6-7FB1-418D-A640-606196DFE56E}"/>
              </a:ext>
            </a:extLst>
          </p:cNvPr>
          <p:cNvGrpSpPr/>
          <p:nvPr/>
        </p:nvGrpSpPr>
        <p:grpSpPr>
          <a:xfrm>
            <a:off x="2900877" y="5353396"/>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xmlns=""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xmlns=""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xmlns=""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xmlns=""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xmlns="" id="{B1EC65EC-C7A6-4C87-83A7-9C8480542661}"/>
              </a:ext>
            </a:extLst>
          </p:cNvPr>
          <p:cNvPicPr>
            <a:picLocks noChangeAspect="1"/>
          </p:cNvPicPr>
          <p:nvPr/>
        </p:nvPicPr>
        <p:blipFill>
          <a:blip r:embed="rId2"/>
          <a:stretch>
            <a:fillRect/>
          </a:stretch>
        </p:blipFill>
        <p:spPr>
          <a:xfrm>
            <a:off x="224403" y="69331"/>
            <a:ext cx="5871597" cy="981256"/>
          </a:xfrm>
          <a:prstGeom prst="rect">
            <a:avLst/>
          </a:prstGeom>
          <a:solidFill>
            <a:srgbClr val="0070C0"/>
          </a:solidFill>
        </p:spPr>
      </p:pic>
    </p:spTree>
    <p:extLst>
      <p:ext uri="{BB962C8B-B14F-4D97-AF65-F5344CB8AC3E}">
        <p14:creationId xmlns:p14="http://schemas.microsoft.com/office/powerpoint/2010/main" xmlns=""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065D3ED-1261-4C79-8CE9-7BBCD356C1EA}"/>
              </a:ext>
            </a:extLst>
          </p:cNvPr>
          <p:cNvGrpSpPr/>
          <p:nvPr/>
        </p:nvGrpSpPr>
        <p:grpSpPr>
          <a:xfrm>
            <a:off x="4129477" y="94972"/>
            <a:ext cx="6680037" cy="1962203"/>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xmlns=""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1CE39A8E-948F-4836-AAE1-70EE38C542A0}"/>
              </a:ext>
            </a:extLst>
          </p:cNvPr>
          <p:cNvPicPr>
            <a:picLocks noChangeAspect="1"/>
          </p:cNvPicPr>
          <p:nvPr/>
        </p:nvPicPr>
        <p:blipFill>
          <a:blip r:embed="rId2"/>
          <a:stretch>
            <a:fillRect/>
          </a:stretch>
        </p:blipFill>
        <p:spPr>
          <a:xfrm>
            <a:off x="8399983" y="2057175"/>
            <a:ext cx="3792017" cy="4724237"/>
          </a:xfrm>
          <a:prstGeom prst="rect">
            <a:avLst/>
          </a:prstGeom>
        </p:spPr>
      </p:pic>
      <p:sp>
        <p:nvSpPr>
          <p:cNvPr id="7" name="TextBox 6">
            <a:extLst>
              <a:ext uri="{FF2B5EF4-FFF2-40B4-BE49-F238E27FC236}">
                <a16:creationId xmlns:a16="http://schemas.microsoft.com/office/drawing/2014/main" xmlns="" id="{27C0750B-9584-4FBE-B305-D02BDD03AD95}"/>
              </a:ext>
            </a:extLst>
          </p:cNvPr>
          <p:cNvSpPr txBox="1"/>
          <p:nvPr/>
        </p:nvSpPr>
        <p:spPr>
          <a:xfrm>
            <a:off x="1039587" y="2274008"/>
            <a:ext cx="7022937" cy="332751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lắng</a:t>
            </a:r>
            <a:r>
              <a:rPr lang="en-US"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a:t>
            </a: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 tin về hoàn cảnh của bạn Thư.</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DB7C6E5-8228-4CC4-9D8F-BD32E2F59710}"/>
              </a:ext>
            </a:extLst>
          </p:cNvPr>
          <p:cNvPicPr>
            <a:picLocks noChangeAspect="1"/>
          </p:cNvPicPr>
          <p:nvPr/>
        </p:nvPicPr>
        <p:blipFill>
          <a:blip r:embed="rId2"/>
          <a:stretch>
            <a:fillRect/>
          </a:stretch>
        </p:blipFill>
        <p:spPr>
          <a:xfrm>
            <a:off x="898709" y="476806"/>
            <a:ext cx="10394581" cy="1536325"/>
          </a:xfrm>
          <a:prstGeom prst="rect">
            <a:avLst/>
          </a:prstGeom>
          <a:solidFill>
            <a:schemeClr val="accent2"/>
          </a:solidFill>
        </p:spPr>
      </p:pic>
      <p:sp>
        <p:nvSpPr>
          <p:cNvPr id="4" name="TextBox 3">
            <a:extLst>
              <a:ext uri="{FF2B5EF4-FFF2-40B4-BE49-F238E27FC236}">
                <a16:creationId xmlns:a16="http://schemas.microsoft.com/office/drawing/2014/main" xmlns="" id="{27C2BA16-A3A7-4FF8-BCBB-E5B0F0281745}"/>
              </a:ext>
            </a:extLst>
          </p:cNvPr>
          <p:cNvSpPr txBox="1"/>
          <p:nvPr/>
        </p:nvSpPr>
        <p:spPr>
          <a:xfrm>
            <a:off x="898709" y="2848660"/>
            <a:ext cx="10394581" cy="2123658"/>
          </a:xfrm>
          <a:prstGeom prst="rect">
            <a:avLst/>
          </a:prstGeom>
          <a:noFill/>
        </p:spPr>
        <p:txBody>
          <a:bodyPr wrap="square">
            <a:spAutoFit/>
          </a:bodyPr>
          <a:lstStyle/>
          <a:p>
            <a:pPr algn="just"/>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Nhấn</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mạnh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vào</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những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từ</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ngữ</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khó</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đọc</a:t>
            </a:r>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i="1">
                <a:solidFill>
                  <a:srgbClr val="FF0000"/>
                </a:solidFill>
                <a:effectLst/>
                <a:latin typeface="Times New Roman" panose="02020603050405020304" pitchFamily="18" charset="0"/>
                <a:ea typeface="Times New Roman" panose="02020603050405020304" pitchFamily="18" charset="0"/>
              </a:rPr>
              <a:t>bối rối, tâm sự,  xoay xở, thiêm thiếp, đắn đo,..</a:t>
            </a:r>
            <a:endParaRPr lang="en-US" sz="4400" b="1" i="1" dirty="0">
              <a:solidFill>
                <a:srgbClr val="FF0000"/>
              </a:solidFill>
            </a:endParaRPr>
          </a:p>
        </p:txBody>
      </p:sp>
    </p:spTree>
    <p:extLst>
      <p:ext uri="{BB962C8B-B14F-4D97-AF65-F5344CB8AC3E}">
        <p14:creationId xmlns:p14="http://schemas.microsoft.com/office/powerpoint/2010/main" xmlns=""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183388" y="1742182"/>
            <a:ext cx="2625613" cy="1058045"/>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1483827" y="29446"/>
            <a:ext cx="9224345" cy="1228350"/>
          </a:xfrm>
          <a:prstGeom prst="rect">
            <a:avLst/>
          </a:prstGeom>
          <a:solidFill>
            <a:schemeClr val="accent2"/>
          </a:solidFill>
        </p:spPr>
      </p:pic>
      <p:sp>
        <p:nvSpPr>
          <p:cNvPr id="6" name="TextBox 5">
            <a:extLst>
              <a:ext uri="{FF2B5EF4-FFF2-40B4-BE49-F238E27FC236}">
                <a16:creationId xmlns:a16="http://schemas.microsoft.com/office/drawing/2014/main" xmlns="" id="{711C3003-2E5B-418A-8F82-B3A03AA6A6CF}"/>
              </a:ext>
            </a:extLst>
          </p:cNvPr>
          <p:cNvSpPr txBox="1"/>
          <p:nvPr/>
        </p:nvSpPr>
        <p:spPr>
          <a:xfrm>
            <a:off x="2858965" y="1410714"/>
            <a:ext cx="8935096" cy="2246769"/>
          </a:xfrm>
          <a:prstGeom prst="rect">
            <a:avLst/>
          </a:prstGeom>
          <a:noFill/>
        </p:spPr>
        <p:txBody>
          <a:bodyPr wrap="square" rtlCol="0">
            <a:spAutoFit/>
          </a:bodyPr>
          <a:lstStyle/>
          <a:p>
            <a:pPr algn="just"/>
            <a:r>
              <a:rPr lang="en-US" sz="2800">
                <a:solidFill>
                  <a:srgbClr val="000000"/>
                </a:solidFill>
                <a:latin typeface="Times New Roman" panose="02020603050405020304" pitchFamily="18" charset="0"/>
                <a:cs typeface="Times New Roman" panose="02020603050405020304" pitchFamily="18" charset="0"/>
              </a:rPr>
              <a:t>     Mấy hôm nay, Chi đàn rất bối rối. Tuần sau là đến sinh nhật Vy – nhỏ bạn rất thân của Chi rồi. Chi nghĩ mãi mà chẳng biết tặng Vy cái gì. Chợt nhớ hôm trước, trong giờ học tiếng Anh, Chi có nghe Vy tâm sự với Thư: “ Vy thích lật từng trang từ điển hơn là tra nghĩa trên máy tính.”.</a:t>
            </a:r>
            <a:endParaRPr lang="vi-VN" sz="2800" i="0" dirty="0">
              <a:solidFill>
                <a:srgbClr val="000000"/>
              </a:solidFill>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xmlns="" id="{CB55F396-C613-4434-ACB6-6D12C19C039E}"/>
              </a:ext>
            </a:extLst>
          </p:cNvPr>
          <p:cNvGrpSpPr/>
          <p:nvPr/>
        </p:nvGrpSpPr>
        <p:grpSpPr>
          <a:xfrm>
            <a:off x="144291" y="3799611"/>
            <a:ext cx="2625613" cy="1053443"/>
            <a:chOff x="1401906" y="1548871"/>
            <a:chExt cx="1694759" cy="712476"/>
          </a:xfrm>
        </p:grpSpPr>
        <p:sp>
          <p:nvSpPr>
            <p:cNvPr id="8" name="Flowchart: Terminator 7">
              <a:extLst>
                <a:ext uri="{FF2B5EF4-FFF2-40B4-BE49-F238E27FC236}">
                  <a16:creationId xmlns:a16="http://schemas.microsoft.com/office/drawing/2014/main" xmlns=""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xmlns="" id="{5508DF05-4E65-4A21-8B4E-B03CDD5B56D9}"/>
              </a:ext>
            </a:extLst>
          </p:cNvPr>
          <p:cNvSpPr txBox="1"/>
          <p:nvPr/>
        </p:nvSpPr>
        <p:spPr>
          <a:xfrm>
            <a:off x="2858965" y="3810401"/>
            <a:ext cx="8935096" cy="2677656"/>
          </a:xfrm>
          <a:prstGeom prst="rect">
            <a:avLst/>
          </a:prstGeom>
          <a:noFill/>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Tan học, Chi ra nhà sách, nhưng khi nhìn bảng giá thì em lè lưỡi: “ Eo, ôi, hơn tram ngàn!”. Nhưng tặng Vy món quà gì khá thì em cũng không biết. Em xin phép má cho mổ con heo đất. Nhưng mổ heo ra, vẫn còn thiếu mười ngàn. Má đưa cho Chi mười ngàn, cười: “ Má cho vay nhé!”. Chi thích quá. Vậy là em đã có đủ tiền mua quyển từ điển tặng Vy rồi.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736222112"/>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116967" y="1553886"/>
            <a:ext cx="2675576" cy="1058045"/>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1460291" y="68111"/>
            <a:ext cx="9420962" cy="1011246"/>
          </a:xfrm>
          <a:prstGeom prst="rect">
            <a:avLst/>
          </a:prstGeom>
          <a:solidFill>
            <a:schemeClr val="accent2"/>
          </a:solidFill>
        </p:spPr>
      </p:pic>
      <p:grpSp>
        <p:nvGrpSpPr>
          <p:cNvPr id="7" name="Group 6">
            <a:extLst>
              <a:ext uri="{FF2B5EF4-FFF2-40B4-BE49-F238E27FC236}">
                <a16:creationId xmlns:a16="http://schemas.microsoft.com/office/drawing/2014/main" xmlns="" id="{CB55F396-C613-4434-ACB6-6D12C19C039E}"/>
              </a:ext>
            </a:extLst>
          </p:cNvPr>
          <p:cNvGrpSpPr/>
          <p:nvPr/>
        </p:nvGrpSpPr>
        <p:grpSpPr>
          <a:xfrm>
            <a:off x="0" y="4381806"/>
            <a:ext cx="2687453" cy="1053443"/>
            <a:chOff x="1401906" y="1548871"/>
            <a:chExt cx="1694759" cy="712476"/>
          </a:xfrm>
        </p:grpSpPr>
        <p:sp>
          <p:nvSpPr>
            <p:cNvPr id="8" name="Flowchart: Terminator 7">
              <a:extLst>
                <a:ext uri="{FF2B5EF4-FFF2-40B4-BE49-F238E27FC236}">
                  <a16:creationId xmlns:a16="http://schemas.microsoft.com/office/drawing/2014/main" xmlns=""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xmlns=""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xmlns="" id="{763C9AB5-E741-46DB-8180-348E15E9A648}"/>
              </a:ext>
            </a:extLst>
          </p:cNvPr>
          <p:cNvSpPr txBox="1"/>
          <p:nvPr/>
        </p:nvSpPr>
        <p:spPr>
          <a:xfrm>
            <a:off x="2897633" y="1307681"/>
            <a:ext cx="8714545" cy="3108543"/>
          </a:xfrm>
          <a:prstGeom prst="rect">
            <a:avLst/>
          </a:prstGeom>
          <a:noFill/>
        </p:spPr>
        <p:txBody>
          <a:bodyPr wrap="square">
            <a:spAutoFit/>
          </a:bodyPr>
          <a:lstStyle/>
          <a:p>
            <a:pPr algn="just"/>
            <a:r>
              <a:rPr lang="en-US" sz="2800" i="0">
                <a:solidFill>
                  <a:srgbClr val="000000"/>
                </a:solidFill>
                <a:effectLst/>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Vậy mà đùng một cái, có tin Thư phải mổ ruột thừa. Nhà Thư nghèo nên khi Thư bệnh bất ngờ thế này chắc ba má bạn không xoay xở kịp. Cô chủ nhiệm và cả lớp quyết định mở đợt quyên góp nhanh để đỡ đần một phần viện phí cho Thư. Tự nhiên lúc đó, Chi nhớ tới sinh nhật Vy, nhớ tới quyển từ điển vẫn còn nằm trong nhà sách.</a:t>
            </a:r>
          </a:p>
          <a:p>
            <a:pPr algn="just"/>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3F2A4809-F295-4014-85BF-23A99D9D5813}"/>
              </a:ext>
            </a:extLst>
          </p:cNvPr>
          <p:cNvSpPr txBox="1"/>
          <p:nvPr/>
        </p:nvSpPr>
        <p:spPr>
          <a:xfrm>
            <a:off x="2937651" y="4177798"/>
            <a:ext cx="8655635" cy="1815882"/>
          </a:xfrm>
          <a:prstGeom prst="rect">
            <a:avLst/>
          </a:prstGeom>
          <a:noFill/>
        </p:spPr>
        <p:txBody>
          <a:bodyPr wrap="square">
            <a:spAutoFit/>
          </a:bodyPr>
          <a:lstStyle/>
          <a:p>
            <a:pPr algn="just"/>
            <a:r>
              <a:rPr lang="en-US" sz="2800" i="0">
                <a:solidFill>
                  <a:srgbClr val="000000"/>
                </a:solidFill>
                <a:effectLst/>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 Nhưng Chi lại nghĩ tới Thư đang nằm thiêm thiếp trong bệnh viện. Thế là không một chút đắn đo, Chi đem góp số tiền tiết kiệm, trong đó có mười ngàn đồng sáng nay má vừa cho vay.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8159009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281623B-B9A7-4C49-85A4-80FC1960B6FE}"/>
              </a:ext>
            </a:extLst>
          </p:cNvPr>
          <p:cNvGrpSpPr/>
          <p:nvPr/>
        </p:nvGrpSpPr>
        <p:grpSpPr>
          <a:xfrm>
            <a:off x="51718" y="2302421"/>
            <a:ext cx="2717800" cy="1062667"/>
            <a:chOff x="1401906" y="1548871"/>
            <a:chExt cx="1694759" cy="712476"/>
          </a:xfrm>
        </p:grpSpPr>
        <p:sp>
          <p:nvSpPr>
            <p:cNvPr id="3" name="Flowchart: Terminator 2">
              <a:extLst>
                <a:ext uri="{FF2B5EF4-FFF2-40B4-BE49-F238E27FC236}">
                  <a16:creationId xmlns:a16="http://schemas.microsoft.com/office/drawing/2014/main" xmlns=""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xmlns="" id="{C3E206D3-0B27-4EDF-A74A-62EAF45A0568}"/>
              </a:ext>
            </a:extLst>
          </p:cNvPr>
          <p:cNvPicPr>
            <a:picLocks noChangeAspect="1"/>
          </p:cNvPicPr>
          <p:nvPr/>
        </p:nvPicPr>
        <p:blipFill>
          <a:blip r:embed="rId2"/>
          <a:stretch>
            <a:fillRect/>
          </a:stretch>
        </p:blipFill>
        <p:spPr>
          <a:xfrm>
            <a:off x="895661" y="258776"/>
            <a:ext cx="10400677" cy="1400667"/>
          </a:xfrm>
          <a:prstGeom prst="rect">
            <a:avLst/>
          </a:prstGeom>
          <a:solidFill>
            <a:schemeClr val="accent2"/>
          </a:solidFill>
          <a:ln>
            <a:solidFill>
              <a:schemeClr val="accent1"/>
            </a:solidFill>
          </a:ln>
        </p:spPr>
      </p:pic>
      <p:sp>
        <p:nvSpPr>
          <p:cNvPr id="15" name="TextBox 14">
            <a:extLst>
              <a:ext uri="{FF2B5EF4-FFF2-40B4-BE49-F238E27FC236}">
                <a16:creationId xmlns:a16="http://schemas.microsoft.com/office/drawing/2014/main" xmlns="" id="{2C5F60BA-52DE-4556-AC4B-85E9A6F90627}"/>
              </a:ext>
            </a:extLst>
          </p:cNvPr>
          <p:cNvSpPr txBox="1"/>
          <p:nvPr/>
        </p:nvSpPr>
        <p:spPr>
          <a:xfrm>
            <a:off x="7075359" y="5546111"/>
            <a:ext cx="7387227" cy="523220"/>
          </a:xfrm>
          <a:prstGeom prst="rect">
            <a:avLst/>
          </a:prstGeom>
          <a:no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Theo TRẦN TÙNG CHINH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77474885-A060-4E06-A9CB-48091A47F4C6}"/>
              </a:ext>
            </a:extLst>
          </p:cNvPr>
          <p:cNvSpPr txBox="1"/>
          <p:nvPr/>
        </p:nvSpPr>
        <p:spPr>
          <a:xfrm>
            <a:off x="2769518" y="2302421"/>
            <a:ext cx="8526820" cy="2862322"/>
          </a:xfrm>
          <a:prstGeom prst="rect">
            <a:avLst/>
          </a:prstGeom>
          <a:noFill/>
        </p:spPr>
        <p:txBody>
          <a:bodyPr wrap="square">
            <a:spAutoFit/>
          </a:bodyPr>
          <a:lstStyle/>
          <a:p>
            <a:pPr algn="just"/>
            <a:r>
              <a:rPr lang="en-US" sz="3600">
                <a:solidFill>
                  <a:srgbClr val="000000"/>
                </a:solidFill>
                <a:latin typeface="Times New Roman" panose="02020603050405020304" pitchFamily="18" charset="0"/>
                <a:cs typeface="Times New Roman" panose="02020603050405020304" pitchFamily="18" charset="0"/>
              </a:rPr>
              <a:t>Vậy là sinh nhật Vy, Chi không có quyển từ điển để tặng bạn như dự kiến. Nhưng mà không sao, Chi sẽ làm cho bạn cái móc khóa thật đặc biệt, một cái móc khóa có hình quyển từ điển nhỏ xíu thật dễ thương.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76834733"/>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3978EC7A-B9FE-459C-8DB9-A6F1EB3352B1}"/>
              </a:ext>
            </a:extLst>
          </p:cNvPr>
          <p:cNvGrpSpPr/>
          <p:nvPr/>
        </p:nvGrpSpPr>
        <p:grpSpPr>
          <a:xfrm>
            <a:off x="5171419" y="2064742"/>
            <a:ext cx="6634712" cy="3169925"/>
            <a:chOff x="2975205" y="1255651"/>
            <a:chExt cx="5432196" cy="3036949"/>
          </a:xfrm>
        </p:grpSpPr>
        <p:sp>
          <p:nvSpPr>
            <p:cNvPr id="3" name="Rectangle: Rounded Corners 34">
              <a:extLst>
                <a:ext uri="{FF2B5EF4-FFF2-40B4-BE49-F238E27FC236}">
                  <a16:creationId xmlns:a16="http://schemas.microsoft.com/office/drawing/2014/main" xmlns=""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xmlns=""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xmlns="" id="{6BC8015B-01FF-4E8F-A52E-755A762D2E37}"/>
                </a:ext>
              </a:extLst>
            </p:cNvPr>
            <p:cNvPicPr>
              <a:picLocks noChangeAspect="1"/>
            </p:cNvPicPr>
            <p:nvPr/>
          </p:nvPicPr>
          <p:blipFill>
            <a:blip r:embed="rId2" cstate="print"/>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xmlns="" id="{21F579BF-5A07-4AEF-8B54-1C501EF52542}"/>
                </a:ext>
              </a:extLst>
            </p:cNvPr>
            <p:cNvPicPr>
              <a:picLocks noChangeAspect="1"/>
            </p:cNvPicPr>
            <p:nvPr/>
          </p:nvPicPr>
          <p:blipFill>
            <a:blip r:embed="rId2" cstate="print"/>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xmlns="" id="{2E1084F7-9AF7-4CD6-972F-C1AB09CD5709}"/>
                </a:ext>
              </a:extLst>
            </p:cNvPr>
            <p:cNvPicPr>
              <a:picLocks noChangeAspect="1"/>
            </p:cNvPicPr>
            <p:nvPr/>
          </p:nvPicPr>
          <p:blipFill>
            <a:blip r:embed="rId3" cstate="print"/>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xmlns="" id="{DE49A140-EF86-4C2A-9521-BB433986B3A4}"/>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xmlns="" id="{0F0AAE77-CACB-4A4A-890A-341DC04FA98E}"/>
              </a:ext>
            </a:extLst>
          </p:cNvPr>
          <p:cNvSpPr txBox="1">
            <a:spLocks/>
          </p:cNvSpPr>
          <p:nvPr/>
        </p:nvSpPr>
        <p:spPr>
          <a:xfrm>
            <a:off x="1614242" y="30781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98983753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9983C647-F37D-49A4-B100-34F47F376CD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01551" y="652972"/>
            <a:ext cx="11305571" cy="6074229"/>
          </a:xfrm>
          <a:prstGeom prst="rect">
            <a:avLst/>
          </a:prstGeom>
          <a:noFill/>
        </p:spPr>
      </p:pic>
      <p:pic>
        <p:nvPicPr>
          <p:cNvPr id="4" name="图片 9">
            <a:extLst>
              <a:ext uri="{FF2B5EF4-FFF2-40B4-BE49-F238E27FC236}">
                <a16:creationId xmlns:a16="http://schemas.microsoft.com/office/drawing/2014/main" xmlns="" id="{2AA4B1E1-5E4B-4B2F-901B-EE1B71E6F04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xmlns="" id="{D52821BF-0414-44AF-87CB-1CF96531368E}"/>
              </a:ext>
            </a:extLst>
          </p:cNvPr>
          <p:cNvSpPr txBox="1"/>
          <p:nvPr/>
        </p:nvSpPr>
        <p:spPr>
          <a:xfrm>
            <a:off x="1652161" y="1434123"/>
            <a:ext cx="1978606"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Bối rối</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9" name="TextBox 8">
            <a:extLst>
              <a:ext uri="{FF2B5EF4-FFF2-40B4-BE49-F238E27FC236}">
                <a16:creationId xmlns:a16="http://schemas.microsoft.com/office/drawing/2014/main" xmlns="" id="{3F990FEF-91BC-4B0E-8EFD-0B701D1B97FA}"/>
              </a:ext>
            </a:extLst>
          </p:cNvPr>
          <p:cNvSpPr txBox="1"/>
          <p:nvPr/>
        </p:nvSpPr>
        <p:spPr>
          <a:xfrm>
            <a:off x="2899800" y="1421045"/>
            <a:ext cx="8264917" cy="1077218"/>
          </a:xfrm>
          <a:prstGeom prst="rect">
            <a:avLst/>
          </a:prstGeom>
          <a:noFill/>
        </p:spPr>
        <p:txBody>
          <a:bodyPr wrap="square">
            <a:spAutoFit/>
          </a:bodyPr>
          <a:lstStyle/>
          <a:p>
            <a:pPr marL="180340" marR="0" algn="just">
              <a:spcBef>
                <a:spcPts val="0"/>
              </a:spcBef>
              <a:spcAft>
                <a:spcPts val="0"/>
              </a:spcAft>
              <a:tabLst>
                <a:tab pos="270510" algn="l"/>
              </a:tabLst>
            </a:pPr>
            <a:r>
              <a:rPr lang="en-US" sz="3200" b="1" i="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Lúng túng, mất bình tĩnh, không biết nên xử trí thế nào</a:t>
            </a:r>
            <a:r>
              <a:rPr lang="en-US" sz="32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23B02C5A-DC03-4A86-B253-3F9AEFB9C07C}"/>
              </a:ext>
            </a:extLst>
          </p:cNvPr>
          <p:cNvSpPr txBox="1"/>
          <p:nvPr/>
        </p:nvSpPr>
        <p:spPr>
          <a:xfrm>
            <a:off x="1564128" y="2582242"/>
            <a:ext cx="1978607"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Xoay xở</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13" name="TextBox 12">
            <a:extLst>
              <a:ext uri="{FF2B5EF4-FFF2-40B4-BE49-F238E27FC236}">
                <a16:creationId xmlns:a16="http://schemas.microsoft.com/office/drawing/2014/main" xmlns="" id="{1BF8F078-CD78-45A2-AC98-1428EFD410B5}"/>
              </a:ext>
            </a:extLst>
          </p:cNvPr>
          <p:cNvSpPr txBox="1"/>
          <p:nvPr/>
        </p:nvSpPr>
        <p:spPr>
          <a:xfrm>
            <a:off x="3146619" y="2543722"/>
            <a:ext cx="8343830" cy="1569660"/>
          </a:xfrm>
          <a:prstGeom prst="rect">
            <a:avLst/>
          </a:prstGeom>
          <a:noFill/>
        </p:spPr>
        <p:txBody>
          <a:bodyPr wrap="square">
            <a:spAutoFit/>
          </a:bodyPr>
          <a:lstStyle/>
          <a:p>
            <a:r>
              <a:rPr lang="en-US" sz="3200" b="1" i="1">
                <a:solidFill>
                  <a:schemeClr val="bg1"/>
                </a:solidFill>
                <a:latin typeface="Times New Roman" panose="02020603050405020304" pitchFamily="18" charset="0"/>
                <a:ea typeface="Times New Roman" panose="02020603050405020304" pitchFamily="18" charset="0"/>
              </a:rPr>
              <a:t>Làm hết cách này đến cách khác để giải quyết cho được khó khăn hoặc để có được thứ mình cần</a:t>
            </a:r>
            <a:r>
              <a:rPr lang="en-US" sz="3200" b="1" i="1">
                <a:solidFill>
                  <a:schemeClr val="bg1"/>
                </a:solidFill>
                <a:effectLst/>
                <a:latin typeface="Times New Roman" panose="02020603050405020304" pitchFamily="18" charset="0"/>
                <a:ea typeface="Times New Roman" panose="02020603050405020304" pitchFamily="18" charset="0"/>
              </a:rPr>
              <a:t>.</a:t>
            </a:r>
            <a:endParaRPr lang="en-US" sz="3200" b="1" dirty="0">
              <a:solidFill>
                <a:schemeClr val="bg1"/>
              </a:solidFill>
            </a:endParaRPr>
          </a:p>
        </p:txBody>
      </p:sp>
      <p:sp>
        <p:nvSpPr>
          <p:cNvPr id="15" name="TextBox 14">
            <a:extLst>
              <a:ext uri="{FF2B5EF4-FFF2-40B4-BE49-F238E27FC236}">
                <a16:creationId xmlns:a16="http://schemas.microsoft.com/office/drawing/2014/main" xmlns="" id="{6D22B4D5-4882-445B-9549-5B3F3FE7AA46}"/>
              </a:ext>
            </a:extLst>
          </p:cNvPr>
          <p:cNvSpPr txBox="1"/>
          <p:nvPr/>
        </p:nvSpPr>
        <p:spPr>
          <a:xfrm>
            <a:off x="1442809" y="3942714"/>
            <a:ext cx="1978606" cy="646331"/>
          </a:xfrm>
          <a:prstGeom prst="rect">
            <a:avLst/>
          </a:prstGeom>
          <a:noFill/>
        </p:spPr>
        <p:txBody>
          <a:bodyPr wrap="square">
            <a:spAutoFit/>
          </a:bodyPr>
          <a:lstStyle/>
          <a:p>
            <a:r>
              <a:rPr lang="en-US" sz="3600" b="1">
                <a:solidFill>
                  <a:srgbClr val="FFFF00"/>
                </a:solidFill>
                <a:latin typeface="Times New Roman" panose="02020603050405020304" pitchFamily="18" charset="0"/>
                <a:ea typeface="Times New Roman" panose="02020603050405020304" pitchFamily="18" charset="0"/>
              </a:rPr>
              <a:t>Đắn đo</a:t>
            </a:r>
            <a:r>
              <a:rPr lang="en-US" sz="3600" b="1">
                <a:solidFill>
                  <a:srgbClr val="FFFF00"/>
                </a:solidFill>
                <a:effectLst/>
                <a:latin typeface="Times New Roman" panose="02020603050405020304" pitchFamily="18" charset="0"/>
                <a:ea typeface="Times New Roman" panose="02020603050405020304" pitchFamily="18" charset="0"/>
              </a:rPr>
              <a:t>:</a:t>
            </a:r>
            <a:endParaRPr lang="en-US" sz="3600" b="1" dirty="0">
              <a:solidFill>
                <a:srgbClr val="FFFF00"/>
              </a:solidFill>
            </a:endParaRPr>
          </a:p>
        </p:txBody>
      </p:sp>
      <p:sp>
        <p:nvSpPr>
          <p:cNvPr id="17" name="TextBox 16">
            <a:extLst>
              <a:ext uri="{FF2B5EF4-FFF2-40B4-BE49-F238E27FC236}">
                <a16:creationId xmlns:a16="http://schemas.microsoft.com/office/drawing/2014/main" xmlns="" id="{659EB1AA-8FB1-4FF2-ADF1-FC62E08E3139}"/>
              </a:ext>
            </a:extLst>
          </p:cNvPr>
          <p:cNvSpPr txBox="1"/>
          <p:nvPr/>
        </p:nvSpPr>
        <p:spPr>
          <a:xfrm>
            <a:off x="3146619" y="4019866"/>
            <a:ext cx="8317079" cy="584775"/>
          </a:xfrm>
          <a:prstGeom prst="rect">
            <a:avLst/>
          </a:prstGeom>
          <a:noFill/>
        </p:spPr>
        <p:txBody>
          <a:bodyPr wrap="square">
            <a:spAutoFit/>
          </a:bodyPr>
          <a:lstStyle/>
          <a:p>
            <a:r>
              <a:rPr lang="en-US" sz="3200" b="1" i="1">
                <a:solidFill>
                  <a:schemeClr val="bg1"/>
                </a:solidFill>
                <a:latin typeface="Times New Roman" panose="02020603050405020304" pitchFamily="18" charset="0"/>
              </a:rPr>
              <a:t>Chưa biết nên hay không nên làm việc nào đó.</a:t>
            </a:r>
            <a:endParaRPr lang="en-US" sz="3200" b="1" dirty="0">
              <a:solidFill>
                <a:schemeClr val="bg1"/>
              </a:solidFill>
            </a:endParaRPr>
          </a:p>
        </p:txBody>
      </p:sp>
      <p:pic>
        <p:nvPicPr>
          <p:cNvPr id="2" name="图片 1">
            <a:extLst>
              <a:ext uri="{FF2B5EF4-FFF2-40B4-BE49-F238E27FC236}">
                <a16:creationId xmlns:a16="http://schemas.microsoft.com/office/drawing/2014/main" xmlns=""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22962" r="14112"/>
          <a:stretch/>
        </p:blipFill>
        <p:spPr>
          <a:xfrm rot="21226633">
            <a:off x="19706" y="-235841"/>
            <a:ext cx="2671603" cy="1833027"/>
          </a:xfrm>
          <a:prstGeom prst="rect">
            <a:avLst/>
          </a:prstGeom>
        </p:spPr>
      </p:pic>
      <p:sp>
        <p:nvSpPr>
          <p:cNvPr id="7" name="文本框 4">
            <a:extLst>
              <a:ext uri="{FF2B5EF4-FFF2-40B4-BE49-F238E27FC236}">
                <a16:creationId xmlns:a16="http://schemas.microsoft.com/office/drawing/2014/main" xmlns="" id="{284FC3E7-BB7D-4514-80D1-7505DA263EC2}"/>
              </a:ext>
            </a:extLst>
          </p:cNvPr>
          <p:cNvSpPr txBox="1"/>
          <p:nvPr/>
        </p:nvSpPr>
        <p:spPr>
          <a:xfrm rot="21049605">
            <a:off x="380973" y="705402"/>
            <a:ext cx="2162032" cy="769441"/>
          </a:xfrm>
          <a:prstGeom prst="rect">
            <a:avLst/>
          </a:prstGeom>
          <a:noFill/>
        </p:spPr>
        <p:txBody>
          <a:bodyPr wrap="square" rtlCol="0">
            <a:spAutoFit/>
          </a:bodyPr>
          <a:lstStyle/>
          <a:p>
            <a:pPr defTabSz="828947">
              <a:defRPr/>
            </a:pPr>
            <a:r>
              <a:rPr lang="en-US" altLang="zh-CN"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xmlns=""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1877CD4A-7CD0-4DC8-AC39-2642F823A77B}"/>
              </a:ext>
            </a:extLst>
          </p:cNvPr>
          <p:cNvGrpSpPr/>
          <p:nvPr/>
        </p:nvGrpSpPr>
        <p:grpSpPr>
          <a:xfrm>
            <a:off x="2055749" y="1975608"/>
            <a:ext cx="8616479" cy="4310891"/>
            <a:chOff x="525105" y="1443489"/>
            <a:chExt cx="6411388" cy="2834247"/>
          </a:xfrm>
        </p:grpSpPr>
        <p:grpSp>
          <p:nvGrpSpPr>
            <p:cNvPr id="3" name="Group 2">
              <a:extLst>
                <a:ext uri="{FF2B5EF4-FFF2-40B4-BE49-F238E27FC236}">
                  <a16:creationId xmlns:a16="http://schemas.microsoft.com/office/drawing/2014/main" xmlns="" id="{1A04A2E6-3D04-4F97-94D8-E20F2EEABFCB}"/>
                </a:ext>
              </a:extLst>
            </p:cNvPr>
            <p:cNvGrpSpPr/>
            <p:nvPr/>
          </p:nvGrpSpPr>
          <p:grpSpPr>
            <a:xfrm>
              <a:off x="525105" y="1443489"/>
              <a:ext cx="6411388" cy="2834247"/>
              <a:chOff x="3168251" y="1281370"/>
              <a:chExt cx="7205829" cy="2817427"/>
            </a:xfrm>
          </p:grpSpPr>
          <p:sp>
            <p:nvSpPr>
              <p:cNvPr id="16" name="Rectangle: Rounded Corners 49">
                <a:extLst>
                  <a:ext uri="{FF2B5EF4-FFF2-40B4-BE49-F238E27FC236}">
                    <a16:creationId xmlns:a16="http://schemas.microsoft.com/office/drawing/2014/main" xmlns="" id="{CF332464-129A-4FA6-BE10-AC46C23CE7D8}"/>
                  </a:ext>
                </a:extLst>
              </p:cNvPr>
              <p:cNvSpPr/>
              <p:nvPr/>
            </p:nvSpPr>
            <p:spPr>
              <a:xfrm>
                <a:off x="3168251" y="1836396"/>
                <a:ext cx="7205829" cy="2262401"/>
              </a:xfrm>
              <a:custGeom>
                <a:avLst/>
                <a:gdLst>
                  <a:gd name="connsiteX0" fmla="*/ 0 w 7205829"/>
                  <a:gd name="connsiteY0" fmla="*/ 456372 h 2262401"/>
                  <a:gd name="connsiteX1" fmla="*/ 456372 w 7205829"/>
                  <a:gd name="connsiteY1" fmla="*/ 0 h 2262401"/>
                  <a:gd name="connsiteX2" fmla="*/ 1155604 w 7205829"/>
                  <a:gd name="connsiteY2" fmla="*/ 0 h 2262401"/>
                  <a:gd name="connsiteX3" fmla="*/ 1728974 w 7205829"/>
                  <a:gd name="connsiteY3" fmla="*/ 0 h 2262401"/>
                  <a:gd name="connsiteX4" fmla="*/ 2491136 w 7205829"/>
                  <a:gd name="connsiteY4" fmla="*/ 0 h 2262401"/>
                  <a:gd name="connsiteX5" fmla="*/ 3001575 w 7205829"/>
                  <a:gd name="connsiteY5" fmla="*/ 0 h 2262401"/>
                  <a:gd name="connsiteX6" fmla="*/ 3574945 w 7205829"/>
                  <a:gd name="connsiteY6" fmla="*/ 0 h 2262401"/>
                  <a:gd name="connsiteX7" fmla="*/ 4400039 w 7205829"/>
                  <a:gd name="connsiteY7" fmla="*/ 0 h 2262401"/>
                  <a:gd name="connsiteX8" fmla="*/ 4910478 w 7205829"/>
                  <a:gd name="connsiteY8" fmla="*/ 0 h 2262401"/>
                  <a:gd name="connsiteX9" fmla="*/ 5420917 w 7205829"/>
                  <a:gd name="connsiteY9" fmla="*/ 0 h 2262401"/>
                  <a:gd name="connsiteX10" fmla="*/ 5931356 w 7205829"/>
                  <a:gd name="connsiteY10" fmla="*/ 0 h 2262401"/>
                  <a:gd name="connsiteX11" fmla="*/ 6749457 w 7205829"/>
                  <a:gd name="connsiteY11" fmla="*/ 0 h 2262401"/>
                  <a:gd name="connsiteX12" fmla="*/ 7205829 w 7205829"/>
                  <a:gd name="connsiteY12" fmla="*/ 456372 h 2262401"/>
                  <a:gd name="connsiteX13" fmla="*/ 7205829 w 7205829"/>
                  <a:gd name="connsiteY13" fmla="*/ 1131201 h 2262401"/>
                  <a:gd name="connsiteX14" fmla="*/ 7205829 w 7205829"/>
                  <a:gd name="connsiteY14" fmla="*/ 1806029 h 2262401"/>
                  <a:gd name="connsiteX15" fmla="*/ 6749457 w 7205829"/>
                  <a:gd name="connsiteY15" fmla="*/ 2262401 h 2262401"/>
                  <a:gd name="connsiteX16" fmla="*/ 6176087 w 7205829"/>
                  <a:gd name="connsiteY16" fmla="*/ 2262401 h 2262401"/>
                  <a:gd name="connsiteX17" fmla="*/ 5539786 w 7205829"/>
                  <a:gd name="connsiteY17" fmla="*/ 2262401 h 2262401"/>
                  <a:gd name="connsiteX18" fmla="*/ 4903485 w 7205829"/>
                  <a:gd name="connsiteY18" fmla="*/ 2262401 h 2262401"/>
                  <a:gd name="connsiteX19" fmla="*/ 4393046 w 7205829"/>
                  <a:gd name="connsiteY19" fmla="*/ 2262401 h 2262401"/>
                  <a:gd name="connsiteX20" fmla="*/ 3756745 w 7205829"/>
                  <a:gd name="connsiteY20" fmla="*/ 2262401 h 2262401"/>
                  <a:gd name="connsiteX21" fmla="*/ 3183376 w 7205829"/>
                  <a:gd name="connsiteY21" fmla="*/ 2262401 h 2262401"/>
                  <a:gd name="connsiteX22" fmla="*/ 2672936 w 7205829"/>
                  <a:gd name="connsiteY22" fmla="*/ 2262401 h 2262401"/>
                  <a:gd name="connsiteX23" fmla="*/ 1847843 w 7205829"/>
                  <a:gd name="connsiteY23" fmla="*/ 2262401 h 2262401"/>
                  <a:gd name="connsiteX24" fmla="*/ 1148611 w 7205829"/>
                  <a:gd name="connsiteY24" fmla="*/ 2262401 h 2262401"/>
                  <a:gd name="connsiteX25" fmla="*/ 456372 w 7205829"/>
                  <a:gd name="connsiteY25" fmla="*/ 2262401 h 2262401"/>
                  <a:gd name="connsiteX26" fmla="*/ 0 w 7205829"/>
                  <a:gd name="connsiteY26" fmla="*/ 1806029 h 2262401"/>
                  <a:gd name="connsiteX27" fmla="*/ 0 w 7205829"/>
                  <a:gd name="connsiteY27" fmla="*/ 1117704 h 2262401"/>
                  <a:gd name="connsiteX28" fmla="*/ 0 w 7205829"/>
                  <a:gd name="connsiteY28" fmla="*/ 456372 h 22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05829" h="2262401" fill="none" extrusionOk="0">
                    <a:moveTo>
                      <a:pt x="0" y="456372"/>
                    </a:moveTo>
                    <a:cubicBezTo>
                      <a:pt x="17104" y="225341"/>
                      <a:pt x="175121" y="-54722"/>
                      <a:pt x="456372" y="0"/>
                    </a:cubicBezTo>
                    <a:cubicBezTo>
                      <a:pt x="625505" y="-30848"/>
                      <a:pt x="933330" y="-34093"/>
                      <a:pt x="1155604" y="0"/>
                    </a:cubicBezTo>
                    <a:cubicBezTo>
                      <a:pt x="1377878" y="34093"/>
                      <a:pt x="1608781" y="4203"/>
                      <a:pt x="1728974" y="0"/>
                    </a:cubicBezTo>
                    <a:cubicBezTo>
                      <a:pt x="1849167" y="-4203"/>
                      <a:pt x="2257417" y="-916"/>
                      <a:pt x="2491136" y="0"/>
                    </a:cubicBezTo>
                    <a:cubicBezTo>
                      <a:pt x="2724855" y="916"/>
                      <a:pt x="2761312" y="7415"/>
                      <a:pt x="3001575" y="0"/>
                    </a:cubicBezTo>
                    <a:cubicBezTo>
                      <a:pt x="3241838" y="-7415"/>
                      <a:pt x="3430710" y="-11914"/>
                      <a:pt x="3574945" y="0"/>
                    </a:cubicBezTo>
                    <a:cubicBezTo>
                      <a:pt x="3719180" y="11914"/>
                      <a:pt x="4141851" y="-4930"/>
                      <a:pt x="4400039" y="0"/>
                    </a:cubicBezTo>
                    <a:cubicBezTo>
                      <a:pt x="4658227" y="4930"/>
                      <a:pt x="4760189" y="13417"/>
                      <a:pt x="4910478" y="0"/>
                    </a:cubicBezTo>
                    <a:cubicBezTo>
                      <a:pt x="5060767" y="-13417"/>
                      <a:pt x="5256107" y="-15234"/>
                      <a:pt x="5420917" y="0"/>
                    </a:cubicBezTo>
                    <a:cubicBezTo>
                      <a:pt x="5585727" y="15234"/>
                      <a:pt x="5829020" y="-20997"/>
                      <a:pt x="5931356" y="0"/>
                    </a:cubicBezTo>
                    <a:cubicBezTo>
                      <a:pt x="6033692" y="20997"/>
                      <a:pt x="6532256" y="37769"/>
                      <a:pt x="6749457" y="0"/>
                    </a:cubicBezTo>
                    <a:cubicBezTo>
                      <a:pt x="7038986" y="-22801"/>
                      <a:pt x="7233498" y="214751"/>
                      <a:pt x="7205829" y="456372"/>
                    </a:cubicBezTo>
                    <a:cubicBezTo>
                      <a:pt x="7222337" y="712598"/>
                      <a:pt x="7185189" y="815864"/>
                      <a:pt x="7205829" y="1131201"/>
                    </a:cubicBezTo>
                    <a:cubicBezTo>
                      <a:pt x="7226469" y="1446538"/>
                      <a:pt x="7199001" y="1491825"/>
                      <a:pt x="7205829" y="1806029"/>
                    </a:cubicBezTo>
                    <a:cubicBezTo>
                      <a:pt x="7267926" y="2060812"/>
                      <a:pt x="6971949" y="2313387"/>
                      <a:pt x="6749457" y="2262401"/>
                    </a:cubicBezTo>
                    <a:cubicBezTo>
                      <a:pt x="6474145" y="2235436"/>
                      <a:pt x="6335443" y="2272129"/>
                      <a:pt x="6176087" y="2262401"/>
                    </a:cubicBezTo>
                    <a:cubicBezTo>
                      <a:pt x="6016731" y="2252674"/>
                      <a:pt x="5774772" y="2262566"/>
                      <a:pt x="5539786" y="2262401"/>
                    </a:cubicBezTo>
                    <a:cubicBezTo>
                      <a:pt x="5304800" y="2262236"/>
                      <a:pt x="5179121" y="2265955"/>
                      <a:pt x="4903485" y="2262401"/>
                    </a:cubicBezTo>
                    <a:cubicBezTo>
                      <a:pt x="4627849" y="2258847"/>
                      <a:pt x="4541616" y="2283974"/>
                      <a:pt x="4393046" y="2262401"/>
                    </a:cubicBezTo>
                    <a:cubicBezTo>
                      <a:pt x="4244476" y="2240828"/>
                      <a:pt x="3889994" y="2245786"/>
                      <a:pt x="3756745" y="2262401"/>
                    </a:cubicBezTo>
                    <a:cubicBezTo>
                      <a:pt x="3623496" y="2279016"/>
                      <a:pt x="3384962" y="2254876"/>
                      <a:pt x="3183376" y="2262401"/>
                    </a:cubicBezTo>
                    <a:cubicBezTo>
                      <a:pt x="2981790" y="2269926"/>
                      <a:pt x="2786373" y="2245876"/>
                      <a:pt x="2672936" y="2262401"/>
                    </a:cubicBezTo>
                    <a:cubicBezTo>
                      <a:pt x="2559499" y="2278926"/>
                      <a:pt x="2229662" y="2303225"/>
                      <a:pt x="1847843" y="2262401"/>
                    </a:cubicBezTo>
                    <a:cubicBezTo>
                      <a:pt x="1466024" y="2221577"/>
                      <a:pt x="1349966" y="2260124"/>
                      <a:pt x="1148611" y="2262401"/>
                    </a:cubicBezTo>
                    <a:cubicBezTo>
                      <a:pt x="947256" y="2264678"/>
                      <a:pt x="616710" y="2281946"/>
                      <a:pt x="456372" y="2262401"/>
                    </a:cubicBezTo>
                    <a:cubicBezTo>
                      <a:pt x="168017" y="2241066"/>
                      <a:pt x="826" y="2079371"/>
                      <a:pt x="0" y="1806029"/>
                    </a:cubicBezTo>
                    <a:cubicBezTo>
                      <a:pt x="19242" y="1620702"/>
                      <a:pt x="6210" y="1456430"/>
                      <a:pt x="0" y="1117704"/>
                    </a:cubicBezTo>
                    <a:cubicBezTo>
                      <a:pt x="-6210" y="778978"/>
                      <a:pt x="14370" y="609082"/>
                      <a:pt x="0" y="456372"/>
                    </a:cubicBezTo>
                    <a:close/>
                  </a:path>
                  <a:path w="7205829" h="2262401" stroke="0" extrusionOk="0">
                    <a:moveTo>
                      <a:pt x="0" y="456372"/>
                    </a:moveTo>
                    <a:cubicBezTo>
                      <a:pt x="282" y="212941"/>
                      <a:pt x="210963" y="11862"/>
                      <a:pt x="456372" y="0"/>
                    </a:cubicBezTo>
                    <a:cubicBezTo>
                      <a:pt x="785335" y="9062"/>
                      <a:pt x="986257" y="28971"/>
                      <a:pt x="1218535" y="0"/>
                    </a:cubicBezTo>
                    <a:cubicBezTo>
                      <a:pt x="1450813" y="-28971"/>
                      <a:pt x="1550502" y="-16030"/>
                      <a:pt x="1791904" y="0"/>
                    </a:cubicBezTo>
                    <a:cubicBezTo>
                      <a:pt x="2033306" y="16030"/>
                      <a:pt x="2200388" y="-28606"/>
                      <a:pt x="2365274" y="0"/>
                    </a:cubicBezTo>
                    <a:cubicBezTo>
                      <a:pt x="2530160" y="28606"/>
                      <a:pt x="2969539" y="3998"/>
                      <a:pt x="3127437" y="0"/>
                    </a:cubicBezTo>
                    <a:cubicBezTo>
                      <a:pt x="3285335" y="-3998"/>
                      <a:pt x="3585068" y="-20106"/>
                      <a:pt x="3763738" y="0"/>
                    </a:cubicBezTo>
                    <a:cubicBezTo>
                      <a:pt x="3942408" y="20106"/>
                      <a:pt x="4344090" y="38597"/>
                      <a:pt x="4588831" y="0"/>
                    </a:cubicBezTo>
                    <a:cubicBezTo>
                      <a:pt x="4833572" y="-38597"/>
                      <a:pt x="5152192" y="5187"/>
                      <a:pt x="5413925" y="0"/>
                    </a:cubicBezTo>
                    <a:cubicBezTo>
                      <a:pt x="5675658" y="-5187"/>
                      <a:pt x="6276139" y="28192"/>
                      <a:pt x="6749457" y="0"/>
                    </a:cubicBezTo>
                    <a:cubicBezTo>
                      <a:pt x="6952249" y="-22129"/>
                      <a:pt x="7180874" y="204106"/>
                      <a:pt x="7205829" y="456372"/>
                    </a:cubicBezTo>
                    <a:cubicBezTo>
                      <a:pt x="7179867" y="684998"/>
                      <a:pt x="7228907" y="852291"/>
                      <a:pt x="7205829" y="1131201"/>
                    </a:cubicBezTo>
                    <a:cubicBezTo>
                      <a:pt x="7182751" y="1410111"/>
                      <a:pt x="7183285" y="1635561"/>
                      <a:pt x="7205829" y="1806029"/>
                    </a:cubicBezTo>
                    <a:cubicBezTo>
                      <a:pt x="7210254" y="2000700"/>
                      <a:pt x="6986580" y="2234074"/>
                      <a:pt x="6749457" y="2262401"/>
                    </a:cubicBezTo>
                    <a:cubicBezTo>
                      <a:pt x="6540430" y="2281707"/>
                      <a:pt x="6411447" y="2283297"/>
                      <a:pt x="6239018" y="2262401"/>
                    </a:cubicBezTo>
                    <a:cubicBezTo>
                      <a:pt x="6066589" y="2241505"/>
                      <a:pt x="5670689" y="2263498"/>
                      <a:pt x="5413925" y="2262401"/>
                    </a:cubicBezTo>
                    <a:cubicBezTo>
                      <a:pt x="5157161" y="2261304"/>
                      <a:pt x="4909231" y="2270009"/>
                      <a:pt x="4777624" y="2262401"/>
                    </a:cubicBezTo>
                    <a:cubicBezTo>
                      <a:pt x="4646017" y="2254793"/>
                      <a:pt x="4440321" y="2280901"/>
                      <a:pt x="4141323" y="2262401"/>
                    </a:cubicBezTo>
                    <a:cubicBezTo>
                      <a:pt x="3842325" y="2243901"/>
                      <a:pt x="3569655" y="2273012"/>
                      <a:pt x="3316230" y="2262401"/>
                    </a:cubicBezTo>
                    <a:cubicBezTo>
                      <a:pt x="3062805" y="2251790"/>
                      <a:pt x="2720423" y="2244512"/>
                      <a:pt x="2554067" y="2262401"/>
                    </a:cubicBezTo>
                    <a:cubicBezTo>
                      <a:pt x="2387711" y="2280290"/>
                      <a:pt x="2070641" y="2282404"/>
                      <a:pt x="1917766" y="2262401"/>
                    </a:cubicBezTo>
                    <a:cubicBezTo>
                      <a:pt x="1764891" y="2242398"/>
                      <a:pt x="1544718" y="2289997"/>
                      <a:pt x="1344396" y="2262401"/>
                    </a:cubicBezTo>
                    <a:cubicBezTo>
                      <a:pt x="1144074" y="2234806"/>
                      <a:pt x="810328" y="2283417"/>
                      <a:pt x="456372" y="2262401"/>
                    </a:cubicBezTo>
                    <a:cubicBezTo>
                      <a:pt x="209805" y="2256209"/>
                      <a:pt x="-15726" y="2102575"/>
                      <a:pt x="0" y="1806029"/>
                    </a:cubicBezTo>
                    <a:cubicBezTo>
                      <a:pt x="26747" y="1665664"/>
                      <a:pt x="23377" y="1433468"/>
                      <a:pt x="0" y="1104207"/>
                    </a:cubicBezTo>
                    <a:cubicBezTo>
                      <a:pt x="-23377" y="774946"/>
                      <a:pt x="9814" y="666093"/>
                      <a:pt x="0" y="45637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xmlns=""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xmlns="" id="{3AD7E119-EB20-4DA2-9123-5129A940C086}"/>
                </a:ext>
              </a:extLst>
            </p:cNvPr>
            <p:cNvGrpSpPr/>
            <p:nvPr/>
          </p:nvGrpSpPr>
          <p:grpSpPr>
            <a:xfrm>
              <a:off x="2948616" y="2496733"/>
              <a:ext cx="1538406" cy="493960"/>
              <a:chOff x="2947684" y="2501689"/>
              <a:chExt cx="1538406" cy="493960"/>
            </a:xfrm>
          </p:grpSpPr>
          <p:pic>
            <p:nvPicPr>
              <p:cNvPr id="13" name="Picture 12" descr="Shape, circle&#10;&#10;Description automatically generated">
                <a:extLst>
                  <a:ext uri="{FF2B5EF4-FFF2-40B4-BE49-F238E27FC236}">
                    <a16:creationId xmlns:a16="http://schemas.microsoft.com/office/drawing/2014/main" xmlns="" id="{E66B69F8-228B-493A-A661-49034F6ED816}"/>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47684" y="250168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xmlns="" id="{F008663D-B430-4D35-B5FC-B19D9904FCAC}"/>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959791" y="2511786"/>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xmlns="" id="{F6883581-B9D9-4BFF-868B-DAAB6EE0DD93}"/>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346655" y="2533002"/>
                <a:ext cx="604846" cy="451529"/>
              </a:xfrm>
              <a:prstGeom prst="rect">
                <a:avLst/>
              </a:prstGeom>
            </p:spPr>
          </p:pic>
        </p:grpSp>
        <p:grpSp>
          <p:nvGrpSpPr>
            <p:cNvPr id="5" name="Group 4">
              <a:extLst>
                <a:ext uri="{FF2B5EF4-FFF2-40B4-BE49-F238E27FC236}">
                  <a16:creationId xmlns:a16="http://schemas.microsoft.com/office/drawing/2014/main" xmlns=""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xmlns="" id="{0FCF07A3-C510-4387-A7F5-1DA193029B81}"/>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xmlns="" id="{F8E8435D-2E91-4F27-8944-9F4D179A97BA}"/>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xmlns="" id="{8631F3D6-7361-48A6-9F82-400D5E00512D}"/>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xmlns="" id="{C2219AC9-B7F0-45D1-B69E-A9C47040DD2F}"/>
                </a:ext>
              </a:extLst>
            </p:cNvPr>
            <p:cNvGrpSpPr/>
            <p:nvPr/>
          </p:nvGrpSpPr>
          <p:grpSpPr>
            <a:xfrm>
              <a:off x="5233869" y="3673598"/>
              <a:ext cx="1602720" cy="498929"/>
              <a:chOff x="2925827" y="2552639"/>
              <a:chExt cx="1602720" cy="498929"/>
            </a:xfrm>
          </p:grpSpPr>
          <p:pic>
            <p:nvPicPr>
              <p:cNvPr id="7" name="Picture 6" descr="Shape, circle&#10;&#10;Description automatically generated">
                <a:extLst>
                  <a:ext uri="{FF2B5EF4-FFF2-40B4-BE49-F238E27FC236}">
                    <a16:creationId xmlns:a16="http://schemas.microsoft.com/office/drawing/2014/main" xmlns="" id="{03D8BBA0-8676-47AE-AFFB-C06B09BBB934}"/>
                  </a:ext>
                </a:extLst>
              </p:cNvPr>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25827" y="2557608"/>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xmlns="" id="{9146219C-98C1-4FB0-82E8-36D342B91E2E}"/>
                  </a:ext>
                </a:extLst>
              </p:cNvPr>
              <p:cNvPicPr>
                <a:picLocks noChangeAspect="1"/>
              </p:cNvPicPr>
              <p:nvPr/>
            </p:nvPicPr>
            <p:blipFill rotWithShape="1">
              <a:blip r:embed="rId4"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002248" y="2552639"/>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xmlns="" id="{ABC3E658-6108-4650-A833-9F6AD0535E4F}"/>
                  </a:ext>
                </a:extLst>
              </p:cNvPr>
              <p:cNvPicPr>
                <a:picLocks noChangeAspect="1"/>
              </p:cNvPicPr>
              <p:nvPr/>
            </p:nvPicPr>
            <p:blipFill rotWithShape="1">
              <a:blip r:embed="rId5" cstate="print">
                <a:extLst>
                  <a:ext uri="{BEBA8EAE-BF5A-486C-A8C5-ECC9F3942E4B}">
                    <a14:imgProps xmlns:a14="http://schemas.microsoft.com/office/drawing/2010/main" xmlns="">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403555" y="2578823"/>
                <a:ext cx="604846" cy="451529"/>
              </a:xfrm>
              <a:prstGeom prst="rect">
                <a:avLst/>
              </a:prstGeom>
            </p:spPr>
          </p:pic>
        </p:grpSp>
      </p:grpSp>
      <p:sp>
        <p:nvSpPr>
          <p:cNvPr id="18" name="Google Shape;2351;p42">
            <a:extLst>
              <a:ext uri="{FF2B5EF4-FFF2-40B4-BE49-F238E27FC236}">
                <a16:creationId xmlns:a16="http://schemas.microsoft.com/office/drawing/2014/main" xmlns="" id="{61F90128-AB70-4A1D-B5AE-CAC999ECE75C}"/>
              </a:ext>
            </a:extLst>
          </p:cNvPr>
          <p:cNvSpPr txBox="1">
            <a:spLocks/>
          </p:cNvSpPr>
          <p:nvPr/>
        </p:nvSpPr>
        <p:spPr>
          <a:xfrm>
            <a:off x="2055749" y="216526"/>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794118568"/>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42563708-0776-4076-A940-BF5C7287EF01}"/>
              </a:ext>
            </a:extLst>
          </p:cNvPr>
          <p:cNvSpPr txBox="1"/>
          <p:nvPr/>
        </p:nvSpPr>
        <p:spPr>
          <a:xfrm>
            <a:off x="178904" y="387627"/>
            <a:ext cx="11728174" cy="3785652"/>
          </a:xfrm>
          <a:prstGeom prst="rect">
            <a:avLst/>
          </a:prstGeom>
          <a:noFill/>
        </p:spPr>
        <p:txBody>
          <a:bodyPr wrap="square">
            <a:spAutoFit/>
          </a:bodyPr>
          <a:lstStyle/>
          <a:p>
            <a:pPr marL="180340" algn="ctr">
              <a:lnSpc>
                <a:spcPct val="150000"/>
              </a:lnSpc>
              <a:tabLst>
                <a:tab pos="270510" algn="l"/>
              </a:tabLst>
            </a:pPr>
            <a:r>
              <a:rPr lang="en-US" sz="6000" b="1" smtClean="0">
                <a:solidFill>
                  <a:srgbClr val="0000CC"/>
                </a:solidFill>
                <a:latin typeface="Times New Roman" pitchFamily="18" charset="0"/>
                <a:cs typeface="Times New Roman" pitchFamily="18" charset="0"/>
              </a:rPr>
              <a:t>Thứ hai ngày </a:t>
            </a:r>
            <a:r>
              <a:rPr lang="en-US" sz="6000" b="1" smtClean="0">
                <a:solidFill>
                  <a:srgbClr val="0000CC"/>
                </a:solidFill>
                <a:latin typeface="Times New Roman" pitchFamily="18" charset="0"/>
                <a:cs typeface="Times New Roman" pitchFamily="18" charset="0"/>
              </a:rPr>
              <a:t>20</a:t>
            </a:r>
            <a:r>
              <a:rPr lang="en-US" sz="6000" b="1" smtClean="0">
                <a:solidFill>
                  <a:srgbClr val="0000CC"/>
                </a:solidFill>
                <a:latin typeface="Times New Roman" pitchFamily="18" charset="0"/>
                <a:cs typeface="Times New Roman" pitchFamily="18" charset="0"/>
              </a:rPr>
              <a:t> </a:t>
            </a:r>
            <a:r>
              <a:rPr lang="en-US" sz="6000" b="1" smtClean="0">
                <a:solidFill>
                  <a:srgbClr val="0000CC"/>
                </a:solidFill>
                <a:latin typeface="Times New Roman" pitchFamily="18" charset="0"/>
                <a:cs typeface="Times New Roman" pitchFamily="18" charset="0"/>
              </a:rPr>
              <a:t>tháng 1 năm </a:t>
            </a:r>
            <a:r>
              <a:rPr lang="en-US" sz="6000" b="1" smtClean="0">
                <a:solidFill>
                  <a:srgbClr val="0000CC"/>
                </a:solidFill>
                <a:latin typeface="Times New Roman" pitchFamily="18" charset="0"/>
                <a:cs typeface="Times New Roman" pitchFamily="18" charset="0"/>
              </a:rPr>
              <a:t>2025</a:t>
            </a:r>
            <a:endParaRPr lang="en-US" sz="6000" b="1" smtClean="0">
              <a:solidFill>
                <a:srgbClr val="0000CC"/>
              </a:solidFill>
              <a:latin typeface="Times New Roman" pitchFamily="18" charset="0"/>
              <a:cs typeface="Times New Roman" pitchFamily="18" charset="0"/>
            </a:endParaRPr>
          </a:p>
          <a:p>
            <a:pPr marL="180340" marR="0" algn="ctr">
              <a:lnSpc>
                <a:spcPct val="150000"/>
              </a:lnSpc>
              <a:spcBef>
                <a:spcPts val="0"/>
              </a:spcBef>
              <a:spcAft>
                <a:spcPts val="0"/>
              </a:spcAft>
              <a:tabLst>
                <a:tab pos="270510" algn="l"/>
              </a:tabLst>
            </a:pPr>
            <a:r>
              <a:rPr lang="nl-NL" sz="5400" b="1" kern="0" smtClean="0">
                <a:solidFill>
                  <a:srgbClr val="00B050"/>
                </a:solidFill>
                <a:latin typeface="Times New Roman" panose="02020603050405020304" pitchFamily="18" charset="0"/>
                <a:ea typeface="Calibri" panose="020F0502020204030204" pitchFamily="34" charset="0"/>
                <a:cs typeface="Times New Roman" panose="02020603050405020304" pitchFamily="18" charset="0"/>
              </a:rPr>
              <a:t>TIẾNG VIỆT</a:t>
            </a:r>
            <a:endParaRPr lang="en-US" sz="5400" kern="1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000" b="1" kern="10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 127: BÀI </a:t>
            </a:r>
            <a:r>
              <a:rPr lang="en-US" sz="4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en-US" sz="40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a:t>
            </a:r>
            <a:r>
              <a:rPr lang="en-US" sz="4000" b="1" kern="10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MÓN QUÀ</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95831468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xmlns="" id="{F1C4A58F-C09C-408F-A333-4D4C362A699F}"/>
              </a:ext>
            </a:extLst>
          </p:cNvPr>
          <p:cNvPicPr>
            <a:picLocks noChangeAspect="1"/>
          </p:cNvPicPr>
          <p:nvPr/>
        </p:nvPicPr>
        <p:blipFill rotWithShape="1">
          <a:blip r:embed="rId2" cstate="print"/>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xmlns="" id="{F245E8A8-641A-473F-8438-4F932B065A5D}"/>
              </a:ext>
            </a:extLst>
          </p:cNvPr>
          <p:cNvPicPr>
            <a:picLocks noChangeAspect="1"/>
          </p:cNvPicPr>
          <p:nvPr/>
        </p:nvPicPr>
        <p:blipFill>
          <a:blip r:embed="rId3"/>
          <a:stretch>
            <a:fillRect/>
          </a:stretch>
        </p:blipFill>
        <p:spPr>
          <a:xfrm>
            <a:off x="1267077" y="711229"/>
            <a:ext cx="7076822" cy="3011685"/>
          </a:xfrm>
          <a:prstGeom prst="rect">
            <a:avLst/>
          </a:prstGeom>
        </p:spPr>
      </p:pic>
    </p:spTree>
    <p:extLst>
      <p:ext uri="{BB962C8B-B14F-4D97-AF65-F5344CB8AC3E}">
        <p14:creationId xmlns:p14="http://schemas.microsoft.com/office/powerpoint/2010/main" xmlns=""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5E9FB8D-C308-45B5-91BB-D421CE06CDE3}"/>
              </a:ext>
            </a:extLst>
          </p:cNvPr>
          <p:cNvPicPr>
            <a:picLocks noChangeAspect="1"/>
          </p:cNvPicPr>
          <p:nvPr/>
        </p:nvPicPr>
        <p:blipFill>
          <a:blip r:embed="rId2"/>
          <a:stretch>
            <a:fillRect/>
          </a:stretch>
        </p:blipFill>
        <p:spPr>
          <a:xfrm>
            <a:off x="639559" y="195660"/>
            <a:ext cx="10912881" cy="1493895"/>
          </a:xfrm>
          <a:prstGeom prst="rect">
            <a:avLst/>
          </a:prstGeom>
          <a:solidFill>
            <a:schemeClr val="accent2">
              <a:lumMod val="40000"/>
              <a:lumOff val="60000"/>
            </a:schemeClr>
          </a:solidFill>
        </p:spPr>
      </p:pic>
      <p:sp>
        <p:nvSpPr>
          <p:cNvPr id="6" name="TextBox 5">
            <a:extLst>
              <a:ext uri="{FF2B5EF4-FFF2-40B4-BE49-F238E27FC236}">
                <a16:creationId xmlns:a16="http://schemas.microsoft.com/office/drawing/2014/main" xmlns="" id="{57C6A81B-46BA-4041-8163-10F723053732}"/>
              </a:ext>
            </a:extLst>
          </p:cNvPr>
          <p:cNvSpPr txBox="1"/>
          <p:nvPr/>
        </p:nvSpPr>
        <p:spPr>
          <a:xfrm>
            <a:off x="639559" y="1689555"/>
            <a:ext cx="10912881" cy="4865819"/>
          </a:xfrm>
          <a:prstGeom prst="rect">
            <a:avLst/>
          </a:prstGeom>
          <a:noFill/>
        </p:spPr>
        <p:txBody>
          <a:bodyPr wrap="square">
            <a:spAutoFit/>
          </a:bodyPr>
          <a:lstStyle/>
          <a:p>
            <a:pPr marL="180340" algn="just">
              <a:lnSpc>
                <a:spcPct val="150000"/>
              </a:lnSpc>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1. Chi định tặng Vy món quà gì trong dịp sinh nhật?</a:t>
            </a:r>
            <a:endParaRPr lang="en-US" sz="3000" b="1" kern="10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50000"/>
              </a:lnSpc>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 Chi đã làm thế nào để có đủ tiền mua món quà Vy yêu thích?</a:t>
            </a:r>
          </a:p>
          <a:p>
            <a:pPr marL="180340" marR="0" algn="just">
              <a:lnSpc>
                <a:spcPct val="150000"/>
              </a:lnSpc>
              <a:spcBef>
                <a:spcPts val="0"/>
              </a:spcBef>
              <a:spcAft>
                <a:spcPts val="0"/>
              </a:spcAft>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Vì sao Chi không thực hiện được dự định tặng Vy món quà đó?</a:t>
            </a:r>
          </a:p>
          <a:p>
            <a:pPr marL="180340" marR="0" algn="just">
              <a:lnSpc>
                <a:spcPct val="150000"/>
              </a:lnSpc>
              <a:spcBef>
                <a:spcPts val="0"/>
              </a:spcBef>
              <a:spcAft>
                <a:spcPts val="0"/>
              </a:spcAft>
              <a:tabLst>
                <a:tab pos="270510" algn="l"/>
              </a:tabLst>
            </a:pPr>
            <a:r>
              <a:rPr lang="en-US" sz="3000" b="1" kern="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rPr>
              <a:t>4. Nếu là Vy, khi biết việc làm của Chi và nhận chiếc móc khóa do Chi tặng, em sẽ nói gì với bạn?</a:t>
            </a:r>
          </a:p>
          <a:p>
            <a:pPr marL="180340" marR="0" algn="just">
              <a:lnSpc>
                <a:spcPct val="150000"/>
              </a:lnSpc>
              <a:spcBef>
                <a:spcPts val="0"/>
              </a:spcBef>
              <a:spcAft>
                <a:spcPts val="0"/>
              </a:spcAft>
              <a:tabLst>
                <a:tab pos="270510" algn="l"/>
              </a:tabLst>
            </a:pPr>
            <a:r>
              <a:rPr lang="en-US" sz="3000" b="1" kern="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5. Nếu được đề nghị nói một câu về Chi, em sẽ nói gì?</a:t>
            </a:r>
            <a:endParaRPr lang="en-US" sz="3000" b="1" kern="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078CB0-8DDC-4D34-84EC-59314FCDF1F2}"/>
              </a:ext>
            </a:extLst>
          </p:cNvPr>
          <p:cNvSpPr txBox="1"/>
          <p:nvPr/>
        </p:nvSpPr>
        <p:spPr>
          <a:xfrm>
            <a:off x="680356" y="42904"/>
            <a:ext cx="10831288" cy="7425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Chi định tặng Vy món quà gì trong dịp sinh nhật?</a:t>
            </a:r>
            <a:endParaRPr lang="en-US" sz="32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1BDF96EC-BB36-4AB7-8ADB-4E57885BC93A}"/>
              </a:ext>
            </a:extLst>
          </p:cNvPr>
          <p:cNvSpPr txBox="1"/>
          <p:nvPr/>
        </p:nvSpPr>
        <p:spPr>
          <a:xfrm>
            <a:off x="571500" y="819155"/>
            <a:ext cx="10940144"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Chi định tặng Vy món quà là quyển từ điển. Vì Vy từng tâm sự với Thư là Vy thích lật từng trang từ điển hơn là tra nghĩa trên máy tính.</a:t>
            </a:r>
            <a:endParaRPr lang="en-US" sz="32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7F402278-F12E-45C4-9CD2-8B156BB33116}"/>
              </a:ext>
            </a:extLst>
          </p:cNvPr>
          <p:cNvSpPr txBox="1"/>
          <p:nvPr/>
        </p:nvSpPr>
        <p:spPr>
          <a:xfrm>
            <a:off x="680356" y="2954605"/>
            <a:ext cx="10831288" cy="148117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Chi đã làm thế nào để có đủ tiền mua món quà Vy yêu thích?</a:t>
            </a:r>
          </a:p>
        </p:txBody>
      </p:sp>
      <p:sp>
        <p:nvSpPr>
          <p:cNvPr id="9" name="TextBox 8">
            <a:extLst>
              <a:ext uri="{FF2B5EF4-FFF2-40B4-BE49-F238E27FC236}">
                <a16:creationId xmlns:a16="http://schemas.microsoft.com/office/drawing/2014/main" xmlns="" id="{9A23521A-0782-45D4-A494-E6A5FDF73D42}"/>
              </a:ext>
            </a:extLst>
          </p:cNvPr>
          <p:cNvSpPr txBox="1"/>
          <p:nvPr/>
        </p:nvSpPr>
        <p:spPr>
          <a:xfrm>
            <a:off x="1077619" y="4307387"/>
            <a:ext cx="10434025" cy="1490729"/>
          </a:xfrm>
          <a:prstGeom prst="rect">
            <a:avLst/>
          </a:prstGeom>
          <a:noFill/>
        </p:spPr>
        <p:txBody>
          <a:bodyPr wrap="square">
            <a:spAutoFit/>
          </a:bodyPr>
          <a:lstStyle/>
          <a:p>
            <a:pPr algn="just">
              <a:lnSpc>
                <a:spcPct val="150000"/>
              </a:lnSpc>
            </a:pPr>
            <a:r>
              <a:rPr lang="vi-VN" sz="3200" b="1">
                <a:solidFill>
                  <a:schemeClr val="accent5">
                    <a:lumMod val="75000"/>
                  </a:schemeClr>
                </a:solidFill>
                <a:latin typeface="Times New Roman" panose="02020603050405020304" pitchFamily="18" charset="0"/>
                <a:ea typeface="Times New Roman" panose="02020603050405020304" pitchFamily="18" charset="0"/>
              </a:rPr>
              <a:t>Chi đã xin má mổ con heo đất và vay má mười ngàn để có đủ tiền mua món quà Vy yêu thích.</a:t>
            </a:r>
            <a:endParaRPr lang="en-US" sz="3200" b="1" dirty="0">
              <a:solidFill>
                <a:schemeClr val="accent5">
                  <a:lumMod val="75000"/>
                </a:schemeClr>
              </a:solidFill>
            </a:endParaRPr>
          </a:p>
        </p:txBody>
      </p:sp>
    </p:spTree>
    <p:extLst>
      <p:ext uri="{BB962C8B-B14F-4D97-AF65-F5344CB8AC3E}">
        <p14:creationId xmlns:p14="http://schemas.microsoft.com/office/powerpoint/2010/main" xmlns=""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F467A50-536A-4012-B6A6-02BF30DEDEB9}"/>
              </a:ext>
            </a:extLst>
          </p:cNvPr>
          <p:cNvSpPr txBox="1"/>
          <p:nvPr/>
        </p:nvSpPr>
        <p:spPr>
          <a:xfrm>
            <a:off x="560783" y="110645"/>
            <a:ext cx="10738588"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Vì sao Chi không thực hiện được dự định tặng Vy món quà đó?</a:t>
            </a:r>
            <a:endParaRPr lang="vi-VN" sz="28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610E15E8-3D11-4833-8549-16C9DC666648}"/>
              </a:ext>
            </a:extLst>
          </p:cNvPr>
          <p:cNvSpPr txBox="1"/>
          <p:nvPr/>
        </p:nvSpPr>
        <p:spPr>
          <a:xfrm>
            <a:off x="560783" y="680269"/>
            <a:ext cx="10852889"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Thư phải mổ ruột thừa mà nhà Thư không xoay sở kịp nên Chi đã quyên góp số tiền mổ heo và vay má nên Chi không thực hiện được dự định tặng Vy món quà đó.</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42015529-0A31-46FB-BEC0-7D4EFA8CDCD1}"/>
              </a:ext>
            </a:extLst>
          </p:cNvPr>
          <p:cNvSpPr txBox="1"/>
          <p:nvPr/>
        </p:nvSpPr>
        <p:spPr>
          <a:xfrm>
            <a:off x="460765" y="2550890"/>
            <a:ext cx="10952907"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Nếu là Vy, khi biết việc làm của Chi và nhận chiếc móc khóa do Chi tặng, em sẽ nói gì với bạn?</a:t>
            </a:r>
            <a:endParaRPr lang="en-US" sz="28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17531B62-1AD6-4008-9E41-B52DF5A3F5C6}"/>
              </a:ext>
            </a:extLst>
          </p:cNvPr>
          <p:cNvSpPr txBox="1"/>
          <p:nvPr/>
        </p:nvSpPr>
        <p:spPr>
          <a:xfrm>
            <a:off x="560783" y="3746513"/>
            <a:ext cx="1085289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là Vy, khi biết việc làm của Chi và nhận chiếc móc khóa do Chi tặng, em sẽ mình rất tự hào và cảm thấy vui vì hành động của cậu.</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xmlns="" id="{6345C2D7-C26F-4577-B6EB-2057AAD6774F}"/>
              </a:ext>
            </a:extLst>
          </p:cNvPr>
          <p:cNvSpPr txBox="1"/>
          <p:nvPr/>
        </p:nvSpPr>
        <p:spPr>
          <a:xfrm>
            <a:off x="1379123" y="5215237"/>
            <a:ext cx="9632577" cy="523220"/>
          </a:xfrm>
          <a:prstGeom prst="rect">
            <a:avLst/>
          </a:prstGeom>
          <a:noFill/>
        </p:spPr>
        <p:txBody>
          <a:bodyPr wrap="square">
            <a:spAutoFit/>
          </a:bodyPr>
          <a:lstStyle/>
          <a:p>
            <a:r>
              <a:rPr lang="vi-VN" sz="2800" b="1" i="1">
                <a:solidFill>
                  <a:srgbClr val="0070C0"/>
                </a:solidFill>
                <a:latin typeface="Times New Roman" panose="02020603050405020304" pitchFamily="18" charset="0"/>
                <a:ea typeface="Times New Roman" panose="02020603050405020304" pitchFamily="18" charset="0"/>
              </a:rPr>
              <a:t>5. Nếu được đề nghị nói một câu về Chi, em sẽ nói gì?</a:t>
            </a:r>
            <a:endParaRPr lang="vi-VN" sz="2800" b="1" i="1" dirty="0">
              <a:solidFill>
                <a:srgbClr val="0070C0"/>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xmlns="" id="{9DBB78D9-671F-42E2-A159-6C29A362EBE0}"/>
              </a:ext>
            </a:extLst>
          </p:cNvPr>
          <p:cNvSpPr txBox="1"/>
          <p:nvPr/>
        </p:nvSpPr>
        <p:spPr>
          <a:xfrm>
            <a:off x="361354" y="5816794"/>
            <a:ext cx="11469291"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được đề nghị nói một câu về Chi, em sẽ nói là Chi thật tốt bụng</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292EC54D-9332-4CE8-9CAD-8B3091E0FA74}"/>
              </a:ext>
            </a:extLst>
          </p:cNvPr>
          <p:cNvGrpSpPr/>
          <p:nvPr/>
        </p:nvGrpSpPr>
        <p:grpSpPr>
          <a:xfrm>
            <a:off x="937410" y="714530"/>
            <a:ext cx="7023676" cy="2182884"/>
            <a:chOff x="247880" y="1790606"/>
            <a:chExt cx="4838404" cy="1249779"/>
          </a:xfrm>
        </p:grpSpPr>
        <p:sp>
          <p:nvSpPr>
            <p:cNvPr id="3" name="Speech Bubble: Rectangle with Corners Rounded 8">
              <a:extLst>
                <a:ext uri="{FF2B5EF4-FFF2-40B4-BE49-F238E27FC236}">
                  <a16:creationId xmlns:a16="http://schemas.microsoft.com/office/drawing/2014/main" xmlns=""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xmln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xmlns="" id="{6E2A8685-061B-4622-B819-168B888DB487}"/>
                </a:ext>
              </a:extLst>
            </p:cNvPr>
            <p:cNvSpPr txBox="1"/>
            <p:nvPr/>
          </p:nvSpPr>
          <p:spPr>
            <a:xfrm>
              <a:off x="298705" y="1906079"/>
              <a:ext cx="4787579" cy="898686"/>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800"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800"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xmlns="" id="{B62158BB-5C50-43B2-95DD-40E69293CA89}"/>
              </a:ext>
            </a:extLst>
          </p:cNvPr>
          <p:cNvSpPr txBox="1"/>
          <p:nvPr/>
        </p:nvSpPr>
        <p:spPr>
          <a:xfrm>
            <a:off x="2212295" y="3500122"/>
            <a:ext cx="8648019" cy="1200329"/>
          </a:xfrm>
          <a:prstGeom prst="rect">
            <a:avLst/>
          </a:prstGeom>
          <a:solidFill>
            <a:schemeClr val="accent2">
              <a:lumMod val="40000"/>
              <a:lumOff val="60000"/>
            </a:schemeClr>
          </a:solid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err="1">
                <a:solidFill>
                  <a:srgbClr val="002060"/>
                </a:solidFill>
                <a:latin typeface="Times New Roman" panose="02020603050405020304" pitchFamily="18" charset="0"/>
                <a:cs typeface="Times New Roman" panose="02020603050405020304" pitchFamily="18" charset="0"/>
              </a:rPr>
              <a:t>Câu</a:t>
            </a:r>
            <a:r>
              <a:rPr lang="en-US" sz="3600" b="1">
                <a:solidFill>
                  <a:srgbClr val="002060"/>
                </a:solidFill>
                <a:latin typeface="Times New Roman" panose="02020603050405020304" pitchFamily="18" charset="0"/>
                <a:cs typeface="Times New Roman" panose="02020603050405020304" pitchFamily="18" charset="0"/>
              </a:rPr>
              <a:t> chuyện </a:t>
            </a:r>
            <a:r>
              <a:rPr lang="vi-VN" sz="3600" b="1">
                <a:solidFill>
                  <a:srgbClr val="002060"/>
                </a:solidFill>
                <a:latin typeface="Times New Roman" panose="02020603050405020304" pitchFamily="18" charset="0"/>
                <a:cs typeface="Times New Roman" panose="02020603050405020304" pitchFamily="18" charset="0"/>
              </a:rPr>
              <a:t>kể về tình cảm bạn bè vô cùng cao đẹp.</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xmlns="" id="{6C51FF19-4E5A-416F-A972-D693A2A96D98}"/>
              </a:ext>
            </a:extLst>
          </p:cNvPr>
          <p:cNvPicPr>
            <a:picLocks noChangeAspect="1"/>
          </p:cNvPicPr>
          <p:nvPr/>
        </p:nvPicPr>
        <p:blipFill rotWithShape="1">
          <a:blip r:embed="rId2" cstate="print"/>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xmlns="" id="{9CF0BCE6-25FC-4AF0-B1F0-C9AB7CD8FC45}"/>
              </a:ext>
            </a:extLst>
          </p:cNvPr>
          <p:cNvPicPr>
            <a:picLocks noChangeAspect="1"/>
          </p:cNvPicPr>
          <p:nvPr/>
        </p:nvPicPr>
        <p:blipFill>
          <a:blip r:embed="rId3"/>
          <a:stretch>
            <a:fillRect/>
          </a:stretch>
        </p:blipFill>
        <p:spPr>
          <a:xfrm>
            <a:off x="1359172" y="1455041"/>
            <a:ext cx="6414123" cy="3947918"/>
          </a:xfrm>
          <a:prstGeom prst="rect">
            <a:avLst/>
          </a:prstGeom>
        </p:spPr>
      </p:pic>
    </p:spTree>
    <p:extLst>
      <p:ext uri="{BB962C8B-B14F-4D97-AF65-F5344CB8AC3E}">
        <p14:creationId xmlns:p14="http://schemas.microsoft.com/office/powerpoint/2010/main" xmlns=""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xmlns="" id="{BE3DBD7F-838F-478F-9A52-DD2EFC99F3C5}"/>
              </a:ext>
            </a:extLst>
          </p:cNvPr>
          <p:cNvPicPr>
            <a:picLocks noChangeAspect="1"/>
          </p:cNvPicPr>
          <p:nvPr/>
        </p:nvPicPr>
        <p:blipFill>
          <a:blip r:embed="rId2" cstate="print"/>
          <a:stretch>
            <a:fillRect/>
          </a:stretch>
        </p:blipFill>
        <p:spPr>
          <a:xfrm>
            <a:off x="0"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xmlns="" id="{CFAB70E7-6DCD-4153-BA3B-6C5438832C08}"/>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xmlns="" id="{60ABC38B-62A8-4505-9697-591D96A9B7E6}"/>
              </a:ext>
            </a:extLst>
          </p:cNvPr>
          <p:cNvGrpSpPr/>
          <p:nvPr/>
        </p:nvGrpSpPr>
        <p:grpSpPr>
          <a:xfrm>
            <a:off x="5717808" y="800386"/>
            <a:ext cx="5885753" cy="2412407"/>
            <a:chOff x="2959058" y="2237142"/>
            <a:chExt cx="4818983" cy="2012214"/>
          </a:xfrm>
        </p:grpSpPr>
        <p:sp>
          <p:nvSpPr>
            <p:cNvPr id="5" name="Rectangle: Rounded Corners 24">
              <a:extLst>
                <a:ext uri="{FF2B5EF4-FFF2-40B4-BE49-F238E27FC236}">
                  <a16:creationId xmlns:a16="http://schemas.microsoft.com/office/drawing/2014/main" xmlns="" id="{611C1E48-E3A6-4116-8468-80CEE442CB84}"/>
                </a:ext>
              </a:extLst>
            </p:cNvPr>
            <p:cNvSpPr/>
            <p:nvPr/>
          </p:nvSpPr>
          <p:spPr>
            <a:xfrm>
              <a:off x="2959058" y="2702244"/>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xmlns=""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xmlns="" id="{F680FCB0-EE99-4E2A-82F3-A82ED95E011D}"/>
                </a:ext>
              </a:extLst>
            </p:cNvPr>
            <p:cNvPicPr>
              <a:picLocks noChangeAspect="1"/>
            </p:cNvPicPr>
            <p:nvPr/>
          </p:nvPicPr>
          <p:blipFill>
            <a:blip r:embed="rId5" cstate="print"/>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xmlns="" id="{B5C3EE62-F9E8-4472-8B91-48BE4728563D}"/>
                </a:ext>
              </a:extLst>
            </p:cNvPr>
            <p:cNvPicPr>
              <a:picLocks noChangeAspect="1"/>
            </p:cNvPicPr>
            <p:nvPr/>
          </p:nvPicPr>
          <p:blipFill>
            <a:blip r:embed="rId5" cstate="print"/>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xmlns=""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xmlns=""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xmlns=""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xmlns=""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xmlns=""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xmlns="" id="{5BCC38E0-2F22-4874-AF57-0C8BBEAA5557}"/>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xmlns="" id="{704282D6-E434-45D3-BFB5-24CB2E200896}"/>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xmlns="" id="{3ECC6CD9-AA3B-4497-986A-C9FC9CB412F0}"/>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xmlns=""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xmlns="" id="{085D7343-0DB5-4B33-BEF9-B21A34795A84}"/>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3EAD1086-8C37-4497-8D02-45F12471F12C}"/>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8C4BA3CF-C3C6-42F9-9726-E77F85310578}"/>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xmlns=""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xmlns="" id="{556F607F-8128-4A09-861C-7CE660EF99C0}"/>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372BEDE3-C66F-429C-BD07-1A725AB7872F}"/>
                  </a:ext>
                </a:extLst>
              </p:cNvPr>
              <p:cNvPicPr>
                <a:picLocks noChangeAspect="1"/>
              </p:cNvPicPr>
              <p:nvPr/>
            </p:nvPicPr>
            <p:blipFill rotWithShape="1">
              <a:blip r:embed="rId8"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4761C036-302A-4F0D-BE99-57679D979B2C}"/>
                  </a:ext>
                </a:extLst>
              </p:cNvPr>
              <p:cNvPicPr>
                <a:picLocks noChangeAspect="1"/>
              </p:cNvPicPr>
              <p:nvPr/>
            </p:nvPicPr>
            <p:blipFill rotWithShape="1">
              <a:blip r:embed="rId9" cstate="print">
                <a:extLst>
                  <a:ext uri="{BEBA8EAE-BF5A-486C-A8C5-ECC9F3942E4B}">
                    <a14:imgProps xmlns:a14="http://schemas.microsoft.com/office/drawing/2010/main" xmlns="">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xmlns="" id="{85E5F6F0-B9FD-4042-AB09-53314DD4C699}"/>
              </a:ext>
            </a:extLst>
          </p:cNvPr>
          <p:cNvPicPr>
            <a:picLocks noChangeAspect="1"/>
          </p:cNvPicPr>
          <p:nvPr/>
        </p:nvPicPr>
        <p:blipFill rotWithShape="1">
          <a:blip r:embed="rId10"/>
          <a:srcRect r="10657"/>
          <a:stretch/>
        </p:blipFill>
        <p:spPr>
          <a:xfrm>
            <a:off x="0" y="0"/>
            <a:ext cx="6529573" cy="1247270"/>
          </a:xfrm>
          <a:prstGeom prst="rect">
            <a:avLst/>
          </a:prstGeom>
          <a:solidFill>
            <a:schemeClr val="accent4"/>
          </a:solidFill>
        </p:spPr>
      </p:pic>
    </p:spTree>
    <p:extLst>
      <p:ext uri="{BB962C8B-B14F-4D97-AF65-F5344CB8AC3E}">
        <p14:creationId xmlns:p14="http://schemas.microsoft.com/office/powerpoint/2010/main" xmlns="" val="3551415707"/>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xmlns="" id="{F127079F-D3CB-4BBA-94DC-1AD9D865FC9C}"/>
              </a:ext>
            </a:extLst>
          </p:cNvPr>
          <p:cNvPicPr>
            <a:picLocks noChangeAspect="1"/>
          </p:cNvPicPr>
          <p:nvPr/>
        </p:nvPicPr>
        <p:blipFill>
          <a:blip r:embed="rId2" cstate="print"/>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xmlns="" id="{C39DCF26-0DDF-4576-AEBA-5104A9FBC5AA}"/>
              </a:ext>
            </a:extLst>
          </p:cNvPr>
          <p:cNvPicPr>
            <a:picLocks noChangeAspect="1"/>
          </p:cNvPicPr>
          <p:nvPr/>
        </p:nvPicPr>
        <p:blipFill>
          <a:blip r:embed="rId3" cstate="print">
            <a:extLst>
              <a:ext uri="{BEBA8EAE-BF5A-486C-A8C5-ECC9F3942E4B}">
                <a14:imgProps xmlns:a14="http://schemas.microsoft.com/office/drawing/2010/main" xmlns="">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xmlns="" id="{30B7B1DE-A580-4BDB-AEFC-475355FDCA4F}"/>
              </a:ext>
            </a:extLst>
          </p:cNvPr>
          <p:cNvPicPr>
            <a:picLocks noChangeAspect="1"/>
          </p:cNvPicPr>
          <p:nvPr/>
        </p:nvPicPr>
        <p:blipFill>
          <a:blip r:embed="rId5"/>
          <a:stretch>
            <a:fillRect/>
          </a:stretch>
        </p:blipFill>
        <p:spPr>
          <a:xfrm>
            <a:off x="2434638" y="-82327"/>
            <a:ext cx="8538163" cy="1394848"/>
          </a:xfrm>
          <a:prstGeom prst="rect">
            <a:avLst/>
          </a:prstGeom>
          <a:solidFill>
            <a:schemeClr val="accent4"/>
          </a:solidFill>
        </p:spPr>
      </p:pic>
      <p:pic>
        <p:nvPicPr>
          <p:cNvPr id="5" name="Picture 4">
            <a:extLst>
              <a:ext uri="{FF2B5EF4-FFF2-40B4-BE49-F238E27FC236}">
                <a16:creationId xmlns:a16="http://schemas.microsoft.com/office/drawing/2014/main" xmlns=""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xmlns=""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xmlns="" id="{4850284A-FEA6-41AF-8DE3-412221E596D2}"/>
              </a:ext>
            </a:extLst>
          </p:cNvPr>
          <p:cNvPicPr>
            <a:picLocks noChangeAspect="1"/>
          </p:cNvPicPr>
          <p:nvPr/>
        </p:nvPicPr>
        <p:blipFill rotWithShape="1">
          <a:blip r:embed="rId2" cstate="print"/>
          <a:srcRect t="10040" b="7020"/>
          <a:stretch/>
        </p:blipFill>
        <p:spPr>
          <a:xfrm>
            <a:off x="256486" y="0"/>
            <a:ext cx="12306773" cy="6858000"/>
          </a:xfrm>
          <a:prstGeom prst="rect">
            <a:avLst/>
          </a:prstGeom>
        </p:spPr>
      </p:pic>
      <p:sp>
        <p:nvSpPr>
          <p:cNvPr id="4" name="TextBox 3">
            <a:extLst>
              <a:ext uri="{FF2B5EF4-FFF2-40B4-BE49-F238E27FC236}">
                <a16:creationId xmlns:a16="http://schemas.microsoft.com/office/drawing/2014/main" xmlns="" id="{6F7AB981-34C3-46EA-8410-43DD6C45035C}"/>
              </a:ext>
            </a:extLst>
          </p:cNvPr>
          <p:cNvSpPr txBox="1"/>
          <p:nvPr/>
        </p:nvSpPr>
        <p:spPr>
          <a:xfrm>
            <a:off x="5265754" y="298327"/>
            <a:ext cx="6669760" cy="1938992"/>
          </a:xfrm>
          <a:prstGeom prst="rect">
            <a:avLst/>
          </a:prstGeom>
          <a:noFill/>
        </p:spPr>
        <p:txBody>
          <a:bodyPr wrap="square" rtlCol="0">
            <a:spAutoFit/>
          </a:bodyPr>
          <a:lstStyle/>
          <a:p>
            <a:pPr algn="l"/>
            <a:r>
              <a:rPr lang="en-US" sz="6000" b="1" dirty="0">
                <a:solidFill>
                  <a:srgbClr val="FF0000"/>
                </a:solidFill>
                <a:latin typeface="Snap ITC" panose="04040A07060A02020202" pitchFamily="82" charset="0"/>
                <a:cs typeface="Times New Roman" panose="02020603050405020304" pitchFamily="18" charset="0"/>
              </a:rPr>
              <a:t>VẬN DỤNG</a:t>
            </a:r>
            <a:r>
              <a:rPr lang="en-US" sz="6000" b="1">
                <a:solidFill>
                  <a:srgbClr val="FF0000"/>
                </a:solidFill>
                <a:latin typeface="Snap ITC" panose="04040A07060A02020202" pitchFamily="82" charset="0"/>
                <a:cs typeface="Times New Roman" panose="02020603050405020304" pitchFamily="18" charset="0"/>
              </a:rPr>
              <a:t>, </a:t>
            </a:r>
          </a:p>
          <a:p>
            <a:pPr algn="l"/>
            <a:r>
              <a:rPr lang="en-US" sz="6000" b="1">
                <a:solidFill>
                  <a:srgbClr val="FF0000"/>
                </a:solidFill>
                <a:latin typeface="Snap ITC" panose="04040A07060A02020202" pitchFamily="82" charset="0"/>
                <a:cs typeface="Times New Roman" panose="02020603050405020304" pitchFamily="18" charset="0"/>
              </a:rPr>
              <a:t>TRẢI </a:t>
            </a:r>
            <a:r>
              <a:rPr lang="en-US" sz="6000" b="1" dirty="0">
                <a:solidFill>
                  <a:srgbClr val="FF0000"/>
                </a:solidFill>
                <a:latin typeface="Snap ITC" panose="04040A07060A02020202" pitchFamily="82" charset="0"/>
                <a:cs typeface="Times New Roman" panose="02020603050405020304" pitchFamily="18" charset="0"/>
              </a:rPr>
              <a:t>NGHIỆM</a:t>
            </a:r>
          </a:p>
        </p:txBody>
      </p:sp>
    </p:spTree>
    <p:extLst>
      <p:ext uri="{BB962C8B-B14F-4D97-AF65-F5344CB8AC3E}">
        <p14:creationId xmlns:p14="http://schemas.microsoft.com/office/powerpoint/2010/main" xmlns="" val="1348594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2">
            <a:extLst>
              <a:ext uri="{FF2B5EF4-FFF2-40B4-BE49-F238E27FC236}">
                <a16:creationId xmlns:a16="http://schemas.microsoft.com/office/drawing/2014/main" xmlns="" id="{362D44EE-C852-4460-B8B5-C4F2BC2051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6655231-9BC4-42D0-8E53-C64061ABFCA7}"/>
              </a:ext>
            </a:extLst>
          </p:cNvPr>
          <p:cNvSpPr txBox="1"/>
          <p:nvPr/>
        </p:nvSpPr>
        <p:spPr>
          <a:xfrm>
            <a:off x="6194716" y="739978"/>
            <a:ext cx="5334930" cy="3004145"/>
          </a:xfrm>
          <a:prstGeom prst="rect">
            <a:avLst/>
          </a:prstGeom>
        </p:spPr>
        <p:txBody>
          <a:bodyPr vert="horz" lIns="91440" tIns="45720" rIns="91440" bIns="45720" rtlCol="0" anchor="b">
            <a:normAutofit/>
          </a:bodyPr>
          <a:lstStyle/>
          <a:p>
            <a:pPr marL="180340" marR="0" algn="ctr">
              <a:lnSpc>
                <a:spcPct val="90000"/>
              </a:lnSpc>
              <a:spcBef>
                <a:spcPct val="0"/>
              </a:spcBef>
              <a:spcAft>
                <a:spcPts val="600"/>
              </a:spcAft>
              <a:tabLst>
                <a:tab pos="270510" algn="l"/>
              </a:tabLst>
            </a:pPr>
            <a:r>
              <a:rPr lang="en-US" sz="6000" b="1">
                <a:effectLst/>
                <a:latin typeface="+mj-lt"/>
                <a:ea typeface="+mj-ea"/>
                <a:cs typeface="+mj-cs"/>
              </a:rPr>
              <a:t>Em học tập được điều gì ở </a:t>
            </a:r>
            <a:r>
              <a:rPr lang="en-US" sz="6000" b="1">
                <a:latin typeface="+mj-lt"/>
                <a:ea typeface="+mj-ea"/>
                <a:cs typeface="+mj-cs"/>
              </a:rPr>
              <a:t>bạn Vy</a:t>
            </a:r>
            <a:r>
              <a:rPr lang="en-US" sz="6000" b="1">
                <a:effectLst/>
                <a:latin typeface="+mj-lt"/>
                <a:ea typeface="+mj-ea"/>
                <a:cs typeface="+mj-cs"/>
              </a:rPr>
              <a:t>?</a:t>
            </a:r>
          </a:p>
        </p:txBody>
      </p:sp>
      <p:sp>
        <p:nvSpPr>
          <p:cNvPr id="1040" name="Freeform: Shape 1034">
            <a:extLst>
              <a:ext uri="{FF2B5EF4-FFF2-40B4-BE49-F238E27FC236}">
                <a16:creationId xmlns:a16="http://schemas.microsoft.com/office/drawing/2014/main" xmlns="" id="{658970D8-8D1D-4B5C-894B-E871CC865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xmlns="" id="{F227E5B6-9132-43CA-B503-37A18562AD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xmlns="" id="{03C2051E-A88D-48E5-BACF-AAED178927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Shape 1040">
            <a:extLst>
              <a:ext uri="{FF2B5EF4-FFF2-40B4-BE49-F238E27FC236}">
                <a16:creationId xmlns:a16="http://schemas.microsoft.com/office/drawing/2014/main" xmlns="" id="{7821A508-2985-4905-874A-527429BAAB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xmlns="" id="{D2929CB1-0E3C-4B2D-ADC5-0154FB33BA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8" name="Picture 4" descr="Audio book ">
            <a:extLst>
              <a:ext uri="{FF2B5EF4-FFF2-40B4-BE49-F238E27FC236}">
                <a16:creationId xmlns:a16="http://schemas.microsoft.com/office/drawing/2014/main" xmlns="" id="{EF0ACABD-A21A-3FEC-D173-554E4094A3BA}"/>
              </a:ext>
            </a:extLst>
          </p:cNvPr>
          <p:cNvPicPr>
            <a:picLocks noChangeAspect="1" noChangeArrowheads="1"/>
          </p:cNvPicPr>
          <p:nvPr/>
        </p:nvPicPr>
        <p:blipFill rotWithShape="1">
          <a:blip r:embed="rId2">
            <a:extLst>
              <a:ext uri="{28A0092B-C50C-407E-A947-70E740481C1C}">
                <a14:useLocalDpi xmlns:a14="http://schemas.microsoft.com/office/drawing/2010/main" xmlns="" val="0"/>
              </a:ext>
            </a:extLst>
          </a:blip>
          <a:srcRect r="2" b="2"/>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xmlns="">
                <a:solidFill>
                  <a:srgbClr val="FFFFFF"/>
                </a:solidFill>
              </a14:hiddenFill>
            </a:ext>
          </a:extLst>
        </p:spPr>
      </p:pic>
      <p:sp>
        <p:nvSpPr>
          <p:cNvPr id="1045" name="Freeform: Shape 1044">
            <a:extLst>
              <a:ext uri="{FF2B5EF4-FFF2-40B4-BE49-F238E27FC236}">
                <a16:creationId xmlns:a16="http://schemas.microsoft.com/office/drawing/2014/main" xmlns="" id="{5F2F0C84-BE8C-4DC2-A6D3-30349A801D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xmlns=""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1FA8AF7-5A8F-4FB3-83A4-7F9A62290E00}"/>
              </a:ext>
            </a:extLst>
          </p:cNvPr>
          <p:cNvPicPr>
            <a:picLocks noChangeAspect="1"/>
          </p:cNvPicPr>
          <p:nvPr/>
        </p:nvPicPr>
        <p:blipFill>
          <a:blip r:embed="rId3"/>
          <a:stretch>
            <a:fillRect/>
          </a:stretch>
        </p:blipFill>
        <p:spPr>
          <a:xfrm>
            <a:off x="1445691" y="1190511"/>
            <a:ext cx="9740347" cy="4476978"/>
          </a:xfrm>
          <a:prstGeom prst="rect">
            <a:avLst/>
          </a:prstGeom>
        </p:spPr>
      </p:pic>
    </p:spTree>
    <p:extLst>
      <p:ext uri="{BB962C8B-B14F-4D97-AF65-F5344CB8AC3E}">
        <p14:creationId xmlns:p14="http://schemas.microsoft.com/office/powerpoint/2010/main" xmlns=""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D07B74C-424B-42AF-8DA3-5581B845F352}"/>
              </a:ext>
            </a:extLst>
          </p:cNvPr>
          <p:cNvSpPr txBox="1"/>
          <p:nvPr/>
        </p:nvSpPr>
        <p:spPr>
          <a:xfrm>
            <a:off x="646511" y="1608821"/>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Sau khi nghe bài hát em cảm thấy thế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xmlns="" id="{AE981050-09A0-43D3-8527-20B1670CD73D}"/>
              </a:ext>
            </a:extLst>
          </p:cNvPr>
          <p:cNvSpPr txBox="1"/>
          <p:nvPr/>
        </p:nvSpPr>
        <p:spPr>
          <a:xfrm>
            <a:off x="775097" y="2187535"/>
            <a:ext cx="9383315" cy="523220"/>
          </a:xfrm>
          <a:prstGeom prst="rect">
            <a:avLst/>
          </a:prstGeom>
          <a:noFill/>
        </p:spPr>
        <p:txBody>
          <a:bodyPr wrap="square">
            <a:spAutoFit/>
          </a:bodyPr>
          <a:lstStyle/>
          <a:p>
            <a:endParaRPr lang="en-US" sz="2800" b="1" dirty="0">
              <a:solidFill>
                <a:srgbClr val="FF0000"/>
              </a:solidFill>
            </a:endParaRPr>
          </a:p>
        </p:txBody>
      </p:sp>
      <p:sp>
        <p:nvSpPr>
          <p:cNvPr id="9" name="TextBox 8">
            <a:extLst>
              <a:ext uri="{FF2B5EF4-FFF2-40B4-BE49-F238E27FC236}">
                <a16:creationId xmlns:a16="http://schemas.microsoft.com/office/drawing/2014/main" xmlns="" id="{75200531-11A4-4365-8487-989419D3633E}"/>
              </a:ext>
            </a:extLst>
          </p:cNvPr>
          <p:cNvSpPr txBox="1"/>
          <p:nvPr/>
        </p:nvSpPr>
        <p:spPr>
          <a:xfrm>
            <a:off x="674523" y="2369266"/>
            <a:ext cx="1074238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Bài hát nhắc đến loại quả nào? Hãy chia sẻ hiểu biết của em về loại quả đó?</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6" descr="Bitter gourd ">
            <a:extLst>
              <a:ext uri="{FF2B5EF4-FFF2-40B4-BE49-F238E27FC236}">
                <a16:creationId xmlns:a16="http://schemas.microsoft.com/office/drawing/2014/main" xmlns="" id="{A1686FB8-3ADE-4348-29C7-54489303E73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029827" y="4445584"/>
            <a:ext cx="2123658" cy="212365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740347A6-82CF-2329-C59E-93EC2DAC1DDC}"/>
              </a:ext>
            </a:extLst>
          </p:cNvPr>
          <p:cNvSpPr txBox="1"/>
          <p:nvPr/>
        </p:nvSpPr>
        <p:spPr>
          <a:xfrm>
            <a:off x="724810" y="3776042"/>
            <a:ext cx="1074238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quả bầu, bí gợi cho em nhớ đến ai?</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xmlns="" id="{4AE0273D-4F76-C6B8-E586-935CE32CE216}"/>
              </a:ext>
            </a:extLst>
          </p:cNvPr>
          <p:cNvSpPr txBox="1"/>
          <p:nvPr/>
        </p:nvSpPr>
        <p:spPr>
          <a:xfrm>
            <a:off x="674523" y="4445584"/>
            <a:ext cx="1074238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Em hiểu thế nào về từ </a:t>
            </a:r>
            <a:r>
              <a:rPr lang="en-US" sz="28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“giàn”? </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 bài hát em rút ra bài học gì?</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4501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389416-BBFC-4707-844A-A789FB3D978A}"/>
              </a:ext>
            </a:extLst>
          </p:cNvPr>
          <p:cNvSpPr txBox="1"/>
          <p:nvPr/>
        </p:nvSpPr>
        <p:spPr>
          <a:xfrm>
            <a:off x="3375425" y="245608"/>
            <a:ext cx="6654402" cy="1323439"/>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CHỦ ĐỀ:</a:t>
            </a:r>
          </a:p>
          <a:p>
            <a:pPr algn="ctr"/>
            <a:r>
              <a:rPr lang="en-US" sz="4000" b="1">
                <a:solidFill>
                  <a:srgbClr val="FF0000"/>
                </a:solidFill>
                <a:latin typeface="Times New Roman" panose="02020603050405020304" pitchFamily="18" charset="0"/>
                <a:cs typeface="Times New Roman" panose="02020603050405020304" pitchFamily="18" charset="0"/>
              </a:rPr>
              <a:t>TRÁI TIM YÊU THƯƠNG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AE981050-09A0-43D3-8527-20B1670CD73D}"/>
              </a:ext>
            </a:extLst>
          </p:cNvPr>
          <p:cNvSpPr txBox="1"/>
          <p:nvPr/>
        </p:nvSpPr>
        <p:spPr>
          <a:xfrm>
            <a:off x="775097" y="2187535"/>
            <a:ext cx="9383315" cy="523220"/>
          </a:xfrm>
          <a:prstGeom prst="rect">
            <a:avLst/>
          </a:prstGeom>
          <a:noFill/>
        </p:spPr>
        <p:txBody>
          <a:bodyPr wrap="square">
            <a:spAutoFit/>
          </a:bodyPr>
          <a:lstStyle/>
          <a:p>
            <a:endParaRPr lang="en-US" sz="2800" b="1" dirty="0">
              <a:solidFill>
                <a:srgbClr val="FF0000"/>
              </a:solidFill>
            </a:endParaRPr>
          </a:p>
        </p:txBody>
      </p:sp>
      <p:pic>
        <p:nvPicPr>
          <p:cNvPr id="12" name="Picture 11">
            <a:extLst>
              <a:ext uri="{FF2B5EF4-FFF2-40B4-BE49-F238E27FC236}">
                <a16:creationId xmlns:a16="http://schemas.microsoft.com/office/drawing/2014/main" xmlns="" id="{E2FC29C4-6E33-EC39-4793-FA28E0F323CD}"/>
              </a:ext>
            </a:extLst>
          </p:cNvPr>
          <p:cNvPicPr>
            <a:picLocks noChangeAspect="1"/>
          </p:cNvPicPr>
          <p:nvPr/>
        </p:nvPicPr>
        <p:blipFill rotWithShape="1">
          <a:blip r:embed="rId2"/>
          <a:srcRect l="33884" t="31898" r="34107" b="41905"/>
          <a:stretch/>
        </p:blipFill>
        <p:spPr>
          <a:xfrm>
            <a:off x="1387928" y="1569047"/>
            <a:ext cx="10289625" cy="4737115"/>
          </a:xfrm>
          <a:prstGeom prst="rect">
            <a:avLst/>
          </a:prstGeom>
        </p:spPr>
      </p:pic>
    </p:spTree>
    <p:extLst>
      <p:ext uri="{BB962C8B-B14F-4D97-AF65-F5344CB8AC3E}">
        <p14:creationId xmlns:p14="http://schemas.microsoft.com/office/powerpoint/2010/main" xmlns="" val="19985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3CC9D0-1F8B-4DDB-BC2F-84304E7347DC}"/>
              </a:ext>
            </a:extLst>
          </p:cNvPr>
          <p:cNvPicPr>
            <a:picLocks noChangeAspect="1"/>
          </p:cNvPicPr>
          <p:nvPr/>
        </p:nvPicPr>
        <p:blipFill>
          <a:blip r:embed="rId2"/>
          <a:stretch>
            <a:fillRect/>
          </a:stretch>
        </p:blipFill>
        <p:spPr>
          <a:xfrm>
            <a:off x="1215557" y="1351802"/>
            <a:ext cx="9760886" cy="4154395"/>
          </a:xfrm>
          <a:prstGeom prst="rect">
            <a:avLst/>
          </a:prstGeom>
        </p:spPr>
      </p:pic>
    </p:spTree>
    <p:extLst>
      <p:ext uri="{BB962C8B-B14F-4D97-AF65-F5344CB8AC3E}">
        <p14:creationId xmlns:p14="http://schemas.microsoft.com/office/powerpoint/2010/main" xmlns=""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AA08391-E1EB-4E17-91B6-946CC4802CBE}"/>
              </a:ext>
            </a:extLst>
          </p:cNvPr>
          <p:cNvGrpSpPr/>
          <p:nvPr/>
        </p:nvGrpSpPr>
        <p:grpSpPr>
          <a:xfrm>
            <a:off x="5037218" y="3755841"/>
            <a:ext cx="3712059" cy="1189512"/>
            <a:chOff x="4516174" y="3983743"/>
            <a:chExt cx="2784044" cy="1179679"/>
          </a:xfrm>
        </p:grpSpPr>
        <p:sp>
          <p:nvSpPr>
            <p:cNvPr id="3" name="Rectangle: Rounded Corners 34">
              <a:extLst>
                <a:ext uri="{FF2B5EF4-FFF2-40B4-BE49-F238E27FC236}">
                  <a16:creationId xmlns:a16="http://schemas.microsoft.com/office/drawing/2014/main" xmlns=""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xmlns="" id="{96B026F3-3AAE-48A1-BC8A-5E55310789FC}"/>
                </a:ext>
              </a:extLst>
            </p:cNvPr>
            <p:cNvPicPr>
              <a:picLocks noChangeAspect="1"/>
            </p:cNvPicPr>
            <p:nvPr/>
          </p:nvPicPr>
          <p:blipFill>
            <a:blip r:embed="rId2" cstate="print"/>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xmlns="" id="{F87A9765-B061-43E7-A7E8-BD32B1454C22}"/>
              </a:ext>
            </a:extLst>
          </p:cNvPr>
          <p:cNvGrpSpPr/>
          <p:nvPr/>
        </p:nvGrpSpPr>
        <p:grpSpPr>
          <a:xfrm>
            <a:off x="7199693" y="2014707"/>
            <a:ext cx="3536559" cy="1238175"/>
            <a:chOff x="8191764" y="1812958"/>
            <a:chExt cx="2652419" cy="1227940"/>
          </a:xfrm>
        </p:grpSpPr>
        <p:sp>
          <p:nvSpPr>
            <p:cNvPr id="6" name="Rectangle: Rounded Corners 37">
              <a:extLst>
                <a:ext uri="{FF2B5EF4-FFF2-40B4-BE49-F238E27FC236}">
                  <a16:creationId xmlns:a16="http://schemas.microsoft.com/office/drawing/2014/main" xmlns=""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xmlns="" id="{E6F557B5-5F44-4468-959D-03A32DAF2BAF}"/>
                </a:ext>
              </a:extLst>
            </p:cNvPr>
            <p:cNvPicPr>
              <a:picLocks noChangeAspect="1"/>
            </p:cNvPicPr>
            <p:nvPr/>
          </p:nvPicPr>
          <p:blipFill>
            <a:blip r:embed="rId3" cstate="print"/>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xmlns="" id="{FAC916D9-6705-4FCB-BE42-921E279B919C}"/>
              </a:ext>
            </a:extLst>
          </p:cNvPr>
          <p:cNvGrpSpPr/>
          <p:nvPr/>
        </p:nvGrpSpPr>
        <p:grpSpPr>
          <a:xfrm>
            <a:off x="2102494" y="1920639"/>
            <a:ext cx="3514957" cy="1351107"/>
            <a:chOff x="1067412" y="1024716"/>
            <a:chExt cx="2636218" cy="1339938"/>
          </a:xfrm>
        </p:grpSpPr>
        <p:sp>
          <p:nvSpPr>
            <p:cNvPr id="9" name="Rectangle: Rounded Corners 41">
              <a:extLst>
                <a:ext uri="{FF2B5EF4-FFF2-40B4-BE49-F238E27FC236}">
                  <a16:creationId xmlns:a16="http://schemas.microsoft.com/office/drawing/2014/main" xmlns=""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xmlns=""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1" name="Picture 10">
            <a:extLst>
              <a:ext uri="{FF2B5EF4-FFF2-40B4-BE49-F238E27FC236}">
                <a16:creationId xmlns:a16="http://schemas.microsoft.com/office/drawing/2014/main" xmlns="" id="{5A52ECEF-00F8-49F7-B95C-8B67D14EC3CE}"/>
              </a:ext>
            </a:extLst>
          </p:cNvPr>
          <p:cNvPicPr>
            <a:picLocks noChangeAspect="1"/>
          </p:cNvPicPr>
          <p:nvPr/>
        </p:nvPicPr>
        <p:blipFill>
          <a:blip r:embed="rId5"/>
          <a:stretch>
            <a:fillRect/>
          </a:stretch>
        </p:blipFill>
        <p:spPr>
          <a:xfrm>
            <a:off x="-1271013" y="-283645"/>
            <a:ext cx="14806768" cy="2421999"/>
          </a:xfrm>
          <a:prstGeom prst="rect">
            <a:avLst/>
          </a:prstGeom>
        </p:spPr>
      </p:pic>
      <p:pic>
        <p:nvPicPr>
          <p:cNvPr id="12" name="Picture 1">
            <a:extLst>
              <a:ext uri="{FF2B5EF4-FFF2-40B4-BE49-F238E27FC236}">
                <a16:creationId xmlns:a16="http://schemas.microsoft.com/office/drawing/2014/main" xmlns="" id="{B57A25B5-6B0D-4E8D-9639-01E0A1B2AF24}"/>
              </a:ext>
            </a:extLst>
          </p:cNvPr>
          <p:cNvPicPr>
            <a:picLocks noChangeAspect="1"/>
          </p:cNvPicPr>
          <p:nvPr/>
        </p:nvPicPr>
        <p:blipFill>
          <a:blip r:embed="rId6"/>
          <a:stretch>
            <a:fillRect/>
          </a:stretch>
        </p:blipFill>
        <p:spPr>
          <a:xfrm flipH="1">
            <a:off x="1249691" y="3429000"/>
            <a:ext cx="3546396" cy="3429000"/>
          </a:xfrm>
          <a:prstGeom prst="rect">
            <a:avLst/>
          </a:prstGeom>
        </p:spPr>
      </p:pic>
    </p:spTree>
    <p:extLst>
      <p:ext uri="{BB962C8B-B14F-4D97-AF65-F5344CB8AC3E}">
        <p14:creationId xmlns:p14="http://schemas.microsoft.com/office/powerpoint/2010/main" xmlns="" val="3045475650"/>
      </p:ext>
    </p:extLst>
  </p:cSld>
  <p:clrMapOvr>
    <a:masterClrMapping/>
  </p:clrMapOvr>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xmlns="" id="{734E3789-B491-491D-940B-CD93651D05E2}"/>
              </a:ext>
            </a:extLst>
          </p:cNvPr>
          <p:cNvSpPr txBox="1"/>
          <p:nvPr/>
        </p:nvSpPr>
        <p:spPr>
          <a:xfrm>
            <a:off x="313903" y="587549"/>
            <a:ext cx="5287220" cy="4801314"/>
          </a:xfrm>
          <a:prstGeom prst="rect">
            <a:avLst/>
          </a:prstGeom>
          <a:noFill/>
        </p:spPr>
        <p:txBody>
          <a:bodyPr wrap="square" rtlCol="0">
            <a:spAutoFit/>
          </a:bodyPr>
          <a:lstStyle/>
          <a:p>
            <a:pPr algn="ctr" rtl="0"/>
            <a:r>
              <a:rPr lang="vi-VN" sz="4800" b="1">
                <a:solidFill>
                  <a:srgbClr val="FF0000"/>
                </a:solidFill>
                <a:latin typeface="Times New Roman" panose="02020603050405020304" pitchFamily="18" charset="0"/>
                <a:cs typeface="Times New Roman" panose="02020603050405020304" pitchFamily="18" charset="0"/>
              </a:rPr>
              <a:t>Món quà</a:t>
            </a:r>
            <a:endParaRPr lang="vi-VN" sz="4800" b="1" i="0" dirty="0">
              <a:solidFill>
                <a:srgbClr val="FF0000"/>
              </a:solidFill>
              <a:effectLst/>
              <a:latin typeface="Times New Roman" panose="02020603050405020304" pitchFamily="18" charset="0"/>
              <a:cs typeface="Times New Roman" panose="02020603050405020304" pitchFamily="18" charset="0"/>
            </a:endParaRPr>
          </a:p>
          <a:p>
            <a:pPr algn="just" rtl="0"/>
            <a:r>
              <a:rPr lang="en-US" sz="2800" b="1">
                <a:solidFill>
                  <a:srgbClr val="000000"/>
                </a:solidFill>
                <a:latin typeface="Times New Roman" panose="02020603050405020304" pitchFamily="18" charset="0"/>
                <a:cs typeface="Times New Roman" panose="02020603050405020304" pitchFamily="18" charset="0"/>
              </a:rPr>
              <a:t>   Mấy hôm nay, Chi đàn rất bối rối. Tuần sau là đến sinh nhật Vy – nhỏ bạn rất thân của Chi rồi. Chi nghĩ mãi mà chẳng biết tặng Vy cái gì. Chợt nhớ hôm trước, trong giờ học tiếng Anh, Chi có nghe Vy tâm sự với Thư: “ Vy thích lật từng trang từ điển hơn là tra nghĩa trên máy tính.”.</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F4D865D-95AD-862F-8A0F-01816A80BA5D}"/>
              </a:ext>
            </a:extLst>
          </p:cNvPr>
          <p:cNvPicPr>
            <a:picLocks noChangeAspect="1"/>
          </p:cNvPicPr>
          <p:nvPr/>
        </p:nvPicPr>
        <p:blipFill rotWithShape="1">
          <a:blip r:embed="rId2"/>
          <a:srcRect l="42263" t="33946" r="37598" b="42309"/>
          <a:stretch/>
        </p:blipFill>
        <p:spPr>
          <a:xfrm>
            <a:off x="5753101" y="1177969"/>
            <a:ext cx="5938837" cy="3938824"/>
          </a:xfrm>
          <a:prstGeom prst="rect">
            <a:avLst/>
          </a:prstGeom>
        </p:spPr>
      </p:pic>
    </p:spTree>
    <p:extLst>
      <p:ext uri="{BB962C8B-B14F-4D97-AF65-F5344CB8AC3E}">
        <p14:creationId xmlns:p14="http://schemas.microsoft.com/office/powerpoint/2010/main" xmlns="" val="31612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xmlns="" id="{4B99714F-192C-426C-BA22-333CF4F164AA}"/>
              </a:ext>
            </a:extLst>
          </p:cNvPr>
          <p:cNvSpPr/>
          <p:nvPr/>
        </p:nvSpPr>
        <p:spPr>
          <a:xfrm>
            <a:off x="666750" y="114300"/>
            <a:ext cx="11383736" cy="6466113"/>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xmlns="" id="{F1E6E7AB-68AF-4DD1-8426-F2819141C529}"/>
              </a:ext>
            </a:extLst>
          </p:cNvPr>
          <p:cNvSpPr txBox="1"/>
          <p:nvPr/>
        </p:nvSpPr>
        <p:spPr>
          <a:xfrm>
            <a:off x="1001032" y="3429000"/>
            <a:ext cx="10715172" cy="2677656"/>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Vậy mà đùng một cái, có tin Thư phải mổ ruột thừa. Nhà Thư nghèo nên khi Thư bệnh bất ngờ thế này chắc ba má bạn không xoay xở kịp. Cô chủ nhiệm và cả lớp quyết định mở đợt quyên góp nhanh để đỡ đần một phần viện phí cho Thư. Tự nhiên lúc đó, Chi nhớ tới sinh nhật Vy, nhớ tới quyển từ điển vẫn còn nằm trong nhà sách.</a:t>
            </a:r>
          </a:p>
          <a:p>
            <a:pPr algn="just"/>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xmlns="" id="{B97EAA75-2162-0FCA-D99B-0ABE8BFD2AA0}"/>
              </a:ext>
            </a:extLst>
          </p:cNvPr>
          <p:cNvSpPr txBox="1"/>
          <p:nvPr/>
        </p:nvSpPr>
        <p:spPr>
          <a:xfrm>
            <a:off x="1001032" y="605975"/>
            <a:ext cx="10715172" cy="2677656"/>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Tan học, Chi ra nhà sách, nhưng khi nhìn bảng giá thì em lè lưỡi: “ Eo, ôi, hơn tram ngàn!”. Nhưng tặng Vy món quà gì khá thì em cũng không biết. Em xin phép má cho mổ con heo đất. Nhưng mổ heo ra, vẫn còn thiếu mười ngàn. Má đưa cho Chi mười ngàn, cười: “ Má cho vay nhé!”. Chi thích quá. Vậy là em đã có đủ tiền mua quyển từ điển tặng Vy rồi.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xmlns=""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1156</TotalTime>
  <Words>1047</Words>
  <Application>Microsoft Office PowerPoint</Application>
  <PresentationFormat>Custom</PresentationFormat>
  <Paragraphs>90</Paragraphs>
  <Slides>29</Slides>
  <Notes>1</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Office Theme</vt:lpstr>
      <vt:lpstr>Custom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SAMSUNG</cp:lastModifiedBy>
  <cp:revision>53</cp:revision>
  <dcterms:created xsi:type="dcterms:W3CDTF">2023-08-23T14:28:38Z</dcterms:created>
  <dcterms:modified xsi:type="dcterms:W3CDTF">2025-01-21T01:49:29Z</dcterms:modified>
</cp:coreProperties>
</file>