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541" y="131140"/>
            <a:ext cx="9360916" cy="955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77872" y="1860248"/>
            <a:ext cx="8738870" cy="2929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33372" y="2263139"/>
            <a:ext cx="8902065" cy="2757170"/>
            <a:chOff x="1833372" y="2263139"/>
            <a:chExt cx="8902065" cy="27571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33372" y="2263139"/>
              <a:ext cx="8901684" cy="257556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72640" y="2872739"/>
              <a:ext cx="8578596" cy="214731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57756" y="2287523"/>
              <a:ext cx="8800338" cy="247421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923288" y="2353055"/>
              <a:ext cx="8671560" cy="2345690"/>
            </a:xfrm>
            <a:custGeom>
              <a:avLst/>
              <a:gdLst/>
              <a:ahLst/>
              <a:cxnLst/>
              <a:rect l="l" t="t" r="r" b="b"/>
              <a:pathLst>
                <a:path w="8671560" h="2345690">
                  <a:moveTo>
                    <a:pt x="8519921" y="0"/>
                  </a:moveTo>
                  <a:lnTo>
                    <a:pt x="151637" y="0"/>
                  </a:lnTo>
                  <a:lnTo>
                    <a:pt x="103729" y="7735"/>
                  </a:lnTo>
                  <a:lnTo>
                    <a:pt x="62106" y="29272"/>
                  </a:lnTo>
                  <a:lnTo>
                    <a:pt x="29272" y="62106"/>
                  </a:lnTo>
                  <a:lnTo>
                    <a:pt x="7735" y="103729"/>
                  </a:lnTo>
                  <a:lnTo>
                    <a:pt x="0" y="151638"/>
                  </a:lnTo>
                  <a:lnTo>
                    <a:pt x="0" y="2193798"/>
                  </a:lnTo>
                  <a:lnTo>
                    <a:pt x="7735" y="2241706"/>
                  </a:lnTo>
                  <a:lnTo>
                    <a:pt x="29272" y="2283329"/>
                  </a:lnTo>
                  <a:lnTo>
                    <a:pt x="62106" y="2316163"/>
                  </a:lnTo>
                  <a:lnTo>
                    <a:pt x="103729" y="2337700"/>
                  </a:lnTo>
                  <a:lnTo>
                    <a:pt x="151637" y="2345436"/>
                  </a:lnTo>
                  <a:lnTo>
                    <a:pt x="8519921" y="2345436"/>
                  </a:lnTo>
                  <a:lnTo>
                    <a:pt x="8567830" y="2337700"/>
                  </a:lnTo>
                  <a:lnTo>
                    <a:pt x="8609453" y="2316163"/>
                  </a:lnTo>
                  <a:lnTo>
                    <a:pt x="8642287" y="2283329"/>
                  </a:lnTo>
                  <a:lnTo>
                    <a:pt x="8663824" y="2241706"/>
                  </a:lnTo>
                  <a:lnTo>
                    <a:pt x="8671560" y="2193798"/>
                  </a:lnTo>
                  <a:lnTo>
                    <a:pt x="8671560" y="151638"/>
                  </a:lnTo>
                  <a:lnTo>
                    <a:pt x="8663824" y="103729"/>
                  </a:lnTo>
                  <a:lnTo>
                    <a:pt x="8642287" y="62106"/>
                  </a:lnTo>
                  <a:lnTo>
                    <a:pt x="8609453" y="29272"/>
                  </a:lnTo>
                  <a:lnTo>
                    <a:pt x="8567830" y="7735"/>
                  </a:lnTo>
                  <a:lnTo>
                    <a:pt x="85199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421382" y="2836293"/>
            <a:ext cx="7679055" cy="1769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5285" marR="5080" indent="-363220">
              <a:lnSpc>
                <a:spcPct val="130000"/>
              </a:lnSpc>
              <a:spcBef>
                <a:spcPts val="100"/>
              </a:spcBef>
            </a:pPr>
            <a:r>
              <a:rPr dirty="0"/>
              <a:t>GIẢI</a:t>
            </a:r>
            <a:r>
              <a:rPr spc="-20" dirty="0"/>
              <a:t> </a:t>
            </a:r>
            <a:r>
              <a:rPr dirty="0"/>
              <a:t>QUYẾT</a:t>
            </a:r>
            <a:r>
              <a:rPr spc="-5" dirty="0"/>
              <a:t> </a:t>
            </a:r>
            <a:r>
              <a:rPr dirty="0"/>
              <a:t>VẤN</a:t>
            </a:r>
            <a:r>
              <a:rPr spc="-30" dirty="0"/>
              <a:t> </a:t>
            </a:r>
            <a:r>
              <a:rPr dirty="0"/>
              <a:t>ĐỀ</a:t>
            </a:r>
            <a:r>
              <a:rPr spc="-20" dirty="0"/>
              <a:t> </a:t>
            </a:r>
            <a:r>
              <a:rPr dirty="0"/>
              <a:t>VỚI</a:t>
            </a:r>
            <a:r>
              <a:rPr spc="-5" dirty="0"/>
              <a:t> </a:t>
            </a:r>
            <a:r>
              <a:rPr spc="-25" dirty="0"/>
              <a:t>SỰ </a:t>
            </a:r>
            <a:r>
              <a:rPr dirty="0"/>
              <a:t>TRỢ</a:t>
            </a:r>
            <a:r>
              <a:rPr spc="-30" dirty="0"/>
              <a:t> </a:t>
            </a:r>
            <a:r>
              <a:rPr dirty="0"/>
              <a:t>GIÚP</a:t>
            </a:r>
            <a:r>
              <a:rPr spc="-95" dirty="0"/>
              <a:t> </a:t>
            </a:r>
            <a:r>
              <a:rPr dirty="0"/>
              <a:t>CỦA</a:t>
            </a:r>
            <a:r>
              <a:rPr spc="-170" dirty="0"/>
              <a:t> </a:t>
            </a:r>
            <a:r>
              <a:rPr dirty="0"/>
              <a:t>MÁY</a:t>
            </a:r>
            <a:r>
              <a:rPr spc="-85" dirty="0"/>
              <a:t> </a:t>
            </a:r>
            <a:r>
              <a:rPr spc="-20" dirty="0"/>
              <a:t>TÍNH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4995671" y="649223"/>
            <a:ext cx="2357755" cy="2324100"/>
            <a:chOff x="4995671" y="649223"/>
            <a:chExt cx="2357755" cy="232410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95671" y="649223"/>
              <a:ext cx="2357501" cy="232410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51627" y="806576"/>
              <a:ext cx="1958721" cy="191770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322823" y="1431543"/>
              <a:ext cx="250190" cy="259079"/>
            </a:xfrm>
            <a:custGeom>
              <a:avLst/>
              <a:gdLst/>
              <a:ahLst/>
              <a:cxnLst/>
              <a:rect l="l" t="t" r="r" b="b"/>
              <a:pathLst>
                <a:path w="250189" h="259080">
                  <a:moveTo>
                    <a:pt x="121158" y="0"/>
                  </a:moveTo>
                  <a:lnTo>
                    <a:pt x="82105" y="5048"/>
                  </a:lnTo>
                  <a:lnTo>
                    <a:pt x="44958" y="26288"/>
                  </a:lnTo>
                  <a:lnTo>
                    <a:pt x="12953" y="63420"/>
                  </a:lnTo>
                  <a:lnTo>
                    <a:pt x="0" y="107695"/>
                  </a:lnTo>
                  <a:lnTo>
                    <a:pt x="1053" y="131772"/>
                  </a:lnTo>
                  <a:lnTo>
                    <a:pt x="19305" y="180401"/>
                  </a:lnTo>
                  <a:lnTo>
                    <a:pt x="56028" y="225792"/>
                  </a:lnTo>
                  <a:lnTo>
                    <a:pt x="98458" y="252323"/>
                  </a:lnTo>
                  <a:lnTo>
                    <a:pt x="144462" y="258825"/>
                  </a:lnTo>
                  <a:lnTo>
                    <a:pt x="166560" y="254825"/>
                  </a:lnTo>
                  <a:lnTo>
                    <a:pt x="207899" y="232536"/>
                  </a:lnTo>
                  <a:lnTo>
                    <a:pt x="242171" y="190156"/>
                  </a:lnTo>
                  <a:lnTo>
                    <a:pt x="250076" y="157726"/>
                  </a:lnTo>
                  <a:lnTo>
                    <a:pt x="249348" y="140176"/>
                  </a:lnTo>
                  <a:lnTo>
                    <a:pt x="245453" y="121721"/>
                  </a:lnTo>
                  <a:lnTo>
                    <a:pt x="238378" y="102361"/>
                  </a:lnTo>
                  <a:lnTo>
                    <a:pt x="189737" y="121411"/>
                  </a:lnTo>
                  <a:lnTo>
                    <a:pt x="195044" y="133885"/>
                  </a:lnTo>
                  <a:lnTo>
                    <a:pt x="198374" y="145573"/>
                  </a:lnTo>
                  <a:lnTo>
                    <a:pt x="199703" y="156452"/>
                  </a:lnTo>
                  <a:lnTo>
                    <a:pt x="199009" y="166496"/>
                  </a:lnTo>
                  <a:lnTo>
                    <a:pt x="196601" y="175805"/>
                  </a:lnTo>
                  <a:lnTo>
                    <a:pt x="168761" y="206111"/>
                  </a:lnTo>
                  <a:lnTo>
                    <a:pt x="144809" y="212345"/>
                  </a:lnTo>
                  <a:lnTo>
                    <a:pt x="131952" y="211200"/>
                  </a:lnTo>
                  <a:lnTo>
                    <a:pt x="90215" y="185501"/>
                  </a:lnTo>
                  <a:lnTo>
                    <a:pt x="62859" y="151612"/>
                  </a:lnTo>
                  <a:lnTo>
                    <a:pt x="47625" y="106552"/>
                  </a:lnTo>
                  <a:lnTo>
                    <a:pt x="49410" y="93747"/>
                  </a:lnTo>
                  <a:lnTo>
                    <a:pt x="70485" y="61975"/>
                  </a:lnTo>
                  <a:lnTo>
                    <a:pt x="104775" y="49021"/>
                  </a:lnTo>
                  <a:lnTo>
                    <a:pt x="113776" y="49734"/>
                  </a:lnTo>
                  <a:lnTo>
                    <a:pt x="122491" y="52054"/>
                  </a:lnTo>
                  <a:lnTo>
                    <a:pt x="130921" y="55969"/>
                  </a:lnTo>
                  <a:lnTo>
                    <a:pt x="139064" y="61467"/>
                  </a:lnTo>
                  <a:lnTo>
                    <a:pt x="170814" y="20065"/>
                  </a:lnTo>
                  <a:lnTo>
                    <a:pt x="158001" y="11947"/>
                  </a:lnTo>
                  <a:lnTo>
                    <a:pt x="145462" y="5889"/>
                  </a:lnTo>
                  <a:lnTo>
                    <a:pt x="133185" y="1903"/>
                  </a:lnTo>
                  <a:lnTo>
                    <a:pt x="1211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22823" y="1431543"/>
              <a:ext cx="250190" cy="259079"/>
            </a:xfrm>
            <a:custGeom>
              <a:avLst/>
              <a:gdLst/>
              <a:ahLst/>
              <a:cxnLst/>
              <a:rect l="l" t="t" r="r" b="b"/>
              <a:pathLst>
                <a:path w="250189" h="259080">
                  <a:moveTo>
                    <a:pt x="44958" y="26288"/>
                  </a:moveTo>
                  <a:lnTo>
                    <a:pt x="63293" y="13644"/>
                  </a:lnTo>
                  <a:lnTo>
                    <a:pt x="82105" y="5048"/>
                  </a:lnTo>
                  <a:lnTo>
                    <a:pt x="101393" y="500"/>
                  </a:lnTo>
                  <a:lnTo>
                    <a:pt x="121158" y="0"/>
                  </a:lnTo>
                  <a:lnTo>
                    <a:pt x="133185" y="1903"/>
                  </a:lnTo>
                  <a:lnTo>
                    <a:pt x="145462" y="5889"/>
                  </a:lnTo>
                  <a:lnTo>
                    <a:pt x="158001" y="11947"/>
                  </a:lnTo>
                  <a:lnTo>
                    <a:pt x="170814" y="20065"/>
                  </a:lnTo>
                  <a:lnTo>
                    <a:pt x="139064" y="61467"/>
                  </a:lnTo>
                  <a:lnTo>
                    <a:pt x="130921" y="55969"/>
                  </a:lnTo>
                  <a:lnTo>
                    <a:pt x="122491" y="52054"/>
                  </a:lnTo>
                  <a:lnTo>
                    <a:pt x="113776" y="49734"/>
                  </a:lnTo>
                  <a:lnTo>
                    <a:pt x="104775" y="49021"/>
                  </a:lnTo>
                  <a:lnTo>
                    <a:pt x="95773" y="49903"/>
                  </a:lnTo>
                  <a:lnTo>
                    <a:pt x="60840" y="71423"/>
                  </a:lnTo>
                  <a:lnTo>
                    <a:pt x="47625" y="106552"/>
                  </a:lnTo>
                  <a:lnTo>
                    <a:pt x="49004" y="120509"/>
                  </a:lnTo>
                  <a:lnTo>
                    <a:pt x="75311" y="168782"/>
                  </a:lnTo>
                  <a:lnTo>
                    <a:pt x="104632" y="198135"/>
                  </a:lnTo>
                  <a:lnTo>
                    <a:pt x="144809" y="212345"/>
                  </a:lnTo>
                  <a:lnTo>
                    <a:pt x="157083" y="210645"/>
                  </a:lnTo>
                  <a:lnTo>
                    <a:pt x="192611" y="184292"/>
                  </a:lnTo>
                  <a:lnTo>
                    <a:pt x="199703" y="156452"/>
                  </a:lnTo>
                  <a:lnTo>
                    <a:pt x="198374" y="145573"/>
                  </a:lnTo>
                  <a:lnTo>
                    <a:pt x="195044" y="133885"/>
                  </a:lnTo>
                  <a:lnTo>
                    <a:pt x="189737" y="121411"/>
                  </a:lnTo>
                  <a:lnTo>
                    <a:pt x="238378" y="102361"/>
                  </a:lnTo>
                  <a:lnTo>
                    <a:pt x="245453" y="121721"/>
                  </a:lnTo>
                  <a:lnTo>
                    <a:pt x="249348" y="140176"/>
                  </a:lnTo>
                  <a:lnTo>
                    <a:pt x="250076" y="157726"/>
                  </a:lnTo>
                  <a:lnTo>
                    <a:pt x="247650" y="174370"/>
                  </a:lnTo>
                  <a:lnTo>
                    <a:pt x="222307" y="219251"/>
                  </a:lnTo>
                  <a:lnTo>
                    <a:pt x="187706" y="246062"/>
                  </a:lnTo>
                  <a:lnTo>
                    <a:pt x="144462" y="258825"/>
                  </a:lnTo>
                  <a:lnTo>
                    <a:pt x="121412" y="258063"/>
                  </a:lnTo>
                  <a:lnTo>
                    <a:pt x="76660" y="241569"/>
                  </a:lnTo>
                  <a:lnTo>
                    <a:pt x="36575" y="204977"/>
                  </a:lnTo>
                  <a:lnTo>
                    <a:pt x="7477" y="156003"/>
                  </a:lnTo>
                  <a:lnTo>
                    <a:pt x="0" y="107695"/>
                  </a:lnTo>
                  <a:lnTo>
                    <a:pt x="4095" y="84671"/>
                  </a:lnTo>
                  <a:lnTo>
                    <a:pt x="12953" y="63420"/>
                  </a:lnTo>
                  <a:lnTo>
                    <a:pt x="26574" y="43955"/>
                  </a:lnTo>
                  <a:lnTo>
                    <a:pt x="44958" y="26288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541009" y="1275461"/>
              <a:ext cx="281940" cy="310515"/>
            </a:xfrm>
            <a:custGeom>
              <a:avLst/>
              <a:gdLst/>
              <a:ahLst/>
              <a:cxnLst/>
              <a:rect l="l" t="t" r="r" b="b"/>
              <a:pathLst>
                <a:path w="281939" h="310515">
                  <a:moveTo>
                    <a:pt x="189484" y="0"/>
                  </a:moveTo>
                  <a:lnTo>
                    <a:pt x="141604" y="18541"/>
                  </a:lnTo>
                  <a:lnTo>
                    <a:pt x="177800" y="111887"/>
                  </a:lnTo>
                  <a:lnTo>
                    <a:pt x="84074" y="148209"/>
                  </a:lnTo>
                  <a:lnTo>
                    <a:pt x="47878" y="54990"/>
                  </a:lnTo>
                  <a:lnTo>
                    <a:pt x="0" y="73533"/>
                  </a:lnTo>
                  <a:lnTo>
                    <a:pt x="92075" y="310514"/>
                  </a:lnTo>
                  <a:lnTo>
                    <a:pt x="139953" y="291973"/>
                  </a:lnTo>
                  <a:lnTo>
                    <a:pt x="99694" y="188340"/>
                  </a:lnTo>
                  <a:lnTo>
                    <a:pt x="193420" y="151891"/>
                  </a:lnTo>
                  <a:lnTo>
                    <a:pt x="233679" y="255524"/>
                  </a:lnTo>
                  <a:lnTo>
                    <a:pt x="281559" y="236981"/>
                  </a:lnTo>
                  <a:lnTo>
                    <a:pt x="1894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541009" y="1275461"/>
              <a:ext cx="281940" cy="310515"/>
            </a:xfrm>
            <a:custGeom>
              <a:avLst/>
              <a:gdLst/>
              <a:ahLst/>
              <a:cxnLst/>
              <a:rect l="l" t="t" r="r" b="b"/>
              <a:pathLst>
                <a:path w="281939" h="310515">
                  <a:moveTo>
                    <a:pt x="0" y="73533"/>
                  </a:moveTo>
                  <a:lnTo>
                    <a:pt x="47878" y="54990"/>
                  </a:lnTo>
                  <a:lnTo>
                    <a:pt x="84074" y="148209"/>
                  </a:lnTo>
                  <a:lnTo>
                    <a:pt x="177800" y="111887"/>
                  </a:lnTo>
                  <a:lnTo>
                    <a:pt x="141604" y="18541"/>
                  </a:lnTo>
                  <a:lnTo>
                    <a:pt x="189484" y="0"/>
                  </a:lnTo>
                  <a:lnTo>
                    <a:pt x="281559" y="236981"/>
                  </a:lnTo>
                  <a:lnTo>
                    <a:pt x="233679" y="255524"/>
                  </a:lnTo>
                  <a:lnTo>
                    <a:pt x="193420" y="151891"/>
                  </a:lnTo>
                  <a:lnTo>
                    <a:pt x="99694" y="188340"/>
                  </a:lnTo>
                  <a:lnTo>
                    <a:pt x="139953" y="291973"/>
                  </a:lnTo>
                  <a:lnTo>
                    <a:pt x="92075" y="310514"/>
                  </a:lnTo>
                  <a:lnTo>
                    <a:pt x="0" y="73533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25616" y="1216279"/>
              <a:ext cx="273050" cy="278765"/>
            </a:xfrm>
            <a:custGeom>
              <a:avLst/>
              <a:gdLst/>
              <a:ahLst/>
              <a:cxnLst/>
              <a:rect l="l" t="t" r="r" b="b"/>
              <a:pathLst>
                <a:path w="273050" h="278765">
                  <a:moveTo>
                    <a:pt x="266954" y="0"/>
                  </a:moveTo>
                  <a:lnTo>
                    <a:pt x="218694" y="6096"/>
                  </a:lnTo>
                  <a:lnTo>
                    <a:pt x="224790" y="54483"/>
                  </a:lnTo>
                  <a:lnTo>
                    <a:pt x="248158" y="51435"/>
                  </a:lnTo>
                  <a:lnTo>
                    <a:pt x="249300" y="61975"/>
                  </a:lnTo>
                  <a:lnTo>
                    <a:pt x="223641" y="93964"/>
                  </a:lnTo>
                  <a:lnTo>
                    <a:pt x="212471" y="98298"/>
                  </a:lnTo>
                  <a:lnTo>
                    <a:pt x="201041" y="8382"/>
                  </a:lnTo>
                  <a:lnTo>
                    <a:pt x="150113" y="14732"/>
                  </a:lnTo>
                  <a:lnTo>
                    <a:pt x="167894" y="154305"/>
                  </a:lnTo>
                  <a:lnTo>
                    <a:pt x="169461" y="168211"/>
                  </a:lnTo>
                  <a:lnTo>
                    <a:pt x="170529" y="180022"/>
                  </a:lnTo>
                  <a:lnTo>
                    <a:pt x="171072" y="189737"/>
                  </a:lnTo>
                  <a:lnTo>
                    <a:pt x="171069" y="197358"/>
                  </a:lnTo>
                  <a:lnTo>
                    <a:pt x="146869" y="229612"/>
                  </a:lnTo>
                  <a:lnTo>
                    <a:pt x="109835" y="234066"/>
                  </a:lnTo>
                  <a:lnTo>
                    <a:pt x="94519" y="229504"/>
                  </a:lnTo>
                  <a:lnTo>
                    <a:pt x="72104" y="190817"/>
                  </a:lnTo>
                  <a:lnTo>
                    <a:pt x="50927" y="27305"/>
                  </a:lnTo>
                  <a:lnTo>
                    <a:pt x="0" y="33782"/>
                  </a:lnTo>
                  <a:lnTo>
                    <a:pt x="17018" y="168275"/>
                  </a:lnTo>
                  <a:lnTo>
                    <a:pt x="26412" y="219888"/>
                  </a:lnTo>
                  <a:lnTo>
                    <a:pt x="47879" y="257683"/>
                  </a:lnTo>
                  <a:lnTo>
                    <a:pt x="84089" y="276066"/>
                  </a:lnTo>
                  <a:lnTo>
                    <a:pt x="108082" y="278757"/>
                  </a:lnTo>
                  <a:lnTo>
                    <a:pt x="136017" y="277113"/>
                  </a:lnTo>
                  <a:lnTo>
                    <a:pt x="181641" y="264207"/>
                  </a:lnTo>
                  <a:lnTo>
                    <a:pt x="210693" y="239013"/>
                  </a:lnTo>
                  <a:lnTo>
                    <a:pt x="222251" y="193867"/>
                  </a:lnTo>
                  <a:lnTo>
                    <a:pt x="221694" y="179212"/>
                  </a:lnTo>
                  <a:lnTo>
                    <a:pt x="220208" y="161534"/>
                  </a:lnTo>
                  <a:lnTo>
                    <a:pt x="215011" y="117856"/>
                  </a:lnTo>
                  <a:lnTo>
                    <a:pt x="229965" y="112783"/>
                  </a:lnTo>
                  <a:lnTo>
                    <a:pt x="264995" y="86115"/>
                  </a:lnTo>
                  <a:lnTo>
                    <a:pt x="272843" y="53689"/>
                  </a:lnTo>
                  <a:lnTo>
                    <a:pt x="272424" y="44664"/>
                  </a:lnTo>
                  <a:lnTo>
                    <a:pt x="271399" y="34544"/>
                  </a:lnTo>
                  <a:lnTo>
                    <a:pt x="2669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25616" y="1216279"/>
              <a:ext cx="273050" cy="278765"/>
            </a:xfrm>
            <a:custGeom>
              <a:avLst/>
              <a:gdLst/>
              <a:ahLst/>
              <a:cxnLst/>
              <a:rect l="l" t="t" r="r" b="b"/>
              <a:pathLst>
                <a:path w="273050" h="278765">
                  <a:moveTo>
                    <a:pt x="0" y="33782"/>
                  </a:moveTo>
                  <a:lnTo>
                    <a:pt x="50927" y="27305"/>
                  </a:lnTo>
                  <a:lnTo>
                    <a:pt x="68199" y="163957"/>
                  </a:lnTo>
                  <a:lnTo>
                    <a:pt x="70223" y="178863"/>
                  </a:lnTo>
                  <a:lnTo>
                    <a:pt x="83061" y="220108"/>
                  </a:lnTo>
                  <a:lnTo>
                    <a:pt x="109835" y="234066"/>
                  </a:lnTo>
                  <a:lnTo>
                    <a:pt x="129032" y="233807"/>
                  </a:lnTo>
                  <a:lnTo>
                    <a:pt x="167876" y="211411"/>
                  </a:lnTo>
                  <a:lnTo>
                    <a:pt x="171072" y="189737"/>
                  </a:lnTo>
                  <a:lnTo>
                    <a:pt x="170529" y="180022"/>
                  </a:lnTo>
                  <a:lnTo>
                    <a:pt x="169461" y="168211"/>
                  </a:lnTo>
                  <a:lnTo>
                    <a:pt x="167894" y="154305"/>
                  </a:lnTo>
                  <a:lnTo>
                    <a:pt x="150113" y="14732"/>
                  </a:lnTo>
                  <a:lnTo>
                    <a:pt x="201041" y="8382"/>
                  </a:lnTo>
                  <a:lnTo>
                    <a:pt x="212471" y="98298"/>
                  </a:lnTo>
                  <a:lnTo>
                    <a:pt x="223641" y="93964"/>
                  </a:lnTo>
                  <a:lnTo>
                    <a:pt x="232775" y="88773"/>
                  </a:lnTo>
                  <a:lnTo>
                    <a:pt x="239885" y="82724"/>
                  </a:lnTo>
                  <a:lnTo>
                    <a:pt x="244983" y="75819"/>
                  </a:lnTo>
                  <a:lnTo>
                    <a:pt x="248158" y="70104"/>
                  </a:lnTo>
                  <a:lnTo>
                    <a:pt x="249300" y="61975"/>
                  </a:lnTo>
                  <a:lnTo>
                    <a:pt x="248158" y="51435"/>
                  </a:lnTo>
                  <a:lnTo>
                    <a:pt x="224790" y="54483"/>
                  </a:lnTo>
                  <a:lnTo>
                    <a:pt x="218694" y="6096"/>
                  </a:lnTo>
                  <a:lnTo>
                    <a:pt x="266954" y="0"/>
                  </a:lnTo>
                  <a:lnTo>
                    <a:pt x="271399" y="34544"/>
                  </a:lnTo>
                  <a:lnTo>
                    <a:pt x="272424" y="44664"/>
                  </a:lnTo>
                  <a:lnTo>
                    <a:pt x="272843" y="53689"/>
                  </a:lnTo>
                  <a:lnTo>
                    <a:pt x="272667" y="61618"/>
                  </a:lnTo>
                  <a:lnTo>
                    <a:pt x="253015" y="99639"/>
                  </a:lnTo>
                  <a:lnTo>
                    <a:pt x="215011" y="117856"/>
                  </a:lnTo>
                  <a:lnTo>
                    <a:pt x="217805" y="140843"/>
                  </a:lnTo>
                  <a:lnTo>
                    <a:pt x="220208" y="161534"/>
                  </a:lnTo>
                  <a:lnTo>
                    <a:pt x="221694" y="179212"/>
                  </a:lnTo>
                  <a:lnTo>
                    <a:pt x="222251" y="193867"/>
                  </a:lnTo>
                  <a:lnTo>
                    <a:pt x="221869" y="205486"/>
                  </a:lnTo>
                  <a:lnTo>
                    <a:pt x="198239" y="253128"/>
                  </a:lnTo>
                  <a:lnTo>
                    <a:pt x="160901" y="272214"/>
                  </a:lnTo>
                  <a:lnTo>
                    <a:pt x="108082" y="278757"/>
                  </a:lnTo>
                  <a:lnTo>
                    <a:pt x="84089" y="276066"/>
                  </a:lnTo>
                  <a:lnTo>
                    <a:pt x="47879" y="257683"/>
                  </a:lnTo>
                  <a:lnTo>
                    <a:pt x="26412" y="219888"/>
                  </a:lnTo>
                  <a:lnTo>
                    <a:pt x="17018" y="168275"/>
                  </a:lnTo>
                  <a:lnTo>
                    <a:pt x="0" y="33782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137691" y="1225043"/>
              <a:ext cx="300990" cy="262890"/>
            </a:xfrm>
            <a:custGeom>
              <a:avLst/>
              <a:gdLst/>
              <a:ahLst/>
              <a:cxnLst/>
              <a:rect l="l" t="t" r="r" b="b"/>
              <a:pathLst>
                <a:path w="300989" h="262890">
                  <a:moveTo>
                    <a:pt x="111069" y="0"/>
                  </a:moveTo>
                  <a:lnTo>
                    <a:pt x="65817" y="11672"/>
                  </a:lnTo>
                  <a:lnTo>
                    <a:pt x="29430" y="42197"/>
                  </a:lnTo>
                  <a:lnTo>
                    <a:pt x="6431" y="90100"/>
                  </a:lnTo>
                  <a:lnTo>
                    <a:pt x="164" y="143662"/>
                  </a:lnTo>
                  <a:lnTo>
                    <a:pt x="117" y="145032"/>
                  </a:lnTo>
                  <a:lnTo>
                    <a:pt x="0" y="148457"/>
                  </a:lnTo>
                  <a:lnTo>
                    <a:pt x="11517" y="197502"/>
                  </a:lnTo>
                  <a:lnTo>
                    <a:pt x="40419" y="234999"/>
                  </a:lnTo>
                  <a:lnTo>
                    <a:pt x="83421" y="257184"/>
                  </a:lnTo>
                  <a:lnTo>
                    <a:pt x="136812" y="262893"/>
                  </a:lnTo>
                  <a:lnTo>
                    <a:pt x="161238" y="258903"/>
                  </a:lnTo>
                  <a:lnTo>
                    <a:pt x="183259" y="250269"/>
                  </a:lnTo>
                  <a:lnTo>
                    <a:pt x="202910" y="236980"/>
                  </a:lnTo>
                  <a:lnTo>
                    <a:pt x="219410" y="219523"/>
                  </a:lnTo>
                  <a:lnTo>
                    <a:pt x="219842" y="218805"/>
                  </a:lnTo>
                  <a:lnTo>
                    <a:pt x="129663" y="218805"/>
                  </a:lnTo>
                  <a:lnTo>
                    <a:pt x="114518" y="218565"/>
                  </a:lnTo>
                  <a:lnTo>
                    <a:pt x="75835" y="201928"/>
                  </a:lnTo>
                  <a:lnTo>
                    <a:pt x="54733" y="161478"/>
                  </a:lnTo>
                  <a:lnTo>
                    <a:pt x="52903" y="143662"/>
                  </a:lnTo>
                  <a:lnTo>
                    <a:pt x="53812" y="123823"/>
                  </a:lnTo>
                  <a:lnTo>
                    <a:pt x="57169" y="103887"/>
                  </a:lnTo>
                  <a:lnTo>
                    <a:pt x="62670" y="86739"/>
                  </a:lnTo>
                  <a:lnTo>
                    <a:pt x="70314" y="72352"/>
                  </a:lnTo>
                  <a:lnTo>
                    <a:pt x="79984" y="60842"/>
                  </a:lnTo>
                  <a:lnTo>
                    <a:pt x="80101" y="60704"/>
                  </a:lnTo>
                  <a:lnTo>
                    <a:pt x="91219" y="52270"/>
                  </a:lnTo>
                  <a:lnTo>
                    <a:pt x="103802" y="46765"/>
                  </a:lnTo>
                  <a:lnTo>
                    <a:pt x="117838" y="44166"/>
                  </a:lnTo>
                  <a:lnTo>
                    <a:pt x="222342" y="44166"/>
                  </a:lnTo>
                  <a:lnTo>
                    <a:pt x="206656" y="27959"/>
                  </a:lnTo>
                  <a:lnTo>
                    <a:pt x="186844" y="14872"/>
                  </a:lnTo>
                  <a:lnTo>
                    <a:pt x="163794" y="5810"/>
                  </a:lnTo>
                  <a:lnTo>
                    <a:pt x="137505" y="760"/>
                  </a:lnTo>
                  <a:lnTo>
                    <a:pt x="111069" y="0"/>
                  </a:lnTo>
                  <a:close/>
                </a:path>
                <a:path w="300989" h="262890">
                  <a:moveTo>
                    <a:pt x="222342" y="44166"/>
                  </a:moveTo>
                  <a:lnTo>
                    <a:pt x="117838" y="44166"/>
                  </a:lnTo>
                  <a:lnTo>
                    <a:pt x="133314" y="44448"/>
                  </a:lnTo>
                  <a:lnTo>
                    <a:pt x="148482" y="47420"/>
                  </a:lnTo>
                  <a:lnTo>
                    <a:pt x="181701" y="71245"/>
                  </a:lnTo>
                  <a:lnTo>
                    <a:pt x="192912" y="100074"/>
                  </a:lnTo>
                  <a:lnTo>
                    <a:pt x="192956" y="100232"/>
                  </a:lnTo>
                  <a:lnTo>
                    <a:pt x="194577" y="117679"/>
                  </a:lnTo>
                  <a:lnTo>
                    <a:pt x="194497" y="120471"/>
                  </a:lnTo>
                  <a:lnTo>
                    <a:pt x="193676" y="137412"/>
                  </a:lnTo>
                  <a:lnTo>
                    <a:pt x="184701" y="175480"/>
                  </a:lnTo>
                  <a:lnTo>
                    <a:pt x="155952" y="210474"/>
                  </a:lnTo>
                  <a:lnTo>
                    <a:pt x="129663" y="218805"/>
                  </a:lnTo>
                  <a:lnTo>
                    <a:pt x="219842" y="218805"/>
                  </a:lnTo>
                  <a:lnTo>
                    <a:pt x="232136" y="198387"/>
                  </a:lnTo>
                  <a:lnTo>
                    <a:pt x="241075" y="173561"/>
                  </a:lnTo>
                  <a:lnTo>
                    <a:pt x="246217" y="145032"/>
                  </a:lnTo>
                  <a:lnTo>
                    <a:pt x="247017" y="138174"/>
                  </a:lnTo>
                  <a:lnTo>
                    <a:pt x="247106" y="137412"/>
                  </a:lnTo>
                  <a:lnTo>
                    <a:pt x="247487" y="129919"/>
                  </a:lnTo>
                  <a:lnTo>
                    <a:pt x="247487" y="122680"/>
                  </a:lnTo>
                  <a:lnTo>
                    <a:pt x="254916" y="120471"/>
                  </a:lnTo>
                  <a:lnTo>
                    <a:pt x="283830" y="100232"/>
                  </a:lnTo>
                  <a:lnTo>
                    <a:pt x="283938" y="100074"/>
                  </a:lnTo>
                  <a:lnTo>
                    <a:pt x="245963" y="100074"/>
                  </a:lnTo>
                  <a:lnTo>
                    <a:pt x="242697" y="84712"/>
                  </a:lnTo>
                  <a:lnTo>
                    <a:pt x="237835" y="70435"/>
                  </a:lnTo>
                  <a:lnTo>
                    <a:pt x="231439" y="57402"/>
                  </a:lnTo>
                  <a:lnTo>
                    <a:pt x="231354" y="57229"/>
                  </a:lnTo>
                  <a:lnTo>
                    <a:pt x="223230" y="45083"/>
                  </a:lnTo>
                  <a:lnTo>
                    <a:pt x="222342" y="44166"/>
                  </a:lnTo>
                  <a:close/>
                </a:path>
                <a:path w="300989" h="262890">
                  <a:moveTo>
                    <a:pt x="252186" y="17524"/>
                  </a:moveTo>
                  <a:lnTo>
                    <a:pt x="246979" y="65911"/>
                  </a:lnTo>
                  <a:lnTo>
                    <a:pt x="270347" y="68451"/>
                  </a:lnTo>
                  <a:lnTo>
                    <a:pt x="267608" y="79642"/>
                  </a:lnTo>
                  <a:lnTo>
                    <a:pt x="262632" y="88644"/>
                  </a:lnTo>
                  <a:lnTo>
                    <a:pt x="255416" y="95454"/>
                  </a:lnTo>
                  <a:lnTo>
                    <a:pt x="245963" y="100074"/>
                  </a:lnTo>
                  <a:lnTo>
                    <a:pt x="283938" y="100074"/>
                  </a:lnTo>
                  <a:lnTo>
                    <a:pt x="296890" y="57402"/>
                  </a:lnTo>
                  <a:lnTo>
                    <a:pt x="300573" y="22731"/>
                  </a:lnTo>
                  <a:lnTo>
                    <a:pt x="252186" y="175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186022" y="1264638"/>
              <a:ext cx="150854" cy="183782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6137691" y="1225043"/>
              <a:ext cx="300990" cy="262890"/>
            </a:xfrm>
            <a:custGeom>
              <a:avLst/>
              <a:gdLst/>
              <a:ahLst/>
              <a:cxnLst/>
              <a:rect l="l" t="t" r="r" b="b"/>
              <a:pathLst>
                <a:path w="300989" h="262890">
                  <a:moveTo>
                    <a:pt x="137505" y="760"/>
                  </a:moveTo>
                  <a:lnTo>
                    <a:pt x="186844" y="14872"/>
                  </a:lnTo>
                  <a:lnTo>
                    <a:pt x="223230" y="45083"/>
                  </a:lnTo>
                  <a:lnTo>
                    <a:pt x="242697" y="84712"/>
                  </a:lnTo>
                  <a:lnTo>
                    <a:pt x="245963" y="100074"/>
                  </a:lnTo>
                  <a:lnTo>
                    <a:pt x="255416" y="95454"/>
                  </a:lnTo>
                  <a:lnTo>
                    <a:pt x="262632" y="88644"/>
                  </a:lnTo>
                  <a:lnTo>
                    <a:pt x="267608" y="79642"/>
                  </a:lnTo>
                  <a:lnTo>
                    <a:pt x="270347" y="68451"/>
                  </a:lnTo>
                  <a:lnTo>
                    <a:pt x="246979" y="65911"/>
                  </a:lnTo>
                  <a:lnTo>
                    <a:pt x="252186" y="17524"/>
                  </a:lnTo>
                  <a:lnTo>
                    <a:pt x="300573" y="22731"/>
                  </a:lnTo>
                  <a:lnTo>
                    <a:pt x="296890" y="57402"/>
                  </a:lnTo>
                  <a:lnTo>
                    <a:pt x="295578" y="67472"/>
                  </a:lnTo>
                  <a:lnTo>
                    <a:pt x="278826" y="106084"/>
                  </a:lnTo>
                  <a:lnTo>
                    <a:pt x="247487" y="122680"/>
                  </a:lnTo>
                  <a:lnTo>
                    <a:pt x="247487" y="129919"/>
                  </a:lnTo>
                  <a:lnTo>
                    <a:pt x="241075" y="173561"/>
                  </a:lnTo>
                  <a:lnTo>
                    <a:pt x="219410" y="219523"/>
                  </a:lnTo>
                  <a:lnTo>
                    <a:pt x="183259" y="250269"/>
                  </a:lnTo>
                  <a:lnTo>
                    <a:pt x="136812" y="262893"/>
                  </a:lnTo>
                  <a:lnTo>
                    <a:pt x="109946" y="262253"/>
                  </a:lnTo>
                  <a:lnTo>
                    <a:pt x="60241" y="248092"/>
                  </a:lnTo>
                  <a:lnTo>
                    <a:pt x="23967" y="217930"/>
                  </a:lnTo>
                  <a:lnTo>
                    <a:pt x="3520" y="174337"/>
                  </a:lnTo>
                  <a:lnTo>
                    <a:pt x="0" y="148457"/>
                  </a:lnTo>
                  <a:lnTo>
                    <a:pt x="980" y="119886"/>
                  </a:lnTo>
                  <a:lnTo>
                    <a:pt x="15918" y="64196"/>
                  </a:lnTo>
                  <a:lnTo>
                    <a:pt x="46954" y="24128"/>
                  </a:lnTo>
                  <a:lnTo>
                    <a:pt x="87181" y="3633"/>
                  </a:lnTo>
                  <a:lnTo>
                    <a:pt x="111069" y="0"/>
                  </a:lnTo>
                  <a:lnTo>
                    <a:pt x="137505" y="76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20992" y="1268983"/>
              <a:ext cx="277495" cy="308610"/>
            </a:xfrm>
            <a:custGeom>
              <a:avLst/>
              <a:gdLst/>
              <a:ahLst/>
              <a:cxnLst/>
              <a:rect l="l" t="t" r="r" b="b"/>
              <a:pathLst>
                <a:path w="277495" h="308609">
                  <a:moveTo>
                    <a:pt x="87630" y="0"/>
                  </a:moveTo>
                  <a:lnTo>
                    <a:pt x="0" y="238632"/>
                  </a:lnTo>
                  <a:lnTo>
                    <a:pt x="44831" y="255015"/>
                  </a:lnTo>
                  <a:lnTo>
                    <a:pt x="101981" y="99440"/>
                  </a:lnTo>
                  <a:lnTo>
                    <a:pt x="140970" y="290321"/>
                  </a:lnTo>
                  <a:lnTo>
                    <a:pt x="189357" y="308101"/>
                  </a:lnTo>
                  <a:lnTo>
                    <a:pt x="276987" y="69468"/>
                  </a:lnTo>
                  <a:lnTo>
                    <a:pt x="232156" y="52958"/>
                  </a:lnTo>
                  <a:lnTo>
                    <a:pt x="173736" y="212343"/>
                  </a:lnTo>
                  <a:lnTo>
                    <a:pt x="134492" y="17144"/>
                  </a:lnTo>
                  <a:lnTo>
                    <a:pt x="876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420992" y="1268983"/>
              <a:ext cx="277495" cy="308610"/>
            </a:xfrm>
            <a:custGeom>
              <a:avLst/>
              <a:gdLst/>
              <a:ahLst/>
              <a:cxnLst/>
              <a:rect l="l" t="t" r="r" b="b"/>
              <a:pathLst>
                <a:path w="277495" h="308609">
                  <a:moveTo>
                    <a:pt x="87630" y="0"/>
                  </a:moveTo>
                  <a:lnTo>
                    <a:pt x="134492" y="17144"/>
                  </a:lnTo>
                  <a:lnTo>
                    <a:pt x="173736" y="212343"/>
                  </a:lnTo>
                  <a:lnTo>
                    <a:pt x="232156" y="52958"/>
                  </a:lnTo>
                  <a:lnTo>
                    <a:pt x="276987" y="69468"/>
                  </a:lnTo>
                  <a:lnTo>
                    <a:pt x="189357" y="308101"/>
                  </a:lnTo>
                  <a:lnTo>
                    <a:pt x="140970" y="290321"/>
                  </a:lnTo>
                  <a:lnTo>
                    <a:pt x="101981" y="99440"/>
                  </a:lnTo>
                  <a:lnTo>
                    <a:pt x="44831" y="255015"/>
                  </a:lnTo>
                  <a:lnTo>
                    <a:pt x="0" y="238632"/>
                  </a:lnTo>
                  <a:lnTo>
                    <a:pt x="87630" y="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682120" y="1428533"/>
              <a:ext cx="261620" cy="274955"/>
            </a:xfrm>
            <a:custGeom>
              <a:avLst/>
              <a:gdLst/>
              <a:ahLst/>
              <a:cxnLst/>
              <a:rect l="l" t="t" r="r" b="b"/>
              <a:pathLst>
                <a:path w="261620" h="274955">
                  <a:moveTo>
                    <a:pt x="139434" y="0"/>
                  </a:moveTo>
                  <a:lnTo>
                    <a:pt x="89392" y="9233"/>
                  </a:lnTo>
                  <a:lnTo>
                    <a:pt x="45386" y="39844"/>
                  </a:lnTo>
                  <a:lnTo>
                    <a:pt x="13763" y="84322"/>
                  </a:lnTo>
                  <a:lnTo>
                    <a:pt x="0" y="133518"/>
                  </a:lnTo>
                  <a:lnTo>
                    <a:pt x="47" y="149949"/>
                  </a:lnTo>
                  <a:lnTo>
                    <a:pt x="15497" y="197260"/>
                  </a:lnTo>
                  <a:lnTo>
                    <a:pt x="52181" y="238087"/>
                  </a:lnTo>
                  <a:lnTo>
                    <a:pt x="93025" y="261661"/>
                  </a:lnTo>
                  <a:lnTo>
                    <a:pt x="137366" y="273726"/>
                  </a:lnTo>
                  <a:lnTo>
                    <a:pt x="150248" y="274812"/>
                  </a:lnTo>
                  <a:lnTo>
                    <a:pt x="162036" y="274409"/>
                  </a:lnTo>
                  <a:lnTo>
                    <a:pt x="224647" y="194780"/>
                  </a:lnTo>
                  <a:lnTo>
                    <a:pt x="137652" y="126454"/>
                  </a:lnTo>
                  <a:lnTo>
                    <a:pt x="111109" y="160109"/>
                  </a:lnTo>
                  <a:lnTo>
                    <a:pt x="157337" y="196431"/>
                  </a:lnTo>
                  <a:lnTo>
                    <a:pt x="137398" y="221831"/>
                  </a:lnTo>
                  <a:lnTo>
                    <a:pt x="97980" y="213764"/>
                  </a:lnTo>
                  <a:lnTo>
                    <a:pt x="65404" y="190920"/>
                  </a:lnTo>
                  <a:lnTo>
                    <a:pt x="49260" y="151219"/>
                  </a:lnTo>
                  <a:lnTo>
                    <a:pt x="50240" y="135761"/>
                  </a:lnTo>
                  <a:lnTo>
                    <a:pt x="75422" y="85433"/>
                  </a:lnTo>
                  <a:lnTo>
                    <a:pt x="115962" y="52018"/>
                  </a:lnTo>
                  <a:lnTo>
                    <a:pt x="144398" y="47331"/>
                  </a:lnTo>
                  <a:lnTo>
                    <a:pt x="158353" y="49825"/>
                  </a:lnTo>
                  <a:lnTo>
                    <a:pt x="193379" y="71449"/>
                  </a:lnTo>
                  <a:lnTo>
                    <a:pt x="209661" y="113468"/>
                  </a:lnTo>
                  <a:lnTo>
                    <a:pt x="208327" y="122402"/>
                  </a:lnTo>
                  <a:lnTo>
                    <a:pt x="205470" y="131407"/>
                  </a:lnTo>
                  <a:lnTo>
                    <a:pt x="251317" y="155410"/>
                  </a:lnTo>
                  <a:lnTo>
                    <a:pt x="257679" y="139315"/>
                  </a:lnTo>
                  <a:lnTo>
                    <a:pt x="260969" y="123231"/>
                  </a:lnTo>
                  <a:lnTo>
                    <a:pt x="261211" y="107172"/>
                  </a:lnTo>
                  <a:lnTo>
                    <a:pt x="258429" y="91148"/>
                  </a:lnTo>
                  <a:lnTo>
                    <a:pt x="229371" y="44642"/>
                  </a:lnTo>
                  <a:lnTo>
                    <a:pt x="198372" y="19641"/>
                  </a:lnTo>
                  <a:lnTo>
                    <a:pt x="156956" y="2121"/>
                  </a:lnTo>
                  <a:lnTo>
                    <a:pt x="1394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682120" y="1428533"/>
              <a:ext cx="261620" cy="274955"/>
            </a:xfrm>
            <a:custGeom>
              <a:avLst/>
              <a:gdLst/>
              <a:ahLst/>
              <a:cxnLst/>
              <a:rect l="l" t="t" r="r" b="b"/>
              <a:pathLst>
                <a:path w="261620" h="274955">
                  <a:moveTo>
                    <a:pt x="212582" y="29807"/>
                  </a:moveTo>
                  <a:lnTo>
                    <a:pt x="242601" y="59811"/>
                  </a:lnTo>
                  <a:lnTo>
                    <a:pt x="261211" y="107172"/>
                  </a:lnTo>
                  <a:lnTo>
                    <a:pt x="260969" y="123231"/>
                  </a:lnTo>
                  <a:lnTo>
                    <a:pt x="257679" y="139315"/>
                  </a:lnTo>
                  <a:lnTo>
                    <a:pt x="251317" y="155410"/>
                  </a:lnTo>
                  <a:lnTo>
                    <a:pt x="205470" y="131407"/>
                  </a:lnTo>
                  <a:lnTo>
                    <a:pt x="208327" y="122402"/>
                  </a:lnTo>
                  <a:lnTo>
                    <a:pt x="209661" y="113468"/>
                  </a:lnTo>
                  <a:lnTo>
                    <a:pt x="193379" y="71449"/>
                  </a:lnTo>
                  <a:lnTo>
                    <a:pt x="158353" y="49825"/>
                  </a:lnTo>
                  <a:lnTo>
                    <a:pt x="144398" y="47331"/>
                  </a:lnTo>
                  <a:lnTo>
                    <a:pt x="130159" y="47968"/>
                  </a:lnTo>
                  <a:lnTo>
                    <a:pt x="88618" y="70738"/>
                  </a:lnTo>
                  <a:lnTo>
                    <a:pt x="63297" y="102891"/>
                  </a:lnTo>
                  <a:lnTo>
                    <a:pt x="49260" y="151219"/>
                  </a:lnTo>
                  <a:lnTo>
                    <a:pt x="51688" y="165723"/>
                  </a:lnTo>
                  <a:lnTo>
                    <a:pt x="76692" y="201638"/>
                  </a:lnTo>
                  <a:lnTo>
                    <a:pt x="114270" y="218813"/>
                  </a:lnTo>
                  <a:lnTo>
                    <a:pt x="137398" y="221831"/>
                  </a:lnTo>
                  <a:lnTo>
                    <a:pt x="157337" y="196431"/>
                  </a:lnTo>
                  <a:lnTo>
                    <a:pt x="111109" y="160109"/>
                  </a:lnTo>
                  <a:lnTo>
                    <a:pt x="137652" y="126454"/>
                  </a:lnTo>
                  <a:lnTo>
                    <a:pt x="224647" y="194780"/>
                  </a:lnTo>
                  <a:lnTo>
                    <a:pt x="162036" y="274409"/>
                  </a:lnTo>
                  <a:lnTo>
                    <a:pt x="150248" y="274812"/>
                  </a:lnTo>
                  <a:lnTo>
                    <a:pt x="137366" y="273726"/>
                  </a:lnTo>
                  <a:lnTo>
                    <a:pt x="93025" y="261661"/>
                  </a:lnTo>
                  <a:lnTo>
                    <a:pt x="52181" y="238087"/>
                  </a:lnTo>
                  <a:lnTo>
                    <a:pt x="15497" y="197260"/>
                  </a:lnTo>
                  <a:lnTo>
                    <a:pt x="47" y="149949"/>
                  </a:lnTo>
                  <a:lnTo>
                    <a:pt x="0" y="133518"/>
                  </a:lnTo>
                  <a:lnTo>
                    <a:pt x="2524" y="116802"/>
                  </a:lnTo>
                  <a:lnTo>
                    <a:pt x="22240" y="69010"/>
                  </a:lnTo>
                  <a:lnTo>
                    <a:pt x="59102" y="27489"/>
                  </a:lnTo>
                  <a:lnTo>
                    <a:pt x="105628" y="3567"/>
                  </a:lnTo>
                  <a:lnTo>
                    <a:pt x="139434" y="0"/>
                  </a:lnTo>
                  <a:lnTo>
                    <a:pt x="156956" y="2121"/>
                  </a:lnTo>
                  <a:lnTo>
                    <a:pt x="170523" y="5786"/>
                  </a:lnTo>
                  <a:lnTo>
                    <a:pt x="184340" y="11630"/>
                  </a:lnTo>
                  <a:lnTo>
                    <a:pt x="198372" y="19641"/>
                  </a:lnTo>
                  <a:lnTo>
                    <a:pt x="212582" y="29807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5953759" y="1578305"/>
            <a:ext cx="407034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50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68489" y="925641"/>
            <a:ext cx="8701114" cy="430724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35348" y="1260298"/>
            <a:ext cx="6964045" cy="2463800"/>
          </a:xfrm>
          <a:prstGeom prst="rect">
            <a:avLst/>
          </a:prstGeom>
        </p:spPr>
        <p:txBody>
          <a:bodyPr vert="horz" wrap="square" lIns="0" tIns="2254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75"/>
              </a:spcBef>
            </a:pPr>
            <a:r>
              <a:rPr sz="4000" dirty="0">
                <a:solidFill>
                  <a:srgbClr val="9A5215"/>
                </a:solidFill>
              </a:rPr>
              <a:t>BÀI</a:t>
            </a:r>
            <a:r>
              <a:rPr sz="4000" spc="-65" dirty="0">
                <a:solidFill>
                  <a:srgbClr val="9A5215"/>
                </a:solidFill>
              </a:rPr>
              <a:t> </a:t>
            </a:r>
            <a:r>
              <a:rPr sz="4000" spc="-25" dirty="0">
                <a:solidFill>
                  <a:srgbClr val="9A5215"/>
                </a:solidFill>
              </a:rPr>
              <a:t>27</a:t>
            </a:r>
            <a:endParaRPr sz="4000"/>
          </a:p>
          <a:p>
            <a:pPr marL="12700" marR="5080" indent="5080" algn="ctr">
              <a:lnSpc>
                <a:spcPct val="130000"/>
              </a:lnSpc>
              <a:spcBef>
                <a:spcPts val="240"/>
              </a:spcBef>
            </a:pPr>
            <a:r>
              <a:rPr sz="4000" dirty="0"/>
              <a:t>TẠO,</a:t>
            </a:r>
            <a:r>
              <a:rPr sz="4000" spc="-15" dirty="0"/>
              <a:t> </a:t>
            </a:r>
            <a:r>
              <a:rPr sz="4000" dirty="0"/>
              <a:t>XOÁ</a:t>
            </a:r>
            <a:r>
              <a:rPr sz="4000" spc="-40" dirty="0"/>
              <a:t> </a:t>
            </a:r>
            <a:r>
              <a:rPr sz="4000" dirty="0"/>
              <a:t>NHÂN</a:t>
            </a:r>
            <a:r>
              <a:rPr sz="4000" spc="-10" dirty="0"/>
              <a:t> </a:t>
            </a:r>
            <a:r>
              <a:rPr sz="4000" dirty="0"/>
              <a:t>VẬT</a:t>
            </a:r>
            <a:r>
              <a:rPr sz="4000" spc="-30" dirty="0"/>
              <a:t> </a:t>
            </a:r>
            <a:r>
              <a:rPr sz="4000" spc="-20" dirty="0"/>
              <a:t>THAY </a:t>
            </a:r>
            <a:r>
              <a:rPr sz="4000" dirty="0"/>
              <a:t>ĐỔI</a:t>
            </a:r>
            <a:r>
              <a:rPr sz="4000" spc="-60" dirty="0"/>
              <a:t> </a:t>
            </a:r>
            <a:r>
              <a:rPr sz="4000" dirty="0"/>
              <a:t>PHÔNG</a:t>
            </a:r>
            <a:r>
              <a:rPr sz="4000" spc="-45" dirty="0"/>
              <a:t> </a:t>
            </a:r>
            <a:r>
              <a:rPr sz="4000" dirty="0"/>
              <a:t>NỀN</a:t>
            </a:r>
            <a:r>
              <a:rPr sz="4000" spc="-65" dirty="0"/>
              <a:t> </a:t>
            </a:r>
            <a:r>
              <a:rPr sz="4000" dirty="0"/>
              <a:t>SÂN</a:t>
            </a:r>
            <a:r>
              <a:rPr sz="4000" spc="-65" dirty="0"/>
              <a:t> </a:t>
            </a:r>
            <a:r>
              <a:rPr sz="4000" spc="-20" dirty="0"/>
              <a:t>KHẤU</a:t>
            </a:r>
            <a:endParaRPr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6277" y="1148894"/>
            <a:ext cx="6265545" cy="2682240"/>
          </a:xfrm>
          <a:prstGeom prst="rect">
            <a:avLst/>
          </a:prstGeom>
        </p:spPr>
        <p:txBody>
          <a:bodyPr vert="horz" wrap="square" lIns="0" tIns="267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5"/>
              </a:spcBef>
            </a:pPr>
            <a:r>
              <a:rPr sz="3000" b="1" dirty="0">
                <a:solidFill>
                  <a:srgbClr val="0000CC"/>
                </a:solidFill>
                <a:latin typeface="Arial"/>
                <a:cs typeface="Arial"/>
              </a:rPr>
              <a:t>a.</a:t>
            </a:r>
            <a:r>
              <a:rPr sz="3000" b="1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0000CC"/>
                </a:solidFill>
                <a:latin typeface="Arial"/>
                <a:cs typeface="Arial"/>
              </a:rPr>
              <a:t>Xóa</a:t>
            </a:r>
            <a:r>
              <a:rPr sz="3000" b="1" spc="-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0000CC"/>
                </a:solidFill>
                <a:latin typeface="Arial"/>
                <a:cs typeface="Arial"/>
              </a:rPr>
              <a:t>nhân</a:t>
            </a:r>
            <a:r>
              <a:rPr sz="3000" b="1" spc="-1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000" b="1" spc="-25" dirty="0">
                <a:solidFill>
                  <a:srgbClr val="0000CC"/>
                </a:solidFill>
                <a:latin typeface="Arial"/>
                <a:cs typeface="Arial"/>
              </a:rPr>
              <a:t>vật</a:t>
            </a:r>
            <a:endParaRPr sz="3000">
              <a:latin typeface="Arial"/>
              <a:cs typeface="Arial"/>
            </a:endParaRPr>
          </a:p>
          <a:p>
            <a:pPr marL="605155" indent="-592455">
              <a:lnSpc>
                <a:spcPct val="100000"/>
              </a:lnSpc>
              <a:spcBef>
                <a:spcPts val="1870"/>
              </a:spcBef>
              <a:buClr>
                <a:srgbClr val="FF0000"/>
              </a:buClr>
              <a:buAutoNum type="arabicPlain"/>
              <a:tabLst>
                <a:tab pos="605155" algn="l"/>
              </a:tabLst>
            </a:pP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Nháy</a:t>
            </a:r>
            <a:r>
              <a:rPr sz="2800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chuột</a:t>
            </a:r>
            <a:r>
              <a:rPr sz="2800" spc="-6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vào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nhân</a:t>
            </a:r>
            <a:r>
              <a:rPr sz="2800" spc="-2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vật</a:t>
            </a:r>
            <a:r>
              <a:rPr sz="2800" spc="-5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cần</a:t>
            </a:r>
            <a:r>
              <a:rPr sz="2800" spc="-5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0000CC"/>
                </a:solidFill>
                <a:latin typeface="Arial"/>
                <a:cs typeface="Arial"/>
              </a:rPr>
              <a:t>xoá.</a:t>
            </a:r>
            <a:endParaRPr sz="2800">
              <a:latin typeface="Arial"/>
              <a:cs typeface="Arial"/>
            </a:endParaRPr>
          </a:p>
          <a:p>
            <a:pPr marL="588645" marR="5080" indent="-576580">
              <a:lnSpc>
                <a:spcPct val="130000"/>
              </a:lnSpc>
              <a:spcBef>
                <a:spcPts val="1345"/>
              </a:spcBef>
              <a:buAutoNum type="arabicPlain"/>
              <a:tabLst>
                <a:tab pos="588645" algn="l"/>
                <a:tab pos="664845" algn="l"/>
                <a:tab pos="5153660" algn="l"/>
              </a:tabLst>
            </a:pP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Nháy</a:t>
            </a:r>
            <a:r>
              <a:rPr sz="2800" spc="19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chuột</a:t>
            </a:r>
            <a:r>
              <a:rPr sz="2800" spc="18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vào</a:t>
            </a:r>
            <a:r>
              <a:rPr sz="2800" spc="18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0000CC"/>
                </a:solidFill>
                <a:latin typeface="Arial"/>
                <a:cs typeface="Arial"/>
              </a:rPr>
              <a:t>lệnh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	để</a:t>
            </a:r>
            <a:r>
              <a:rPr sz="2800" spc="204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0000CC"/>
                </a:solidFill>
                <a:latin typeface="Arial"/>
                <a:cs typeface="Arial"/>
              </a:rPr>
              <a:t>xoá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nhân</a:t>
            </a:r>
            <a:r>
              <a:rPr sz="2800" spc="-4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0000CC"/>
                </a:solidFill>
                <a:latin typeface="Arial"/>
                <a:cs typeface="Arial"/>
              </a:rPr>
              <a:t>vật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6176" y="228600"/>
            <a:ext cx="574675" cy="553720"/>
          </a:xfrm>
          <a:custGeom>
            <a:avLst/>
            <a:gdLst/>
            <a:ahLst/>
            <a:cxnLst/>
            <a:rect l="l" t="t" r="r" b="b"/>
            <a:pathLst>
              <a:path w="574675" h="553720">
                <a:moveTo>
                  <a:pt x="482345" y="0"/>
                </a:moveTo>
                <a:lnTo>
                  <a:pt x="92201" y="0"/>
                </a:lnTo>
                <a:lnTo>
                  <a:pt x="56310" y="7244"/>
                </a:lnTo>
                <a:lnTo>
                  <a:pt x="27003" y="27003"/>
                </a:lnTo>
                <a:lnTo>
                  <a:pt x="7244" y="56310"/>
                </a:lnTo>
                <a:lnTo>
                  <a:pt x="0" y="92201"/>
                </a:lnTo>
                <a:lnTo>
                  <a:pt x="0" y="461010"/>
                </a:lnTo>
                <a:lnTo>
                  <a:pt x="7244" y="496901"/>
                </a:lnTo>
                <a:lnTo>
                  <a:pt x="27003" y="526208"/>
                </a:lnTo>
                <a:lnTo>
                  <a:pt x="56310" y="545967"/>
                </a:lnTo>
                <a:lnTo>
                  <a:pt x="92201" y="553212"/>
                </a:lnTo>
                <a:lnTo>
                  <a:pt x="482345" y="553212"/>
                </a:lnTo>
                <a:lnTo>
                  <a:pt x="518237" y="545967"/>
                </a:lnTo>
                <a:lnTo>
                  <a:pt x="547544" y="526208"/>
                </a:lnTo>
                <a:lnTo>
                  <a:pt x="567303" y="496901"/>
                </a:lnTo>
                <a:lnTo>
                  <a:pt x="574548" y="461010"/>
                </a:lnTo>
                <a:lnTo>
                  <a:pt x="574548" y="92201"/>
                </a:lnTo>
                <a:lnTo>
                  <a:pt x="567303" y="56310"/>
                </a:lnTo>
                <a:lnTo>
                  <a:pt x="547544" y="27003"/>
                </a:lnTo>
                <a:lnTo>
                  <a:pt x="518237" y="7244"/>
                </a:lnTo>
                <a:lnTo>
                  <a:pt x="48234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56615" y="182625"/>
            <a:ext cx="3486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076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4D290A"/>
                </a:solidFill>
              </a:rPr>
              <a:t>THÊM,</a:t>
            </a:r>
            <a:r>
              <a:rPr sz="3300" spc="-55" dirty="0">
                <a:solidFill>
                  <a:srgbClr val="4D290A"/>
                </a:solidFill>
              </a:rPr>
              <a:t> </a:t>
            </a:r>
            <a:r>
              <a:rPr sz="3300" dirty="0">
                <a:solidFill>
                  <a:srgbClr val="4D290A"/>
                </a:solidFill>
              </a:rPr>
              <a:t>XÓA</a:t>
            </a:r>
            <a:r>
              <a:rPr sz="3300" spc="-155" dirty="0">
                <a:solidFill>
                  <a:srgbClr val="4D290A"/>
                </a:solidFill>
              </a:rPr>
              <a:t> </a:t>
            </a:r>
            <a:r>
              <a:rPr sz="3300" dirty="0">
                <a:solidFill>
                  <a:srgbClr val="4D290A"/>
                </a:solidFill>
              </a:rPr>
              <a:t>NHÂN</a:t>
            </a:r>
            <a:r>
              <a:rPr sz="3300" spc="-40" dirty="0">
                <a:solidFill>
                  <a:srgbClr val="4D290A"/>
                </a:solidFill>
              </a:rPr>
              <a:t> </a:t>
            </a:r>
            <a:r>
              <a:rPr sz="3300" spc="-25" dirty="0">
                <a:solidFill>
                  <a:srgbClr val="4D290A"/>
                </a:solidFill>
              </a:rPr>
              <a:t>VẬT</a:t>
            </a:r>
            <a:endParaRPr sz="3300"/>
          </a:p>
        </p:txBody>
      </p:sp>
      <p:grpSp>
        <p:nvGrpSpPr>
          <p:cNvPr id="6" name="object 6"/>
          <p:cNvGrpSpPr/>
          <p:nvPr/>
        </p:nvGrpSpPr>
        <p:grpSpPr>
          <a:xfrm>
            <a:off x="5845809" y="0"/>
            <a:ext cx="6346190" cy="6713855"/>
            <a:chOff x="5845809" y="0"/>
            <a:chExt cx="6346190" cy="671385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69523" y="0"/>
              <a:ext cx="1522476" cy="121157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74763" y="0"/>
              <a:ext cx="5317235" cy="671324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69835" y="131063"/>
              <a:ext cx="5047487" cy="620725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37831" y="131063"/>
              <a:ext cx="5120639" cy="6207251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852159" y="5247132"/>
              <a:ext cx="436245" cy="394970"/>
            </a:xfrm>
            <a:custGeom>
              <a:avLst/>
              <a:gdLst/>
              <a:ahLst/>
              <a:cxnLst/>
              <a:rect l="l" t="t" r="r" b="b"/>
              <a:pathLst>
                <a:path w="436245" h="394970">
                  <a:moveTo>
                    <a:pt x="217931" y="0"/>
                  </a:moveTo>
                  <a:lnTo>
                    <a:pt x="167951" y="5214"/>
                  </a:lnTo>
                  <a:lnTo>
                    <a:pt x="122075" y="20065"/>
                  </a:lnTo>
                  <a:lnTo>
                    <a:pt x="81611" y="43367"/>
                  </a:lnTo>
                  <a:lnTo>
                    <a:pt x="47866" y="73933"/>
                  </a:lnTo>
                  <a:lnTo>
                    <a:pt x="22144" y="110578"/>
                  </a:lnTo>
                  <a:lnTo>
                    <a:pt x="5753" y="152115"/>
                  </a:lnTo>
                  <a:lnTo>
                    <a:pt x="0" y="197358"/>
                  </a:lnTo>
                  <a:lnTo>
                    <a:pt x="5753" y="242600"/>
                  </a:lnTo>
                  <a:lnTo>
                    <a:pt x="22144" y="284137"/>
                  </a:lnTo>
                  <a:lnTo>
                    <a:pt x="47866" y="320782"/>
                  </a:lnTo>
                  <a:lnTo>
                    <a:pt x="81611" y="351348"/>
                  </a:lnTo>
                  <a:lnTo>
                    <a:pt x="122075" y="374650"/>
                  </a:lnTo>
                  <a:lnTo>
                    <a:pt x="167951" y="389501"/>
                  </a:lnTo>
                  <a:lnTo>
                    <a:pt x="217931" y="394716"/>
                  </a:lnTo>
                  <a:lnTo>
                    <a:pt x="267912" y="389501"/>
                  </a:lnTo>
                  <a:lnTo>
                    <a:pt x="313788" y="374650"/>
                  </a:lnTo>
                  <a:lnTo>
                    <a:pt x="354252" y="351348"/>
                  </a:lnTo>
                  <a:lnTo>
                    <a:pt x="387997" y="320782"/>
                  </a:lnTo>
                  <a:lnTo>
                    <a:pt x="413719" y="284137"/>
                  </a:lnTo>
                  <a:lnTo>
                    <a:pt x="430110" y="242600"/>
                  </a:lnTo>
                  <a:lnTo>
                    <a:pt x="435863" y="197358"/>
                  </a:lnTo>
                  <a:lnTo>
                    <a:pt x="430110" y="152115"/>
                  </a:lnTo>
                  <a:lnTo>
                    <a:pt x="413719" y="110578"/>
                  </a:lnTo>
                  <a:lnTo>
                    <a:pt x="387997" y="73933"/>
                  </a:lnTo>
                  <a:lnTo>
                    <a:pt x="354252" y="43367"/>
                  </a:lnTo>
                  <a:lnTo>
                    <a:pt x="313788" y="20065"/>
                  </a:lnTo>
                  <a:lnTo>
                    <a:pt x="267912" y="5214"/>
                  </a:lnTo>
                  <a:lnTo>
                    <a:pt x="21793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52159" y="5247132"/>
              <a:ext cx="436245" cy="394970"/>
            </a:xfrm>
            <a:custGeom>
              <a:avLst/>
              <a:gdLst/>
              <a:ahLst/>
              <a:cxnLst/>
              <a:rect l="l" t="t" r="r" b="b"/>
              <a:pathLst>
                <a:path w="436245" h="394970">
                  <a:moveTo>
                    <a:pt x="0" y="197358"/>
                  </a:moveTo>
                  <a:lnTo>
                    <a:pt x="5753" y="152115"/>
                  </a:lnTo>
                  <a:lnTo>
                    <a:pt x="22144" y="110578"/>
                  </a:lnTo>
                  <a:lnTo>
                    <a:pt x="47866" y="73933"/>
                  </a:lnTo>
                  <a:lnTo>
                    <a:pt x="81611" y="43367"/>
                  </a:lnTo>
                  <a:lnTo>
                    <a:pt x="122075" y="20065"/>
                  </a:lnTo>
                  <a:lnTo>
                    <a:pt x="167951" y="5214"/>
                  </a:lnTo>
                  <a:lnTo>
                    <a:pt x="217931" y="0"/>
                  </a:lnTo>
                  <a:lnTo>
                    <a:pt x="267912" y="5214"/>
                  </a:lnTo>
                  <a:lnTo>
                    <a:pt x="313788" y="20065"/>
                  </a:lnTo>
                  <a:lnTo>
                    <a:pt x="354252" y="43367"/>
                  </a:lnTo>
                  <a:lnTo>
                    <a:pt x="387997" y="73933"/>
                  </a:lnTo>
                  <a:lnTo>
                    <a:pt x="413719" y="110578"/>
                  </a:lnTo>
                  <a:lnTo>
                    <a:pt x="430110" y="152115"/>
                  </a:lnTo>
                  <a:lnTo>
                    <a:pt x="435863" y="197358"/>
                  </a:lnTo>
                  <a:lnTo>
                    <a:pt x="430110" y="242600"/>
                  </a:lnTo>
                  <a:lnTo>
                    <a:pt x="413719" y="284137"/>
                  </a:lnTo>
                  <a:lnTo>
                    <a:pt x="387997" y="320782"/>
                  </a:lnTo>
                  <a:lnTo>
                    <a:pt x="354252" y="351348"/>
                  </a:lnTo>
                  <a:lnTo>
                    <a:pt x="313788" y="374650"/>
                  </a:lnTo>
                  <a:lnTo>
                    <a:pt x="267912" y="389501"/>
                  </a:lnTo>
                  <a:lnTo>
                    <a:pt x="217931" y="394716"/>
                  </a:lnTo>
                  <a:lnTo>
                    <a:pt x="167951" y="389501"/>
                  </a:lnTo>
                  <a:lnTo>
                    <a:pt x="122075" y="374650"/>
                  </a:lnTo>
                  <a:lnTo>
                    <a:pt x="81611" y="351348"/>
                  </a:lnTo>
                  <a:lnTo>
                    <a:pt x="47866" y="320782"/>
                  </a:lnTo>
                  <a:lnTo>
                    <a:pt x="22144" y="284137"/>
                  </a:lnTo>
                  <a:lnTo>
                    <a:pt x="5753" y="242600"/>
                  </a:lnTo>
                  <a:lnTo>
                    <a:pt x="0" y="197358"/>
                  </a:lnTo>
                  <a:close/>
                </a:path>
              </a:pathLst>
            </a:custGeom>
            <a:ln w="12700">
              <a:solidFill>
                <a:srgbClr val="B355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78068" y="4636007"/>
              <a:ext cx="1507490" cy="893444"/>
            </a:xfrm>
            <a:custGeom>
              <a:avLst/>
              <a:gdLst/>
              <a:ahLst/>
              <a:cxnLst/>
              <a:rect l="l" t="t" r="r" b="b"/>
              <a:pathLst>
                <a:path w="1507490" h="893445">
                  <a:moveTo>
                    <a:pt x="435864" y="196596"/>
                  </a:moveTo>
                  <a:lnTo>
                    <a:pt x="430098" y="151523"/>
                  </a:lnTo>
                  <a:lnTo>
                    <a:pt x="413715" y="110147"/>
                  </a:lnTo>
                  <a:lnTo>
                    <a:pt x="387997" y="73634"/>
                  </a:lnTo>
                  <a:lnTo>
                    <a:pt x="354241" y="43192"/>
                  </a:lnTo>
                  <a:lnTo>
                    <a:pt x="313778" y="19989"/>
                  </a:lnTo>
                  <a:lnTo>
                    <a:pt x="267906" y="5194"/>
                  </a:lnTo>
                  <a:lnTo>
                    <a:pt x="217932" y="0"/>
                  </a:lnTo>
                  <a:lnTo>
                    <a:pt x="167944" y="5194"/>
                  </a:lnTo>
                  <a:lnTo>
                    <a:pt x="122072" y="19989"/>
                  </a:lnTo>
                  <a:lnTo>
                    <a:pt x="81610" y="43192"/>
                  </a:lnTo>
                  <a:lnTo>
                    <a:pt x="47853" y="73634"/>
                  </a:lnTo>
                  <a:lnTo>
                    <a:pt x="22136" y="110147"/>
                  </a:lnTo>
                  <a:lnTo>
                    <a:pt x="5753" y="151523"/>
                  </a:lnTo>
                  <a:lnTo>
                    <a:pt x="0" y="196596"/>
                  </a:lnTo>
                  <a:lnTo>
                    <a:pt x="5753" y="241681"/>
                  </a:lnTo>
                  <a:lnTo>
                    <a:pt x="22136" y="283057"/>
                  </a:lnTo>
                  <a:lnTo>
                    <a:pt x="47853" y="319570"/>
                  </a:lnTo>
                  <a:lnTo>
                    <a:pt x="81610" y="350012"/>
                  </a:lnTo>
                  <a:lnTo>
                    <a:pt x="122072" y="373214"/>
                  </a:lnTo>
                  <a:lnTo>
                    <a:pt x="167944" y="388010"/>
                  </a:lnTo>
                  <a:lnTo>
                    <a:pt x="217932" y="393192"/>
                  </a:lnTo>
                  <a:lnTo>
                    <a:pt x="267906" y="388010"/>
                  </a:lnTo>
                  <a:lnTo>
                    <a:pt x="313778" y="373214"/>
                  </a:lnTo>
                  <a:lnTo>
                    <a:pt x="354241" y="350012"/>
                  </a:lnTo>
                  <a:lnTo>
                    <a:pt x="387997" y="319570"/>
                  </a:lnTo>
                  <a:lnTo>
                    <a:pt x="413715" y="283057"/>
                  </a:lnTo>
                  <a:lnTo>
                    <a:pt x="430098" y="241681"/>
                  </a:lnTo>
                  <a:lnTo>
                    <a:pt x="435864" y="196596"/>
                  </a:lnTo>
                  <a:close/>
                </a:path>
                <a:path w="1507490" h="893445">
                  <a:moveTo>
                    <a:pt x="1507236" y="807720"/>
                  </a:moveTo>
                  <a:lnTo>
                    <a:pt x="1450086" y="779145"/>
                  </a:lnTo>
                  <a:lnTo>
                    <a:pt x="1335786" y="721995"/>
                  </a:lnTo>
                  <a:lnTo>
                    <a:pt x="1335786" y="779145"/>
                  </a:lnTo>
                  <a:lnTo>
                    <a:pt x="409956" y="779145"/>
                  </a:lnTo>
                  <a:lnTo>
                    <a:pt x="409956" y="836295"/>
                  </a:lnTo>
                  <a:lnTo>
                    <a:pt x="1335786" y="836295"/>
                  </a:lnTo>
                  <a:lnTo>
                    <a:pt x="1335786" y="893445"/>
                  </a:lnTo>
                  <a:lnTo>
                    <a:pt x="1450086" y="836295"/>
                  </a:lnTo>
                  <a:lnTo>
                    <a:pt x="1507236" y="80772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878067" y="4636008"/>
              <a:ext cx="436245" cy="393700"/>
            </a:xfrm>
            <a:custGeom>
              <a:avLst/>
              <a:gdLst/>
              <a:ahLst/>
              <a:cxnLst/>
              <a:rect l="l" t="t" r="r" b="b"/>
              <a:pathLst>
                <a:path w="436245" h="393700">
                  <a:moveTo>
                    <a:pt x="0" y="196596"/>
                  </a:moveTo>
                  <a:lnTo>
                    <a:pt x="5753" y="151515"/>
                  </a:lnTo>
                  <a:lnTo>
                    <a:pt x="22144" y="110134"/>
                  </a:lnTo>
                  <a:lnTo>
                    <a:pt x="47866" y="73631"/>
                  </a:lnTo>
                  <a:lnTo>
                    <a:pt x="81611" y="43187"/>
                  </a:lnTo>
                  <a:lnTo>
                    <a:pt x="122075" y="19980"/>
                  </a:lnTo>
                  <a:lnTo>
                    <a:pt x="167951" y="5191"/>
                  </a:lnTo>
                  <a:lnTo>
                    <a:pt x="217932" y="0"/>
                  </a:lnTo>
                  <a:lnTo>
                    <a:pt x="267912" y="5191"/>
                  </a:lnTo>
                  <a:lnTo>
                    <a:pt x="313788" y="19980"/>
                  </a:lnTo>
                  <a:lnTo>
                    <a:pt x="354252" y="43187"/>
                  </a:lnTo>
                  <a:lnTo>
                    <a:pt x="387997" y="73631"/>
                  </a:lnTo>
                  <a:lnTo>
                    <a:pt x="413719" y="110134"/>
                  </a:lnTo>
                  <a:lnTo>
                    <a:pt x="430110" y="151515"/>
                  </a:lnTo>
                  <a:lnTo>
                    <a:pt x="435864" y="196596"/>
                  </a:lnTo>
                  <a:lnTo>
                    <a:pt x="430110" y="241676"/>
                  </a:lnTo>
                  <a:lnTo>
                    <a:pt x="413719" y="283057"/>
                  </a:lnTo>
                  <a:lnTo>
                    <a:pt x="387997" y="319560"/>
                  </a:lnTo>
                  <a:lnTo>
                    <a:pt x="354252" y="350004"/>
                  </a:lnTo>
                  <a:lnTo>
                    <a:pt x="313788" y="373211"/>
                  </a:lnTo>
                  <a:lnTo>
                    <a:pt x="267912" y="388000"/>
                  </a:lnTo>
                  <a:lnTo>
                    <a:pt x="217932" y="393192"/>
                  </a:lnTo>
                  <a:lnTo>
                    <a:pt x="167951" y="388000"/>
                  </a:lnTo>
                  <a:lnTo>
                    <a:pt x="122075" y="373211"/>
                  </a:lnTo>
                  <a:lnTo>
                    <a:pt x="81611" y="350004"/>
                  </a:lnTo>
                  <a:lnTo>
                    <a:pt x="47866" y="319560"/>
                  </a:lnTo>
                  <a:lnTo>
                    <a:pt x="22144" y="283057"/>
                  </a:lnTo>
                  <a:lnTo>
                    <a:pt x="5753" y="241676"/>
                  </a:lnTo>
                  <a:lnTo>
                    <a:pt x="0" y="196596"/>
                  </a:lnTo>
                  <a:close/>
                </a:path>
              </a:pathLst>
            </a:custGeom>
            <a:ln w="12700">
              <a:solidFill>
                <a:srgbClr val="B355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945504" y="4441352"/>
            <a:ext cx="277495" cy="1249045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1075"/>
              </a:spcBef>
            </a:pPr>
            <a:r>
              <a:rPr sz="3200" b="1" spc="-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3200" b="1" spc="-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306184" y="131063"/>
            <a:ext cx="5811520" cy="6187440"/>
            <a:chOff x="6306184" y="131063"/>
            <a:chExt cx="5811520" cy="6187440"/>
          </a:xfrm>
        </p:grpSpPr>
        <p:sp>
          <p:nvSpPr>
            <p:cNvPr id="17" name="object 17"/>
            <p:cNvSpPr/>
            <p:nvPr/>
          </p:nvSpPr>
          <p:spPr>
            <a:xfrm>
              <a:off x="6306184" y="4805044"/>
              <a:ext cx="1490345" cy="478790"/>
            </a:xfrm>
            <a:custGeom>
              <a:avLst/>
              <a:gdLst/>
              <a:ahLst/>
              <a:cxnLst/>
              <a:rect l="l" t="t" r="r" b="b"/>
              <a:pathLst>
                <a:path w="1490345" h="478789">
                  <a:moveTo>
                    <a:pt x="1317548" y="423598"/>
                  </a:moveTo>
                  <a:lnTo>
                    <a:pt x="1302131" y="478662"/>
                  </a:lnTo>
                  <a:lnTo>
                    <a:pt x="1490344" y="442213"/>
                  </a:lnTo>
                  <a:lnTo>
                    <a:pt x="1478290" y="431291"/>
                  </a:lnTo>
                  <a:lnTo>
                    <a:pt x="1345057" y="431291"/>
                  </a:lnTo>
                  <a:lnTo>
                    <a:pt x="1317548" y="423598"/>
                  </a:lnTo>
                  <a:close/>
                </a:path>
                <a:path w="1490345" h="478789">
                  <a:moveTo>
                    <a:pt x="1332977" y="368497"/>
                  </a:moveTo>
                  <a:lnTo>
                    <a:pt x="1317548" y="423598"/>
                  </a:lnTo>
                  <a:lnTo>
                    <a:pt x="1345057" y="431291"/>
                  </a:lnTo>
                  <a:lnTo>
                    <a:pt x="1360423" y="376173"/>
                  </a:lnTo>
                  <a:lnTo>
                    <a:pt x="1332977" y="368497"/>
                  </a:lnTo>
                  <a:close/>
                </a:path>
                <a:path w="1490345" h="478789">
                  <a:moveTo>
                    <a:pt x="1348359" y="313562"/>
                  </a:moveTo>
                  <a:lnTo>
                    <a:pt x="1332977" y="368497"/>
                  </a:lnTo>
                  <a:lnTo>
                    <a:pt x="1360423" y="376173"/>
                  </a:lnTo>
                  <a:lnTo>
                    <a:pt x="1345057" y="431291"/>
                  </a:lnTo>
                  <a:lnTo>
                    <a:pt x="1478290" y="431291"/>
                  </a:lnTo>
                  <a:lnTo>
                    <a:pt x="1348359" y="313562"/>
                  </a:lnTo>
                  <a:close/>
                </a:path>
                <a:path w="1490345" h="478789">
                  <a:moveTo>
                    <a:pt x="15493" y="0"/>
                  </a:moveTo>
                  <a:lnTo>
                    <a:pt x="0" y="55117"/>
                  </a:lnTo>
                  <a:lnTo>
                    <a:pt x="1317548" y="423598"/>
                  </a:lnTo>
                  <a:lnTo>
                    <a:pt x="1332977" y="368497"/>
                  </a:lnTo>
                  <a:lnTo>
                    <a:pt x="1549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051547" y="131063"/>
              <a:ext cx="5065776" cy="6187439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41520" y="2740151"/>
            <a:ext cx="1290065" cy="14775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91027" y="3360418"/>
            <a:ext cx="6769734" cy="3394075"/>
            <a:chOff x="2891027" y="3360418"/>
            <a:chExt cx="6769734" cy="33940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91027" y="3360418"/>
              <a:ext cx="6769608" cy="338785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83051" y="3552444"/>
              <a:ext cx="6399276" cy="301751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83051" y="3514344"/>
              <a:ext cx="6399276" cy="300989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67227" y="3366514"/>
              <a:ext cx="6685788" cy="338785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323332" y="5050536"/>
              <a:ext cx="436245" cy="393700"/>
            </a:xfrm>
            <a:custGeom>
              <a:avLst/>
              <a:gdLst/>
              <a:ahLst/>
              <a:cxnLst/>
              <a:rect l="l" t="t" r="r" b="b"/>
              <a:pathLst>
                <a:path w="436245" h="393700">
                  <a:moveTo>
                    <a:pt x="217931" y="0"/>
                  </a:moveTo>
                  <a:lnTo>
                    <a:pt x="167951" y="5191"/>
                  </a:lnTo>
                  <a:lnTo>
                    <a:pt x="122075" y="19980"/>
                  </a:lnTo>
                  <a:lnTo>
                    <a:pt x="81611" y="43187"/>
                  </a:lnTo>
                  <a:lnTo>
                    <a:pt x="47866" y="73631"/>
                  </a:lnTo>
                  <a:lnTo>
                    <a:pt x="22144" y="110134"/>
                  </a:lnTo>
                  <a:lnTo>
                    <a:pt x="5753" y="151515"/>
                  </a:lnTo>
                  <a:lnTo>
                    <a:pt x="0" y="196595"/>
                  </a:lnTo>
                  <a:lnTo>
                    <a:pt x="5753" y="241676"/>
                  </a:lnTo>
                  <a:lnTo>
                    <a:pt x="22144" y="283057"/>
                  </a:lnTo>
                  <a:lnTo>
                    <a:pt x="47866" y="319560"/>
                  </a:lnTo>
                  <a:lnTo>
                    <a:pt x="81611" y="350004"/>
                  </a:lnTo>
                  <a:lnTo>
                    <a:pt x="122075" y="373211"/>
                  </a:lnTo>
                  <a:lnTo>
                    <a:pt x="167951" y="388000"/>
                  </a:lnTo>
                  <a:lnTo>
                    <a:pt x="217931" y="393191"/>
                  </a:lnTo>
                  <a:lnTo>
                    <a:pt x="267912" y="388000"/>
                  </a:lnTo>
                  <a:lnTo>
                    <a:pt x="313788" y="373211"/>
                  </a:lnTo>
                  <a:lnTo>
                    <a:pt x="354252" y="350004"/>
                  </a:lnTo>
                  <a:lnTo>
                    <a:pt x="387997" y="319560"/>
                  </a:lnTo>
                  <a:lnTo>
                    <a:pt x="413719" y="283057"/>
                  </a:lnTo>
                  <a:lnTo>
                    <a:pt x="430110" y="241676"/>
                  </a:lnTo>
                  <a:lnTo>
                    <a:pt x="435863" y="196595"/>
                  </a:lnTo>
                  <a:lnTo>
                    <a:pt x="430110" y="151515"/>
                  </a:lnTo>
                  <a:lnTo>
                    <a:pt x="413719" y="110134"/>
                  </a:lnTo>
                  <a:lnTo>
                    <a:pt x="387997" y="73631"/>
                  </a:lnTo>
                  <a:lnTo>
                    <a:pt x="354252" y="43187"/>
                  </a:lnTo>
                  <a:lnTo>
                    <a:pt x="313788" y="19980"/>
                  </a:lnTo>
                  <a:lnTo>
                    <a:pt x="267912" y="5191"/>
                  </a:lnTo>
                  <a:lnTo>
                    <a:pt x="21793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323332" y="5050536"/>
              <a:ext cx="436245" cy="393700"/>
            </a:xfrm>
            <a:custGeom>
              <a:avLst/>
              <a:gdLst/>
              <a:ahLst/>
              <a:cxnLst/>
              <a:rect l="l" t="t" r="r" b="b"/>
              <a:pathLst>
                <a:path w="436245" h="393700">
                  <a:moveTo>
                    <a:pt x="0" y="196595"/>
                  </a:moveTo>
                  <a:lnTo>
                    <a:pt x="5753" y="151515"/>
                  </a:lnTo>
                  <a:lnTo>
                    <a:pt x="22144" y="110134"/>
                  </a:lnTo>
                  <a:lnTo>
                    <a:pt x="47866" y="73631"/>
                  </a:lnTo>
                  <a:lnTo>
                    <a:pt x="81611" y="43187"/>
                  </a:lnTo>
                  <a:lnTo>
                    <a:pt x="122075" y="19980"/>
                  </a:lnTo>
                  <a:lnTo>
                    <a:pt x="167951" y="5191"/>
                  </a:lnTo>
                  <a:lnTo>
                    <a:pt x="217931" y="0"/>
                  </a:lnTo>
                  <a:lnTo>
                    <a:pt x="267912" y="5191"/>
                  </a:lnTo>
                  <a:lnTo>
                    <a:pt x="313788" y="19980"/>
                  </a:lnTo>
                  <a:lnTo>
                    <a:pt x="354252" y="43187"/>
                  </a:lnTo>
                  <a:lnTo>
                    <a:pt x="387997" y="73631"/>
                  </a:lnTo>
                  <a:lnTo>
                    <a:pt x="413719" y="110134"/>
                  </a:lnTo>
                  <a:lnTo>
                    <a:pt x="430110" y="151515"/>
                  </a:lnTo>
                  <a:lnTo>
                    <a:pt x="435863" y="196595"/>
                  </a:lnTo>
                  <a:lnTo>
                    <a:pt x="430110" y="241676"/>
                  </a:lnTo>
                  <a:lnTo>
                    <a:pt x="413719" y="283057"/>
                  </a:lnTo>
                  <a:lnTo>
                    <a:pt x="387997" y="319560"/>
                  </a:lnTo>
                  <a:lnTo>
                    <a:pt x="354252" y="350004"/>
                  </a:lnTo>
                  <a:lnTo>
                    <a:pt x="313788" y="373211"/>
                  </a:lnTo>
                  <a:lnTo>
                    <a:pt x="267912" y="388000"/>
                  </a:lnTo>
                  <a:lnTo>
                    <a:pt x="217931" y="393191"/>
                  </a:lnTo>
                  <a:lnTo>
                    <a:pt x="167951" y="388000"/>
                  </a:lnTo>
                  <a:lnTo>
                    <a:pt x="122075" y="373211"/>
                  </a:lnTo>
                  <a:lnTo>
                    <a:pt x="81611" y="350004"/>
                  </a:lnTo>
                  <a:lnTo>
                    <a:pt x="47866" y="319560"/>
                  </a:lnTo>
                  <a:lnTo>
                    <a:pt x="22144" y="283057"/>
                  </a:lnTo>
                  <a:lnTo>
                    <a:pt x="5753" y="241676"/>
                  </a:lnTo>
                  <a:lnTo>
                    <a:pt x="0" y="196595"/>
                  </a:lnTo>
                  <a:close/>
                </a:path>
              </a:pathLst>
            </a:custGeom>
            <a:ln w="12700">
              <a:solidFill>
                <a:srgbClr val="B355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484876" y="3827526"/>
              <a:ext cx="1757680" cy="2489835"/>
            </a:xfrm>
            <a:custGeom>
              <a:avLst/>
              <a:gdLst/>
              <a:ahLst/>
              <a:cxnLst/>
              <a:rect l="l" t="t" r="r" b="b"/>
              <a:pathLst>
                <a:path w="1757679" h="2489835">
                  <a:moveTo>
                    <a:pt x="114300" y="114300"/>
                  </a:moveTo>
                  <a:lnTo>
                    <a:pt x="104775" y="95250"/>
                  </a:lnTo>
                  <a:lnTo>
                    <a:pt x="57150" y="0"/>
                  </a:lnTo>
                  <a:lnTo>
                    <a:pt x="0" y="114300"/>
                  </a:lnTo>
                  <a:lnTo>
                    <a:pt x="38100" y="114300"/>
                  </a:lnTo>
                  <a:lnTo>
                    <a:pt x="38100" y="1223518"/>
                  </a:lnTo>
                  <a:lnTo>
                    <a:pt x="76200" y="1223518"/>
                  </a:lnTo>
                  <a:lnTo>
                    <a:pt x="76200" y="114300"/>
                  </a:lnTo>
                  <a:lnTo>
                    <a:pt x="114300" y="114300"/>
                  </a:lnTo>
                  <a:close/>
                </a:path>
                <a:path w="1757679" h="2489835">
                  <a:moveTo>
                    <a:pt x="1112520" y="2292096"/>
                  </a:moveTo>
                  <a:lnTo>
                    <a:pt x="1106754" y="2246846"/>
                  </a:lnTo>
                  <a:lnTo>
                    <a:pt x="1090371" y="2205304"/>
                  </a:lnTo>
                  <a:lnTo>
                    <a:pt x="1064653" y="2168664"/>
                  </a:lnTo>
                  <a:lnTo>
                    <a:pt x="1030897" y="2138095"/>
                  </a:lnTo>
                  <a:lnTo>
                    <a:pt x="990434" y="2114804"/>
                  </a:lnTo>
                  <a:lnTo>
                    <a:pt x="944562" y="2099957"/>
                  </a:lnTo>
                  <a:lnTo>
                    <a:pt x="894588" y="2094738"/>
                  </a:lnTo>
                  <a:lnTo>
                    <a:pt x="844600" y="2099957"/>
                  </a:lnTo>
                  <a:lnTo>
                    <a:pt x="798728" y="2114804"/>
                  </a:lnTo>
                  <a:lnTo>
                    <a:pt x="758266" y="2138095"/>
                  </a:lnTo>
                  <a:lnTo>
                    <a:pt x="724509" y="2168664"/>
                  </a:lnTo>
                  <a:lnTo>
                    <a:pt x="698792" y="2205304"/>
                  </a:lnTo>
                  <a:lnTo>
                    <a:pt x="682409" y="2246846"/>
                  </a:lnTo>
                  <a:lnTo>
                    <a:pt x="676656" y="2292096"/>
                  </a:lnTo>
                  <a:lnTo>
                    <a:pt x="682409" y="2337358"/>
                  </a:lnTo>
                  <a:lnTo>
                    <a:pt x="698792" y="2378887"/>
                  </a:lnTo>
                  <a:lnTo>
                    <a:pt x="724509" y="2415540"/>
                  </a:lnTo>
                  <a:lnTo>
                    <a:pt x="758266" y="2446096"/>
                  </a:lnTo>
                  <a:lnTo>
                    <a:pt x="798728" y="2469400"/>
                  </a:lnTo>
                  <a:lnTo>
                    <a:pt x="844600" y="2484247"/>
                  </a:lnTo>
                  <a:lnTo>
                    <a:pt x="894588" y="2489454"/>
                  </a:lnTo>
                  <a:lnTo>
                    <a:pt x="944562" y="2484247"/>
                  </a:lnTo>
                  <a:lnTo>
                    <a:pt x="990434" y="2469400"/>
                  </a:lnTo>
                  <a:lnTo>
                    <a:pt x="1030897" y="2446096"/>
                  </a:lnTo>
                  <a:lnTo>
                    <a:pt x="1064653" y="2415540"/>
                  </a:lnTo>
                  <a:lnTo>
                    <a:pt x="1090371" y="2378887"/>
                  </a:lnTo>
                  <a:lnTo>
                    <a:pt x="1106754" y="2337358"/>
                  </a:lnTo>
                  <a:lnTo>
                    <a:pt x="1112520" y="2292096"/>
                  </a:lnTo>
                  <a:close/>
                </a:path>
                <a:path w="1757679" h="2489835">
                  <a:moveTo>
                    <a:pt x="1757680" y="1835048"/>
                  </a:moveTo>
                  <a:lnTo>
                    <a:pt x="1749615" y="1827733"/>
                  </a:lnTo>
                  <a:lnTo>
                    <a:pt x="1663065" y="1749171"/>
                  </a:lnTo>
                  <a:lnTo>
                    <a:pt x="1652752" y="1785937"/>
                  </a:lnTo>
                  <a:lnTo>
                    <a:pt x="280162" y="1402080"/>
                  </a:lnTo>
                  <a:lnTo>
                    <a:pt x="270002" y="1438656"/>
                  </a:lnTo>
                  <a:lnTo>
                    <a:pt x="1642478" y="1822615"/>
                  </a:lnTo>
                  <a:lnTo>
                    <a:pt x="1632204" y="1859292"/>
                  </a:lnTo>
                  <a:lnTo>
                    <a:pt x="1757680" y="183504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161531" y="5922264"/>
              <a:ext cx="436245" cy="394970"/>
            </a:xfrm>
            <a:custGeom>
              <a:avLst/>
              <a:gdLst/>
              <a:ahLst/>
              <a:cxnLst/>
              <a:rect l="l" t="t" r="r" b="b"/>
              <a:pathLst>
                <a:path w="436245" h="394970">
                  <a:moveTo>
                    <a:pt x="0" y="197358"/>
                  </a:moveTo>
                  <a:lnTo>
                    <a:pt x="5753" y="152103"/>
                  </a:lnTo>
                  <a:lnTo>
                    <a:pt x="22144" y="110562"/>
                  </a:lnTo>
                  <a:lnTo>
                    <a:pt x="47866" y="73917"/>
                  </a:lnTo>
                  <a:lnTo>
                    <a:pt x="81611" y="43355"/>
                  </a:lnTo>
                  <a:lnTo>
                    <a:pt x="122075" y="20058"/>
                  </a:lnTo>
                  <a:lnTo>
                    <a:pt x="167951" y="5212"/>
                  </a:lnTo>
                  <a:lnTo>
                    <a:pt x="217931" y="0"/>
                  </a:lnTo>
                  <a:lnTo>
                    <a:pt x="267912" y="5212"/>
                  </a:lnTo>
                  <a:lnTo>
                    <a:pt x="313788" y="20058"/>
                  </a:lnTo>
                  <a:lnTo>
                    <a:pt x="354252" y="43355"/>
                  </a:lnTo>
                  <a:lnTo>
                    <a:pt x="387997" y="73917"/>
                  </a:lnTo>
                  <a:lnTo>
                    <a:pt x="413719" y="110562"/>
                  </a:lnTo>
                  <a:lnTo>
                    <a:pt x="430110" y="152103"/>
                  </a:lnTo>
                  <a:lnTo>
                    <a:pt x="435863" y="197358"/>
                  </a:lnTo>
                  <a:lnTo>
                    <a:pt x="430110" y="242608"/>
                  </a:lnTo>
                  <a:lnTo>
                    <a:pt x="413719" y="284148"/>
                  </a:lnTo>
                  <a:lnTo>
                    <a:pt x="387997" y="320792"/>
                  </a:lnTo>
                  <a:lnTo>
                    <a:pt x="354252" y="351356"/>
                  </a:lnTo>
                  <a:lnTo>
                    <a:pt x="313788" y="374655"/>
                  </a:lnTo>
                  <a:lnTo>
                    <a:pt x="267912" y="389503"/>
                  </a:lnTo>
                  <a:lnTo>
                    <a:pt x="217931" y="394716"/>
                  </a:lnTo>
                  <a:lnTo>
                    <a:pt x="167951" y="389503"/>
                  </a:lnTo>
                  <a:lnTo>
                    <a:pt x="122075" y="374655"/>
                  </a:lnTo>
                  <a:lnTo>
                    <a:pt x="81611" y="351356"/>
                  </a:lnTo>
                  <a:lnTo>
                    <a:pt x="47866" y="320792"/>
                  </a:lnTo>
                  <a:lnTo>
                    <a:pt x="22144" y="284148"/>
                  </a:lnTo>
                  <a:lnTo>
                    <a:pt x="5753" y="242608"/>
                  </a:lnTo>
                  <a:lnTo>
                    <a:pt x="0" y="197358"/>
                  </a:lnTo>
                  <a:close/>
                </a:path>
              </a:pathLst>
            </a:custGeom>
            <a:ln w="12700">
              <a:solidFill>
                <a:srgbClr val="B3550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882192" y="1003757"/>
            <a:ext cx="7383780" cy="22180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b="1" dirty="0">
                <a:solidFill>
                  <a:srgbClr val="0000CC"/>
                </a:solidFill>
                <a:latin typeface="Arial"/>
                <a:cs typeface="Arial"/>
              </a:rPr>
              <a:t>b.</a:t>
            </a:r>
            <a:r>
              <a:rPr sz="3500" b="1" spc="-2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500" b="1" dirty="0">
                <a:solidFill>
                  <a:srgbClr val="0000CC"/>
                </a:solidFill>
                <a:latin typeface="Arial"/>
                <a:cs typeface="Arial"/>
              </a:rPr>
              <a:t>Thêm</a:t>
            </a:r>
            <a:r>
              <a:rPr sz="3500" b="1" spc="-2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500" b="1" dirty="0">
                <a:solidFill>
                  <a:srgbClr val="0000CC"/>
                </a:solidFill>
                <a:latin typeface="Arial"/>
                <a:cs typeface="Arial"/>
              </a:rPr>
              <a:t>nhân</a:t>
            </a:r>
            <a:r>
              <a:rPr sz="3500" b="1" spc="-2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500" b="1" spc="-25" dirty="0">
                <a:solidFill>
                  <a:srgbClr val="0000CC"/>
                </a:solidFill>
                <a:latin typeface="Arial"/>
                <a:cs typeface="Arial"/>
              </a:rPr>
              <a:t>vật</a:t>
            </a:r>
            <a:endParaRPr sz="3500">
              <a:latin typeface="Arial"/>
              <a:cs typeface="Arial"/>
            </a:endParaRPr>
          </a:p>
          <a:p>
            <a:pPr marL="1172210" indent="-696595">
              <a:lnSpc>
                <a:spcPct val="100000"/>
              </a:lnSpc>
              <a:spcBef>
                <a:spcPts val="2375"/>
              </a:spcBef>
              <a:buClr>
                <a:srgbClr val="FF0000"/>
              </a:buClr>
              <a:buAutoNum type="arabicPlain"/>
              <a:tabLst>
                <a:tab pos="1172210" algn="l"/>
              </a:tabLst>
            </a:pPr>
            <a:r>
              <a:rPr sz="3300" dirty="0">
                <a:solidFill>
                  <a:srgbClr val="0000CC"/>
                </a:solidFill>
                <a:latin typeface="Arial"/>
                <a:cs typeface="Arial"/>
              </a:rPr>
              <a:t>Nháy</a:t>
            </a:r>
            <a:r>
              <a:rPr sz="3300" spc="-6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300" dirty="0">
                <a:solidFill>
                  <a:srgbClr val="0000CC"/>
                </a:solidFill>
                <a:latin typeface="Arial"/>
                <a:cs typeface="Arial"/>
              </a:rPr>
              <a:t>chuột</a:t>
            </a:r>
            <a:r>
              <a:rPr sz="3300" spc="-8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300" dirty="0">
                <a:solidFill>
                  <a:srgbClr val="0000CC"/>
                </a:solidFill>
                <a:latin typeface="Arial"/>
                <a:cs typeface="Arial"/>
              </a:rPr>
              <a:t>vào</a:t>
            </a:r>
            <a:r>
              <a:rPr sz="3300" spc="-7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300" spc="-20" dirty="0">
                <a:solidFill>
                  <a:srgbClr val="0000CC"/>
                </a:solidFill>
                <a:latin typeface="Arial"/>
                <a:cs typeface="Arial"/>
              </a:rPr>
              <a:t>lệnh</a:t>
            </a:r>
            <a:endParaRPr sz="3300">
              <a:latin typeface="Arial"/>
              <a:cs typeface="Arial"/>
            </a:endParaRPr>
          </a:p>
          <a:p>
            <a:pPr marL="1172210" indent="-696595">
              <a:lnSpc>
                <a:spcPct val="100000"/>
              </a:lnSpc>
              <a:spcBef>
                <a:spcPts val="2760"/>
              </a:spcBef>
              <a:buClr>
                <a:srgbClr val="FF0000"/>
              </a:buClr>
              <a:buAutoNum type="arabicPlain"/>
              <a:tabLst>
                <a:tab pos="1172210" algn="l"/>
              </a:tabLst>
            </a:pPr>
            <a:r>
              <a:rPr sz="3300" dirty="0">
                <a:solidFill>
                  <a:srgbClr val="0000CC"/>
                </a:solidFill>
                <a:latin typeface="Arial"/>
                <a:cs typeface="Arial"/>
              </a:rPr>
              <a:t>Chọn</a:t>
            </a:r>
            <a:r>
              <a:rPr sz="33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300" dirty="0">
                <a:solidFill>
                  <a:srgbClr val="0000CC"/>
                </a:solidFill>
                <a:latin typeface="Arial"/>
                <a:cs typeface="Arial"/>
              </a:rPr>
              <a:t>một</a:t>
            </a:r>
            <a:r>
              <a:rPr sz="3300" spc="-6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300" dirty="0">
                <a:solidFill>
                  <a:srgbClr val="0000CC"/>
                </a:solidFill>
                <a:latin typeface="Arial"/>
                <a:cs typeface="Arial"/>
              </a:rPr>
              <a:t>nhóm</a:t>
            </a:r>
            <a:r>
              <a:rPr sz="3300" spc="-5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300" dirty="0">
                <a:solidFill>
                  <a:srgbClr val="0000CC"/>
                </a:solidFill>
                <a:latin typeface="Arial"/>
                <a:cs typeface="Arial"/>
              </a:rPr>
              <a:t>và</a:t>
            </a:r>
            <a:r>
              <a:rPr sz="3300" spc="-6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300" dirty="0">
                <a:solidFill>
                  <a:srgbClr val="0000CC"/>
                </a:solidFill>
                <a:latin typeface="Arial"/>
                <a:cs typeface="Arial"/>
              </a:rPr>
              <a:t>một</a:t>
            </a:r>
            <a:r>
              <a:rPr sz="3300" spc="-5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300" dirty="0">
                <a:solidFill>
                  <a:srgbClr val="0000CC"/>
                </a:solidFill>
                <a:latin typeface="Arial"/>
                <a:cs typeface="Arial"/>
              </a:rPr>
              <a:t>nhân</a:t>
            </a:r>
            <a:r>
              <a:rPr sz="3300" spc="-6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3300" spc="-20" dirty="0">
                <a:solidFill>
                  <a:srgbClr val="0000CC"/>
                </a:solidFill>
                <a:latin typeface="Arial"/>
                <a:cs typeface="Arial"/>
              </a:rPr>
              <a:t>vật.</a:t>
            </a:r>
            <a:endParaRPr sz="33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6176" y="228600"/>
            <a:ext cx="574675" cy="553720"/>
          </a:xfrm>
          <a:custGeom>
            <a:avLst/>
            <a:gdLst/>
            <a:ahLst/>
            <a:cxnLst/>
            <a:rect l="l" t="t" r="r" b="b"/>
            <a:pathLst>
              <a:path w="574675" h="553720">
                <a:moveTo>
                  <a:pt x="482345" y="0"/>
                </a:moveTo>
                <a:lnTo>
                  <a:pt x="92201" y="0"/>
                </a:lnTo>
                <a:lnTo>
                  <a:pt x="56310" y="7244"/>
                </a:lnTo>
                <a:lnTo>
                  <a:pt x="27003" y="27003"/>
                </a:lnTo>
                <a:lnTo>
                  <a:pt x="7244" y="56310"/>
                </a:lnTo>
                <a:lnTo>
                  <a:pt x="0" y="92201"/>
                </a:lnTo>
                <a:lnTo>
                  <a:pt x="0" y="461010"/>
                </a:lnTo>
                <a:lnTo>
                  <a:pt x="7244" y="496901"/>
                </a:lnTo>
                <a:lnTo>
                  <a:pt x="27003" y="526208"/>
                </a:lnTo>
                <a:lnTo>
                  <a:pt x="56310" y="545967"/>
                </a:lnTo>
                <a:lnTo>
                  <a:pt x="92201" y="553212"/>
                </a:lnTo>
                <a:lnTo>
                  <a:pt x="482345" y="553212"/>
                </a:lnTo>
                <a:lnTo>
                  <a:pt x="518237" y="545967"/>
                </a:lnTo>
                <a:lnTo>
                  <a:pt x="547544" y="526208"/>
                </a:lnTo>
                <a:lnTo>
                  <a:pt x="567303" y="496901"/>
                </a:lnTo>
                <a:lnTo>
                  <a:pt x="574548" y="461010"/>
                </a:lnTo>
                <a:lnTo>
                  <a:pt x="574548" y="92201"/>
                </a:lnTo>
                <a:lnTo>
                  <a:pt x="567303" y="56310"/>
                </a:lnTo>
                <a:lnTo>
                  <a:pt x="547544" y="27003"/>
                </a:lnTo>
                <a:lnTo>
                  <a:pt x="518237" y="7244"/>
                </a:lnTo>
                <a:lnTo>
                  <a:pt x="48234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56615" y="182625"/>
            <a:ext cx="3486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15541" y="259207"/>
            <a:ext cx="462026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1" dirty="0">
                <a:solidFill>
                  <a:srgbClr val="4D290A"/>
                </a:solidFill>
                <a:latin typeface="Arial"/>
                <a:cs typeface="Arial"/>
              </a:rPr>
              <a:t>THÊM,</a:t>
            </a:r>
            <a:r>
              <a:rPr sz="3300" b="1" spc="-55" dirty="0">
                <a:solidFill>
                  <a:srgbClr val="4D290A"/>
                </a:solidFill>
                <a:latin typeface="Arial"/>
                <a:cs typeface="Arial"/>
              </a:rPr>
              <a:t> </a:t>
            </a:r>
            <a:r>
              <a:rPr sz="3300" b="1" dirty="0">
                <a:solidFill>
                  <a:srgbClr val="4D290A"/>
                </a:solidFill>
                <a:latin typeface="Arial"/>
                <a:cs typeface="Arial"/>
              </a:rPr>
              <a:t>XÓA</a:t>
            </a:r>
            <a:r>
              <a:rPr sz="3300" b="1" spc="-155" dirty="0">
                <a:solidFill>
                  <a:srgbClr val="4D290A"/>
                </a:solidFill>
                <a:latin typeface="Arial"/>
                <a:cs typeface="Arial"/>
              </a:rPr>
              <a:t> </a:t>
            </a:r>
            <a:r>
              <a:rPr sz="3300" b="1" dirty="0">
                <a:solidFill>
                  <a:srgbClr val="4D290A"/>
                </a:solidFill>
                <a:latin typeface="Arial"/>
                <a:cs typeface="Arial"/>
              </a:rPr>
              <a:t>NHÂN</a:t>
            </a:r>
            <a:r>
              <a:rPr sz="3300" b="1" spc="-40" dirty="0">
                <a:solidFill>
                  <a:srgbClr val="4D290A"/>
                </a:solidFill>
                <a:latin typeface="Arial"/>
                <a:cs typeface="Arial"/>
              </a:rPr>
              <a:t> </a:t>
            </a:r>
            <a:r>
              <a:rPr sz="3300" b="1" spc="-25" dirty="0">
                <a:solidFill>
                  <a:srgbClr val="4D290A"/>
                </a:solidFill>
                <a:latin typeface="Arial"/>
                <a:cs typeface="Arial"/>
              </a:rPr>
              <a:t>VẬT</a:t>
            </a:r>
            <a:endParaRPr sz="3300">
              <a:latin typeface="Arial"/>
              <a:cs typeface="Aria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669523" y="0"/>
            <a:ext cx="1522476" cy="121157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675376" y="1749551"/>
            <a:ext cx="1306829" cy="1463802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5417058" y="4979289"/>
            <a:ext cx="1090295" cy="1386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035"/>
              </a:spcBef>
            </a:pPr>
            <a:r>
              <a:rPr sz="3200" b="1" spc="-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597395" y="6033134"/>
            <a:ext cx="1097280" cy="171450"/>
          </a:xfrm>
          <a:custGeom>
            <a:avLst/>
            <a:gdLst/>
            <a:ahLst/>
            <a:cxnLst/>
            <a:rect l="l" t="t" r="r" b="b"/>
            <a:pathLst>
              <a:path w="1097279" h="171450">
                <a:moveTo>
                  <a:pt x="925829" y="0"/>
                </a:moveTo>
                <a:lnTo>
                  <a:pt x="925829" y="171449"/>
                </a:lnTo>
                <a:lnTo>
                  <a:pt x="1040129" y="114299"/>
                </a:lnTo>
                <a:lnTo>
                  <a:pt x="954404" y="114299"/>
                </a:lnTo>
                <a:lnTo>
                  <a:pt x="954404" y="57149"/>
                </a:lnTo>
                <a:lnTo>
                  <a:pt x="1040129" y="57149"/>
                </a:lnTo>
                <a:lnTo>
                  <a:pt x="925829" y="0"/>
                </a:lnTo>
                <a:close/>
              </a:path>
              <a:path w="1097279" h="171450">
                <a:moveTo>
                  <a:pt x="925829" y="57149"/>
                </a:moveTo>
                <a:lnTo>
                  <a:pt x="0" y="57149"/>
                </a:lnTo>
                <a:lnTo>
                  <a:pt x="0" y="114299"/>
                </a:lnTo>
                <a:lnTo>
                  <a:pt x="925829" y="114299"/>
                </a:lnTo>
                <a:lnTo>
                  <a:pt x="925829" y="57149"/>
                </a:lnTo>
                <a:close/>
              </a:path>
              <a:path w="1097279" h="171450">
                <a:moveTo>
                  <a:pt x="1040129" y="57149"/>
                </a:moveTo>
                <a:lnTo>
                  <a:pt x="954404" y="57149"/>
                </a:lnTo>
                <a:lnTo>
                  <a:pt x="954404" y="114299"/>
                </a:lnTo>
                <a:lnTo>
                  <a:pt x="1040129" y="114299"/>
                </a:lnTo>
                <a:lnTo>
                  <a:pt x="1097279" y="85724"/>
                </a:lnTo>
                <a:lnTo>
                  <a:pt x="1040129" y="5714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6176" y="228600"/>
            <a:ext cx="574675" cy="553720"/>
          </a:xfrm>
          <a:custGeom>
            <a:avLst/>
            <a:gdLst/>
            <a:ahLst/>
            <a:cxnLst/>
            <a:rect l="l" t="t" r="r" b="b"/>
            <a:pathLst>
              <a:path w="574675" h="553720">
                <a:moveTo>
                  <a:pt x="482345" y="0"/>
                </a:moveTo>
                <a:lnTo>
                  <a:pt x="92201" y="0"/>
                </a:lnTo>
                <a:lnTo>
                  <a:pt x="56310" y="7244"/>
                </a:lnTo>
                <a:lnTo>
                  <a:pt x="27003" y="27003"/>
                </a:lnTo>
                <a:lnTo>
                  <a:pt x="7244" y="56310"/>
                </a:lnTo>
                <a:lnTo>
                  <a:pt x="0" y="92201"/>
                </a:lnTo>
                <a:lnTo>
                  <a:pt x="0" y="461010"/>
                </a:lnTo>
                <a:lnTo>
                  <a:pt x="7244" y="496901"/>
                </a:lnTo>
                <a:lnTo>
                  <a:pt x="27003" y="526208"/>
                </a:lnTo>
                <a:lnTo>
                  <a:pt x="56310" y="545967"/>
                </a:lnTo>
                <a:lnTo>
                  <a:pt x="92201" y="553212"/>
                </a:lnTo>
                <a:lnTo>
                  <a:pt x="482345" y="553212"/>
                </a:lnTo>
                <a:lnTo>
                  <a:pt x="518237" y="545967"/>
                </a:lnTo>
                <a:lnTo>
                  <a:pt x="547544" y="526208"/>
                </a:lnTo>
                <a:lnTo>
                  <a:pt x="567303" y="496901"/>
                </a:lnTo>
                <a:lnTo>
                  <a:pt x="574548" y="461010"/>
                </a:lnTo>
                <a:lnTo>
                  <a:pt x="574548" y="92201"/>
                </a:lnTo>
                <a:lnTo>
                  <a:pt x="567303" y="56310"/>
                </a:lnTo>
                <a:lnTo>
                  <a:pt x="547544" y="27003"/>
                </a:lnTo>
                <a:lnTo>
                  <a:pt x="518237" y="7244"/>
                </a:lnTo>
                <a:lnTo>
                  <a:pt x="48234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56615" y="182625"/>
            <a:ext cx="3486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0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15541" y="259207"/>
            <a:ext cx="769112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4D290A"/>
                </a:solidFill>
              </a:rPr>
              <a:t>TẠO</a:t>
            </a:r>
            <a:r>
              <a:rPr sz="3300" spc="-85" dirty="0">
                <a:solidFill>
                  <a:srgbClr val="4D290A"/>
                </a:solidFill>
              </a:rPr>
              <a:t> </a:t>
            </a:r>
            <a:r>
              <a:rPr sz="3300" dirty="0">
                <a:solidFill>
                  <a:srgbClr val="4D290A"/>
                </a:solidFill>
              </a:rPr>
              <a:t>CHƯƠNG</a:t>
            </a:r>
            <a:r>
              <a:rPr sz="3300" spc="-70" dirty="0">
                <a:solidFill>
                  <a:srgbClr val="4D290A"/>
                </a:solidFill>
              </a:rPr>
              <a:t> </a:t>
            </a:r>
            <a:r>
              <a:rPr sz="3300" dirty="0">
                <a:solidFill>
                  <a:srgbClr val="4D290A"/>
                </a:solidFill>
              </a:rPr>
              <a:t>TRÌNH</a:t>
            </a:r>
            <a:r>
              <a:rPr sz="3300" spc="-70" dirty="0">
                <a:solidFill>
                  <a:srgbClr val="4D290A"/>
                </a:solidFill>
              </a:rPr>
              <a:t> </a:t>
            </a:r>
            <a:r>
              <a:rPr sz="3300" dirty="0">
                <a:solidFill>
                  <a:srgbClr val="4D290A"/>
                </a:solidFill>
              </a:rPr>
              <a:t>CHO</a:t>
            </a:r>
            <a:r>
              <a:rPr sz="3300" spc="-75" dirty="0">
                <a:solidFill>
                  <a:srgbClr val="4D290A"/>
                </a:solidFill>
              </a:rPr>
              <a:t> </a:t>
            </a:r>
            <a:r>
              <a:rPr sz="3300" dirty="0">
                <a:solidFill>
                  <a:srgbClr val="4D290A"/>
                </a:solidFill>
              </a:rPr>
              <a:t>NHÂN</a:t>
            </a:r>
            <a:r>
              <a:rPr sz="3300" spc="-65" dirty="0">
                <a:solidFill>
                  <a:srgbClr val="4D290A"/>
                </a:solidFill>
              </a:rPr>
              <a:t> </a:t>
            </a:r>
            <a:r>
              <a:rPr sz="3300" spc="-25" dirty="0">
                <a:solidFill>
                  <a:srgbClr val="4D290A"/>
                </a:solidFill>
              </a:rPr>
              <a:t>VẬT</a:t>
            </a:r>
            <a:endParaRPr sz="3300"/>
          </a:p>
        </p:txBody>
      </p:sp>
      <p:grpSp>
        <p:nvGrpSpPr>
          <p:cNvPr id="5" name="object 5"/>
          <p:cNvGrpSpPr/>
          <p:nvPr/>
        </p:nvGrpSpPr>
        <p:grpSpPr>
          <a:xfrm>
            <a:off x="252984" y="987552"/>
            <a:ext cx="11783695" cy="5870575"/>
            <a:chOff x="252984" y="987552"/>
            <a:chExt cx="11783695" cy="5870575"/>
          </a:xfrm>
        </p:grpSpPr>
        <p:sp>
          <p:nvSpPr>
            <p:cNvPr id="6" name="object 6"/>
            <p:cNvSpPr/>
            <p:nvPr/>
          </p:nvSpPr>
          <p:spPr>
            <a:xfrm>
              <a:off x="252984" y="987552"/>
              <a:ext cx="11774805" cy="1108075"/>
            </a:xfrm>
            <a:custGeom>
              <a:avLst/>
              <a:gdLst/>
              <a:ahLst/>
              <a:cxnLst/>
              <a:rect l="l" t="t" r="r" b="b"/>
              <a:pathLst>
                <a:path w="11774805" h="1108075">
                  <a:moveTo>
                    <a:pt x="11589766" y="0"/>
                  </a:moveTo>
                  <a:lnTo>
                    <a:pt x="184658" y="0"/>
                  </a:lnTo>
                  <a:lnTo>
                    <a:pt x="135569" y="6596"/>
                  </a:lnTo>
                  <a:lnTo>
                    <a:pt x="91458" y="25211"/>
                  </a:lnTo>
                  <a:lnTo>
                    <a:pt x="54086" y="54086"/>
                  </a:lnTo>
                  <a:lnTo>
                    <a:pt x="25211" y="91458"/>
                  </a:lnTo>
                  <a:lnTo>
                    <a:pt x="6596" y="135569"/>
                  </a:lnTo>
                  <a:lnTo>
                    <a:pt x="0" y="184658"/>
                  </a:lnTo>
                  <a:lnTo>
                    <a:pt x="0" y="923289"/>
                  </a:lnTo>
                  <a:lnTo>
                    <a:pt x="6596" y="972378"/>
                  </a:lnTo>
                  <a:lnTo>
                    <a:pt x="25211" y="1016489"/>
                  </a:lnTo>
                  <a:lnTo>
                    <a:pt x="54086" y="1053861"/>
                  </a:lnTo>
                  <a:lnTo>
                    <a:pt x="91458" y="1082736"/>
                  </a:lnTo>
                  <a:lnTo>
                    <a:pt x="135569" y="1101351"/>
                  </a:lnTo>
                  <a:lnTo>
                    <a:pt x="184658" y="1107948"/>
                  </a:lnTo>
                  <a:lnTo>
                    <a:pt x="11589766" y="1107948"/>
                  </a:lnTo>
                  <a:lnTo>
                    <a:pt x="11638854" y="1101351"/>
                  </a:lnTo>
                  <a:lnTo>
                    <a:pt x="11682965" y="1082736"/>
                  </a:lnTo>
                  <a:lnTo>
                    <a:pt x="11720337" y="1053861"/>
                  </a:lnTo>
                  <a:lnTo>
                    <a:pt x="11749212" y="1016489"/>
                  </a:lnTo>
                  <a:lnTo>
                    <a:pt x="11767827" y="972378"/>
                  </a:lnTo>
                  <a:lnTo>
                    <a:pt x="11774424" y="923289"/>
                  </a:lnTo>
                  <a:lnTo>
                    <a:pt x="11774424" y="184658"/>
                  </a:lnTo>
                  <a:lnTo>
                    <a:pt x="11767827" y="135569"/>
                  </a:lnTo>
                  <a:lnTo>
                    <a:pt x="11749212" y="91458"/>
                  </a:lnTo>
                  <a:lnTo>
                    <a:pt x="11720337" y="54086"/>
                  </a:lnTo>
                  <a:lnTo>
                    <a:pt x="11682965" y="25211"/>
                  </a:lnTo>
                  <a:lnTo>
                    <a:pt x="11638854" y="6596"/>
                  </a:lnTo>
                  <a:lnTo>
                    <a:pt x="115897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04403" y="1872957"/>
              <a:ext cx="4232148" cy="498504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99476" y="2068066"/>
              <a:ext cx="3662172" cy="477926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84226" y="2545841"/>
              <a:ext cx="7425055" cy="4038600"/>
            </a:xfrm>
            <a:custGeom>
              <a:avLst/>
              <a:gdLst/>
              <a:ahLst/>
              <a:cxnLst/>
              <a:rect l="l" t="t" r="r" b="b"/>
              <a:pathLst>
                <a:path w="7425055" h="4038600">
                  <a:moveTo>
                    <a:pt x="6751828" y="0"/>
                  </a:moveTo>
                  <a:lnTo>
                    <a:pt x="673112" y="0"/>
                  </a:lnTo>
                  <a:lnTo>
                    <a:pt x="625041" y="1690"/>
                  </a:lnTo>
                  <a:lnTo>
                    <a:pt x="577882" y="6684"/>
                  </a:lnTo>
                  <a:lnTo>
                    <a:pt x="531749" y="14869"/>
                  </a:lnTo>
                  <a:lnTo>
                    <a:pt x="486756" y="26130"/>
                  </a:lnTo>
                  <a:lnTo>
                    <a:pt x="443017" y="40354"/>
                  </a:lnTo>
                  <a:lnTo>
                    <a:pt x="400646" y="57426"/>
                  </a:lnTo>
                  <a:lnTo>
                    <a:pt x="359757" y="77233"/>
                  </a:lnTo>
                  <a:lnTo>
                    <a:pt x="320464" y="99661"/>
                  </a:lnTo>
                  <a:lnTo>
                    <a:pt x="282880" y="124595"/>
                  </a:lnTo>
                  <a:lnTo>
                    <a:pt x="247120" y="151922"/>
                  </a:lnTo>
                  <a:lnTo>
                    <a:pt x="213297" y="181529"/>
                  </a:lnTo>
                  <a:lnTo>
                    <a:pt x="181526" y="213300"/>
                  </a:lnTo>
                  <a:lnTo>
                    <a:pt x="151919" y="247123"/>
                  </a:lnTo>
                  <a:lnTo>
                    <a:pt x="124592" y="282883"/>
                  </a:lnTo>
                  <a:lnTo>
                    <a:pt x="99658" y="320466"/>
                  </a:lnTo>
                  <a:lnTo>
                    <a:pt x="77231" y="359759"/>
                  </a:lnTo>
                  <a:lnTo>
                    <a:pt x="57424" y="400647"/>
                  </a:lnTo>
                  <a:lnTo>
                    <a:pt x="40352" y="443016"/>
                  </a:lnTo>
                  <a:lnTo>
                    <a:pt x="26129" y="486753"/>
                  </a:lnTo>
                  <a:lnTo>
                    <a:pt x="14868" y="531744"/>
                  </a:lnTo>
                  <a:lnTo>
                    <a:pt x="6684" y="577875"/>
                  </a:lnTo>
                  <a:lnTo>
                    <a:pt x="1690" y="625031"/>
                  </a:lnTo>
                  <a:lnTo>
                    <a:pt x="0" y="673100"/>
                  </a:lnTo>
                  <a:lnTo>
                    <a:pt x="0" y="3365487"/>
                  </a:lnTo>
                  <a:lnTo>
                    <a:pt x="1690" y="3413557"/>
                  </a:lnTo>
                  <a:lnTo>
                    <a:pt x="6684" y="3460715"/>
                  </a:lnTo>
                  <a:lnTo>
                    <a:pt x="14868" y="3506847"/>
                  </a:lnTo>
                  <a:lnTo>
                    <a:pt x="26129" y="3551839"/>
                  </a:lnTo>
                  <a:lnTo>
                    <a:pt x="40352" y="3595577"/>
                  </a:lnTo>
                  <a:lnTo>
                    <a:pt x="57424" y="3637947"/>
                  </a:lnTo>
                  <a:lnTo>
                    <a:pt x="77231" y="3678836"/>
                  </a:lnTo>
                  <a:lnTo>
                    <a:pt x="99658" y="3718129"/>
                  </a:lnTo>
                  <a:lnTo>
                    <a:pt x="124592" y="3755713"/>
                  </a:lnTo>
                  <a:lnTo>
                    <a:pt x="151919" y="3791474"/>
                  </a:lnTo>
                  <a:lnTo>
                    <a:pt x="181526" y="3825297"/>
                  </a:lnTo>
                  <a:lnTo>
                    <a:pt x="213297" y="3857069"/>
                  </a:lnTo>
                  <a:lnTo>
                    <a:pt x="247120" y="3886675"/>
                  </a:lnTo>
                  <a:lnTo>
                    <a:pt x="282880" y="3914003"/>
                  </a:lnTo>
                  <a:lnTo>
                    <a:pt x="320464" y="3938938"/>
                  </a:lnTo>
                  <a:lnTo>
                    <a:pt x="359757" y="3961366"/>
                  </a:lnTo>
                  <a:lnTo>
                    <a:pt x="400646" y="3981173"/>
                  </a:lnTo>
                  <a:lnTo>
                    <a:pt x="443017" y="3998245"/>
                  </a:lnTo>
                  <a:lnTo>
                    <a:pt x="486756" y="4012469"/>
                  </a:lnTo>
                  <a:lnTo>
                    <a:pt x="531749" y="4023730"/>
                  </a:lnTo>
                  <a:lnTo>
                    <a:pt x="577882" y="4031915"/>
                  </a:lnTo>
                  <a:lnTo>
                    <a:pt x="625041" y="4036909"/>
                  </a:lnTo>
                  <a:lnTo>
                    <a:pt x="673112" y="4038600"/>
                  </a:lnTo>
                  <a:lnTo>
                    <a:pt x="6751828" y="4038600"/>
                  </a:lnTo>
                  <a:lnTo>
                    <a:pt x="6799896" y="4036909"/>
                  </a:lnTo>
                  <a:lnTo>
                    <a:pt x="6847052" y="4031915"/>
                  </a:lnTo>
                  <a:lnTo>
                    <a:pt x="6893183" y="4023730"/>
                  </a:lnTo>
                  <a:lnTo>
                    <a:pt x="6938174" y="4012469"/>
                  </a:lnTo>
                  <a:lnTo>
                    <a:pt x="6981911" y="3998245"/>
                  </a:lnTo>
                  <a:lnTo>
                    <a:pt x="7024280" y="3981173"/>
                  </a:lnTo>
                  <a:lnTo>
                    <a:pt x="7065168" y="3961366"/>
                  </a:lnTo>
                  <a:lnTo>
                    <a:pt x="7104461" y="3938938"/>
                  </a:lnTo>
                  <a:lnTo>
                    <a:pt x="7142044" y="3914003"/>
                  </a:lnTo>
                  <a:lnTo>
                    <a:pt x="7177804" y="3886675"/>
                  </a:lnTo>
                  <a:lnTo>
                    <a:pt x="7211627" y="3857069"/>
                  </a:lnTo>
                  <a:lnTo>
                    <a:pt x="7243398" y="3825297"/>
                  </a:lnTo>
                  <a:lnTo>
                    <a:pt x="7273005" y="3791474"/>
                  </a:lnTo>
                  <a:lnTo>
                    <a:pt x="7300332" y="3755713"/>
                  </a:lnTo>
                  <a:lnTo>
                    <a:pt x="7325266" y="3718129"/>
                  </a:lnTo>
                  <a:lnTo>
                    <a:pt x="7347694" y="3678836"/>
                  </a:lnTo>
                  <a:lnTo>
                    <a:pt x="7367501" y="3637947"/>
                  </a:lnTo>
                  <a:lnTo>
                    <a:pt x="7384573" y="3595577"/>
                  </a:lnTo>
                  <a:lnTo>
                    <a:pt x="7398797" y="3551839"/>
                  </a:lnTo>
                  <a:lnTo>
                    <a:pt x="7410058" y="3506847"/>
                  </a:lnTo>
                  <a:lnTo>
                    <a:pt x="7418243" y="3460715"/>
                  </a:lnTo>
                  <a:lnTo>
                    <a:pt x="7423237" y="3413557"/>
                  </a:lnTo>
                  <a:lnTo>
                    <a:pt x="7424928" y="3365487"/>
                  </a:lnTo>
                  <a:lnTo>
                    <a:pt x="7424928" y="673100"/>
                  </a:lnTo>
                  <a:lnTo>
                    <a:pt x="7423237" y="625031"/>
                  </a:lnTo>
                  <a:lnTo>
                    <a:pt x="7418243" y="577875"/>
                  </a:lnTo>
                  <a:lnTo>
                    <a:pt x="7410058" y="531744"/>
                  </a:lnTo>
                  <a:lnTo>
                    <a:pt x="7398797" y="486753"/>
                  </a:lnTo>
                  <a:lnTo>
                    <a:pt x="7384573" y="443016"/>
                  </a:lnTo>
                  <a:lnTo>
                    <a:pt x="7367501" y="400647"/>
                  </a:lnTo>
                  <a:lnTo>
                    <a:pt x="7347694" y="359759"/>
                  </a:lnTo>
                  <a:lnTo>
                    <a:pt x="7325266" y="320466"/>
                  </a:lnTo>
                  <a:lnTo>
                    <a:pt x="7300332" y="282883"/>
                  </a:lnTo>
                  <a:lnTo>
                    <a:pt x="7273005" y="247123"/>
                  </a:lnTo>
                  <a:lnTo>
                    <a:pt x="7243398" y="213300"/>
                  </a:lnTo>
                  <a:lnTo>
                    <a:pt x="7211627" y="181529"/>
                  </a:lnTo>
                  <a:lnTo>
                    <a:pt x="7177804" y="151922"/>
                  </a:lnTo>
                  <a:lnTo>
                    <a:pt x="7142044" y="124595"/>
                  </a:lnTo>
                  <a:lnTo>
                    <a:pt x="7104461" y="99661"/>
                  </a:lnTo>
                  <a:lnTo>
                    <a:pt x="7065168" y="77233"/>
                  </a:lnTo>
                  <a:lnTo>
                    <a:pt x="7024280" y="57426"/>
                  </a:lnTo>
                  <a:lnTo>
                    <a:pt x="6981911" y="40354"/>
                  </a:lnTo>
                  <a:lnTo>
                    <a:pt x="6938174" y="26130"/>
                  </a:lnTo>
                  <a:lnTo>
                    <a:pt x="6893183" y="14869"/>
                  </a:lnTo>
                  <a:lnTo>
                    <a:pt x="6847052" y="6684"/>
                  </a:lnTo>
                  <a:lnTo>
                    <a:pt x="6799896" y="1690"/>
                  </a:lnTo>
                  <a:lnTo>
                    <a:pt x="67518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4226" y="2545841"/>
              <a:ext cx="7425055" cy="4038600"/>
            </a:xfrm>
            <a:custGeom>
              <a:avLst/>
              <a:gdLst/>
              <a:ahLst/>
              <a:cxnLst/>
              <a:rect l="l" t="t" r="r" b="b"/>
              <a:pathLst>
                <a:path w="7425055" h="4038600">
                  <a:moveTo>
                    <a:pt x="0" y="673100"/>
                  </a:moveTo>
                  <a:lnTo>
                    <a:pt x="1690" y="625031"/>
                  </a:lnTo>
                  <a:lnTo>
                    <a:pt x="6684" y="577875"/>
                  </a:lnTo>
                  <a:lnTo>
                    <a:pt x="14868" y="531744"/>
                  </a:lnTo>
                  <a:lnTo>
                    <a:pt x="26129" y="486753"/>
                  </a:lnTo>
                  <a:lnTo>
                    <a:pt x="40352" y="443016"/>
                  </a:lnTo>
                  <a:lnTo>
                    <a:pt x="57424" y="400647"/>
                  </a:lnTo>
                  <a:lnTo>
                    <a:pt x="77231" y="359759"/>
                  </a:lnTo>
                  <a:lnTo>
                    <a:pt x="99658" y="320466"/>
                  </a:lnTo>
                  <a:lnTo>
                    <a:pt x="124592" y="282883"/>
                  </a:lnTo>
                  <a:lnTo>
                    <a:pt x="151919" y="247123"/>
                  </a:lnTo>
                  <a:lnTo>
                    <a:pt x="181526" y="213300"/>
                  </a:lnTo>
                  <a:lnTo>
                    <a:pt x="213297" y="181529"/>
                  </a:lnTo>
                  <a:lnTo>
                    <a:pt x="247120" y="151922"/>
                  </a:lnTo>
                  <a:lnTo>
                    <a:pt x="282880" y="124595"/>
                  </a:lnTo>
                  <a:lnTo>
                    <a:pt x="320464" y="99661"/>
                  </a:lnTo>
                  <a:lnTo>
                    <a:pt x="359757" y="77233"/>
                  </a:lnTo>
                  <a:lnTo>
                    <a:pt x="400646" y="57426"/>
                  </a:lnTo>
                  <a:lnTo>
                    <a:pt x="443017" y="40354"/>
                  </a:lnTo>
                  <a:lnTo>
                    <a:pt x="486756" y="26130"/>
                  </a:lnTo>
                  <a:lnTo>
                    <a:pt x="531749" y="14869"/>
                  </a:lnTo>
                  <a:lnTo>
                    <a:pt x="577882" y="6684"/>
                  </a:lnTo>
                  <a:lnTo>
                    <a:pt x="625041" y="1690"/>
                  </a:lnTo>
                  <a:lnTo>
                    <a:pt x="673112" y="0"/>
                  </a:lnTo>
                  <a:lnTo>
                    <a:pt x="6751828" y="0"/>
                  </a:lnTo>
                  <a:lnTo>
                    <a:pt x="6799896" y="1690"/>
                  </a:lnTo>
                  <a:lnTo>
                    <a:pt x="6847052" y="6684"/>
                  </a:lnTo>
                  <a:lnTo>
                    <a:pt x="6893183" y="14869"/>
                  </a:lnTo>
                  <a:lnTo>
                    <a:pt x="6938174" y="26130"/>
                  </a:lnTo>
                  <a:lnTo>
                    <a:pt x="6981911" y="40354"/>
                  </a:lnTo>
                  <a:lnTo>
                    <a:pt x="7024280" y="57426"/>
                  </a:lnTo>
                  <a:lnTo>
                    <a:pt x="7065168" y="77233"/>
                  </a:lnTo>
                  <a:lnTo>
                    <a:pt x="7104461" y="99661"/>
                  </a:lnTo>
                  <a:lnTo>
                    <a:pt x="7142044" y="124595"/>
                  </a:lnTo>
                  <a:lnTo>
                    <a:pt x="7177804" y="151922"/>
                  </a:lnTo>
                  <a:lnTo>
                    <a:pt x="7211627" y="181529"/>
                  </a:lnTo>
                  <a:lnTo>
                    <a:pt x="7243398" y="213300"/>
                  </a:lnTo>
                  <a:lnTo>
                    <a:pt x="7273005" y="247123"/>
                  </a:lnTo>
                  <a:lnTo>
                    <a:pt x="7300332" y="282883"/>
                  </a:lnTo>
                  <a:lnTo>
                    <a:pt x="7325266" y="320466"/>
                  </a:lnTo>
                  <a:lnTo>
                    <a:pt x="7347694" y="359759"/>
                  </a:lnTo>
                  <a:lnTo>
                    <a:pt x="7367501" y="400647"/>
                  </a:lnTo>
                  <a:lnTo>
                    <a:pt x="7384573" y="443016"/>
                  </a:lnTo>
                  <a:lnTo>
                    <a:pt x="7398797" y="486753"/>
                  </a:lnTo>
                  <a:lnTo>
                    <a:pt x="7410058" y="531744"/>
                  </a:lnTo>
                  <a:lnTo>
                    <a:pt x="7418243" y="577875"/>
                  </a:lnTo>
                  <a:lnTo>
                    <a:pt x="7423237" y="625031"/>
                  </a:lnTo>
                  <a:lnTo>
                    <a:pt x="7424928" y="673100"/>
                  </a:lnTo>
                  <a:lnTo>
                    <a:pt x="7424928" y="3365487"/>
                  </a:lnTo>
                  <a:lnTo>
                    <a:pt x="7423237" y="3413557"/>
                  </a:lnTo>
                  <a:lnTo>
                    <a:pt x="7418243" y="3460715"/>
                  </a:lnTo>
                  <a:lnTo>
                    <a:pt x="7410058" y="3506847"/>
                  </a:lnTo>
                  <a:lnTo>
                    <a:pt x="7398797" y="3551839"/>
                  </a:lnTo>
                  <a:lnTo>
                    <a:pt x="7384573" y="3595577"/>
                  </a:lnTo>
                  <a:lnTo>
                    <a:pt x="7367501" y="3637947"/>
                  </a:lnTo>
                  <a:lnTo>
                    <a:pt x="7347694" y="3678836"/>
                  </a:lnTo>
                  <a:lnTo>
                    <a:pt x="7325266" y="3718129"/>
                  </a:lnTo>
                  <a:lnTo>
                    <a:pt x="7300332" y="3755713"/>
                  </a:lnTo>
                  <a:lnTo>
                    <a:pt x="7273005" y="3791474"/>
                  </a:lnTo>
                  <a:lnTo>
                    <a:pt x="7243398" y="3825297"/>
                  </a:lnTo>
                  <a:lnTo>
                    <a:pt x="7211627" y="3857069"/>
                  </a:lnTo>
                  <a:lnTo>
                    <a:pt x="7177804" y="3886675"/>
                  </a:lnTo>
                  <a:lnTo>
                    <a:pt x="7142044" y="3914003"/>
                  </a:lnTo>
                  <a:lnTo>
                    <a:pt x="7104461" y="3938938"/>
                  </a:lnTo>
                  <a:lnTo>
                    <a:pt x="7065168" y="3961366"/>
                  </a:lnTo>
                  <a:lnTo>
                    <a:pt x="7024280" y="3981173"/>
                  </a:lnTo>
                  <a:lnTo>
                    <a:pt x="6981911" y="3998245"/>
                  </a:lnTo>
                  <a:lnTo>
                    <a:pt x="6938174" y="4012469"/>
                  </a:lnTo>
                  <a:lnTo>
                    <a:pt x="6893183" y="4023730"/>
                  </a:lnTo>
                  <a:lnTo>
                    <a:pt x="6847052" y="4031915"/>
                  </a:lnTo>
                  <a:lnTo>
                    <a:pt x="6799896" y="4036909"/>
                  </a:lnTo>
                  <a:lnTo>
                    <a:pt x="6751828" y="4038600"/>
                  </a:lnTo>
                  <a:lnTo>
                    <a:pt x="673112" y="4038600"/>
                  </a:lnTo>
                  <a:lnTo>
                    <a:pt x="625041" y="4036909"/>
                  </a:lnTo>
                  <a:lnTo>
                    <a:pt x="577882" y="4031915"/>
                  </a:lnTo>
                  <a:lnTo>
                    <a:pt x="531749" y="4023730"/>
                  </a:lnTo>
                  <a:lnTo>
                    <a:pt x="486756" y="4012469"/>
                  </a:lnTo>
                  <a:lnTo>
                    <a:pt x="443017" y="3998245"/>
                  </a:lnTo>
                  <a:lnTo>
                    <a:pt x="400646" y="3981173"/>
                  </a:lnTo>
                  <a:lnTo>
                    <a:pt x="359757" y="3961366"/>
                  </a:lnTo>
                  <a:lnTo>
                    <a:pt x="320464" y="3938938"/>
                  </a:lnTo>
                  <a:lnTo>
                    <a:pt x="282880" y="3914003"/>
                  </a:lnTo>
                  <a:lnTo>
                    <a:pt x="247120" y="3886675"/>
                  </a:lnTo>
                  <a:lnTo>
                    <a:pt x="213297" y="3857069"/>
                  </a:lnTo>
                  <a:lnTo>
                    <a:pt x="181526" y="3825297"/>
                  </a:lnTo>
                  <a:lnTo>
                    <a:pt x="151919" y="3791474"/>
                  </a:lnTo>
                  <a:lnTo>
                    <a:pt x="124592" y="3755713"/>
                  </a:lnTo>
                  <a:lnTo>
                    <a:pt x="99658" y="3718129"/>
                  </a:lnTo>
                  <a:lnTo>
                    <a:pt x="77231" y="3678836"/>
                  </a:lnTo>
                  <a:lnTo>
                    <a:pt x="57424" y="3637947"/>
                  </a:lnTo>
                  <a:lnTo>
                    <a:pt x="40352" y="3595577"/>
                  </a:lnTo>
                  <a:lnTo>
                    <a:pt x="26129" y="3551839"/>
                  </a:lnTo>
                  <a:lnTo>
                    <a:pt x="14868" y="3506847"/>
                  </a:lnTo>
                  <a:lnTo>
                    <a:pt x="6684" y="3460715"/>
                  </a:lnTo>
                  <a:lnTo>
                    <a:pt x="1690" y="3413557"/>
                  </a:lnTo>
                  <a:lnTo>
                    <a:pt x="0" y="3365487"/>
                  </a:lnTo>
                  <a:lnTo>
                    <a:pt x="0" y="673100"/>
                  </a:lnTo>
                  <a:close/>
                </a:path>
              </a:pathLst>
            </a:custGeom>
            <a:ln w="3810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29461" y="2283806"/>
              <a:ext cx="6004560" cy="533400"/>
            </a:xfrm>
            <a:custGeom>
              <a:avLst/>
              <a:gdLst/>
              <a:ahLst/>
              <a:cxnLst/>
              <a:rect l="l" t="t" r="r" b="b"/>
              <a:pathLst>
                <a:path w="6004559" h="533400">
                  <a:moveTo>
                    <a:pt x="3082261" y="0"/>
                  </a:moveTo>
                  <a:lnTo>
                    <a:pt x="2922298" y="0"/>
                  </a:lnTo>
                  <a:lnTo>
                    <a:pt x="2763908" y="735"/>
                  </a:lnTo>
                  <a:lnTo>
                    <a:pt x="2607789" y="2188"/>
                  </a:lnTo>
                  <a:lnTo>
                    <a:pt x="2454149" y="4340"/>
                  </a:lnTo>
                  <a:lnTo>
                    <a:pt x="2303196" y="7174"/>
                  </a:lnTo>
                  <a:lnTo>
                    <a:pt x="2155136" y="10669"/>
                  </a:lnTo>
                  <a:lnTo>
                    <a:pt x="2010178" y="14809"/>
                  </a:lnTo>
                  <a:lnTo>
                    <a:pt x="1868528" y="19575"/>
                  </a:lnTo>
                  <a:lnTo>
                    <a:pt x="1730395" y="24947"/>
                  </a:lnTo>
                  <a:lnTo>
                    <a:pt x="1595986" y="30909"/>
                  </a:lnTo>
                  <a:lnTo>
                    <a:pt x="1465507" y="37441"/>
                  </a:lnTo>
                  <a:lnTo>
                    <a:pt x="1339168" y="44525"/>
                  </a:lnTo>
                  <a:lnTo>
                    <a:pt x="1217175" y="52142"/>
                  </a:lnTo>
                  <a:lnTo>
                    <a:pt x="1099735" y="60275"/>
                  </a:lnTo>
                  <a:lnTo>
                    <a:pt x="987057" y="68904"/>
                  </a:lnTo>
                  <a:lnTo>
                    <a:pt x="879347" y="78012"/>
                  </a:lnTo>
                  <a:lnTo>
                    <a:pt x="776814" y="87579"/>
                  </a:lnTo>
                  <a:lnTo>
                    <a:pt x="679665" y="97588"/>
                  </a:lnTo>
                  <a:lnTo>
                    <a:pt x="633173" y="102753"/>
                  </a:lnTo>
                  <a:lnTo>
                    <a:pt x="588106" y="108020"/>
                  </a:lnTo>
                  <a:lnTo>
                    <a:pt x="544488" y="113389"/>
                  </a:lnTo>
                  <a:lnTo>
                    <a:pt x="502346" y="118857"/>
                  </a:lnTo>
                  <a:lnTo>
                    <a:pt x="461706" y="124421"/>
                  </a:lnTo>
                  <a:lnTo>
                    <a:pt x="422593" y="130080"/>
                  </a:lnTo>
                  <a:lnTo>
                    <a:pt x="349053" y="141671"/>
                  </a:lnTo>
                  <a:lnTo>
                    <a:pt x="281934" y="153611"/>
                  </a:lnTo>
                  <a:lnTo>
                    <a:pt x="221444" y="165882"/>
                  </a:lnTo>
                  <a:lnTo>
                    <a:pt x="167790" y="178466"/>
                  </a:lnTo>
                  <a:lnTo>
                    <a:pt x="121180" y="191344"/>
                  </a:lnTo>
                  <a:lnTo>
                    <a:pt x="81820" y="204497"/>
                  </a:lnTo>
                  <a:lnTo>
                    <a:pt x="36831" y="224704"/>
                  </a:lnTo>
                  <a:lnTo>
                    <a:pt x="4161" y="252440"/>
                  </a:lnTo>
                  <a:lnTo>
                    <a:pt x="0" y="266607"/>
                  </a:lnTo>
                  <a:lnTo>
                    <a:pt x="1044" y="273713"/>
                  </a:lnTo>
                  <a:lnTo>
                    <a:pt x="36831" y="308509"/>
                  </a:lnTo>
                  <a:lnTo>
                    <a:pt x="81820" y="328716"/>
                  </a:lnTo>
                  <a:lnTo>
                    <a:pt x="121180" y="341870"/>
                  </a:lnTo>
                  <a:lnTo>
                    <a:pt x="167790" y="354748"/>
                  </a:lnTo>
                  <a:lnTo>
                    <a:pt x="221444" y="367331"/>
                  </a:lnTo>
                  <a:lnTo>
                    <a:pt x="281934" y="379603"/>
                  </a:lnTo>
                  <a:lnTo>
                    <a:pt x="349053" y="391543"/>
                  </a:lnTo>
                  <a:lnTo>
                    <a:pt x="422593" y="403133"/>
                  </a:lnTo>
                  <a:lnTo>
                    <a:pt x="461706" y="408792"/>
                  </a:lnTo>
                  <a:lnTo>
                    <a:pt x="502346" y="414356"/>
                  </a:lnTo>
                  <a:lnTo>
                    <a:pt x="544488" y="419824"/>
                  </a:lnTo>
                  <a:lnTo>
                    <a:pt x="588106" y="425193"/>
                  </a:lnTo>
                  <a:lnTo>
                    <a:pt x="633173" y="430461"/>
                  </a:lnTo>
                  <a:lnTo>
                    <a:pt x="679665" y="435625"/>
                  </a:lnTo>
                  <a:lnTo>
                    <a:pt x="776814" y="445634"/>
                  </a:lnTo>
                  <a:lnTo>
                    <a:pt x="879348" y="455202"/>
                  </a:lnTo>
                  <a:lnTo>
                    <a:pt x="987057" y="464309"/>
                  </a:lnTo>
                  <a:lnTo>
                    <a:pt x="1099735" y="472939"/>
                  </a:lnTo>
                  <a:lnTo>
                    <a:pt x="1217175" y="481071"/>
                  </a:lnTo>
                  <a:lnTo>
                    <a:pt x="1339168" y="488689"/>
                  </a:lnTo>
                  <a:lnTo>
                    <a:pt x="1465507" y="495773"/>
                  </a:lnTo>
                  <a:lnTo>
                    <a:pt x="1595986" y="502304"/>
                  </a:lnTo>
                  <a:lnTo>
                    <a:pt x="1730395" y="508266"/>
                  </a:lnTo>
                  <a:lnTo>
                    <a:pt x="1868528" y="513639"/>
                  </a:lnTo>
                  <a:lnTo>
                    <a:pt x="2010178" y="518404"/>
                  </a:lnTo>
                  <a:lnTo>
                    <a:pt x="2155136" y="522544"/>
                  </a:lnTo>
                  <a:lnTo>
                    <a:pt x="2303196" y="526040"/>
                  </a:lnTo>
                  <a:lnTo>
                    <a:pt x="2454149" y="528873"/>
                  </a:lnTo>
                  <a:lnTo>
                    <a:pt x="2607789" y="531025"/>
                  </a:lnTo>
                  <a:lnTo>
                    <a:pt x="2763908" y="532479"/>
                  </a:lnTo>
                  <a:lnTo>
                    <a:pt x="2922298" y="533214"/>
                  </a:lnTo>
                  <a:lnTo>
                    <a:pt x="3082261" y="533214"/>
                  </a:lnTo>
                  <a:lnTo>
                    <a:pt x="3240651" y="532479"/>
                  </a:lnTo>
                  <a:lnTo>
                    <a:pt x="3396770" y="531025"/>
                  </a:lnTo>
                  <a:lnTo>
                    <a:pt x="3550410" y="528873"/>
                  </a:lnTo>
                  <a:lnTo>
                    <a:pt x="3701363" y="526040"/>
                  </a:lnTo>
                  <a:lnTo>
                    <a:pt x="3849423" y="522544"/>
                  </a:lnTo>
                  <a:lnTo>
                    <a:pt x="3994381" y="518404"/>
                  </a:lnTo>
                  <a:lnTo>
                    <a:pt x="4136031" y="513639"/>
                  </a:lnTo>
                  <a:lnTo>
                    <a:pt x="4274164" y="508266"/>
                  </a:lnTo>
                  <a:lnTo>
                    <a:pt x="4408573" y="502304"/>
                  </a:lnTo>
                  <a:lnTo>
                    <a:pt x="4539052" y="495773"/>
                  </a:lnTo>
                  <a:lnTo>
                    <a:pt x="4665391" y="488689"/>
                  </a:lnTo>
                  <a:lnTo>
                    <a:pt x="4787384" y="481071"/>
                  </a:lnTo>
                  <a:lnTo>
                    <a:pt x="4904824" y="472939"/>
                  </a:lnTo>
                  <a:lnTo>
                    <a:pt x="5017502" y="464309"/>
                  </a:lnTo>
                  <a:lnTo>
                    <a:pt x="5125211" y="455202"/>
                  </a:lnTo>
                  <a:lnTo>
                    <a:pt x="5227745" y="445634"/>
                  </a:lnTo>
                  <a:lnTo>
                    <a:pt x="5324894" y="435625"/>
                  </a:lnTo>
                  <a:lnTo>
                    <a:pt x="5371386" y="430461"/>
                  </a:lnTo>
                  <a:lnTo>
                    <a:pt x="5416453" y="425193"/>
                  </a:lnTo>
                  <a:lnTo>
                    <a:pt x="5460071" y="419824"/>
                  </a:lnTo>
                  <a:lnTo>
                    <a:pt x="5502213" y="414356"/>
                  </a:lnTo>
                  <a:lnTo>
                    <a:pt x="5542853" y="408792"/>
                  </a:lnTo>
                  <a:lnTo>
                    <a:pt x="5581966" y="403133"/>
                  </a:lnTo>
                  <a:lnTo>
                    <a:pt x="5655506" y="391543"/>
                  </a:lnTo>
                  <a:lnTo>
                    <a:pt x="5722625" y="379603"/>
                  </a:lnTo>
                  <a:lnTo>
                    <a:pt x="5783115" y="367331"/>
                  </a:lnTo>
                  <a:lnTo>
                    <a:pt x="5836769" y="354748"/>
                  </a:lnTo>
                  <a:lnTo>
                    <a:pt x="5883379" y="341870"/>
                  </a:lnTo>
                  <a:lnTo>
                    <a:pt x="5922739" y="328716"/>
                  </a:lnTo>
                  <a:lnTo>
                    <a:pt x="5967728" y="308509"/>
                  </a:lnTo>
                  <a:lnTo>
                    <a:pt x="6000398" y="280773"/>
                  </a:lnTo>
                  <a:lnTo>
                    <a:pt x="6004560" y="266607"/>
                  </a:lnTo>
                  <a:lnTo>
                    <a:pt x="6003515" y="259501"/>
                  </a:lnTo>
                  <a:lnTo>
                    <a:pt x="5967728" y="224704"/>
                  </a:lnTo>
                  <a:lnTo>
                    <a:pt x="5922739" y="204497"/>
                  </a:lnTo>
                  <a:lnTo>
                    <a:pt x="5883379" y="191344"/>
                  </a:lnTo>
                  <a:lnTo>
                    <a:pt x="5836769" y="178466"/>
                  </a:lnTo>
                  <a:lnTo>
                    <a:pt x="5783115" y="165882"/>
                  </a:lnTo>
                  <a:lnTo>
                    <a:pt x="5722625" y="153611"/>
                  </a:lnTo>
                  <a:lnTo>
                    <a:pt x="5655506" y="141671"/>
                  </a:lnTo>
                  <a:lnTo>
                    <a:pt x="5581966" y="130080"/>
                  </a:lnTo>
                  <a:lnTo>
                    <a:pt x="5542853" y="124421"/>
                  </a:lnTo>
                  <a:lnTo>
                    <a:pt x="5502213" y="118857"/>
                  </a:lnTo>
                  <a:lnTo>
                    <a:pt x="5460071" y="113389"/>
                  </a:lnTo>
                  <a:lnTo>
                    <a:pt x="5416453" y="108020"/>
                  </a:lnTo>
                  <a:lnTo>
                    <a:pt x="5371386" y="102753"/>
                  </a:lnTo>
                  <a:lnTo>
                    <a:pt x="5324894" y="97588"/>
                  </a:lnTo>
                  <a:lnTo>
                    <a:pt x="5227745" y="87579"/>
                  </a:lnTo>
                  <a:lnTo>
                    <a:pt x="5125212" y="78012"/>
                  </a:lnTo>
                  <a:lnTo>
                    <a:pt x="5017502" y="68904"/>
                  </a:lnTo>
                  <a:lnTo>
                    <a:pt x="4904824" y="60275"/>
                  </a:lnTo>
                  <a:lnTo>
                    <a:pt x="4787384" y="52142"/>
                  </a:lnTo>
                  <a:lnTo>
                    <a:pt x="4665391" y="44525"/>
                  </a:lnTo>
                  <a:lnTo>
                    <a:pt x="4539052" y="37441"/>
                  </a:lnTo>
                  <a:lnTo>
                    <a:pt x="4408573" y="30909"/>
                  </a:lnTo>
                  <a:lnTo>
                    <a:pt x="4274164" y="24947"/>
                  </a:lnTo>
                  <a:lnTo>
                    <a:pt x="4136031" y="19575"/>
                  </a:lnTo>
                  <a:lnTo>
                    <a:pt x="3994381" y="14809"/>
                  </a:lnTo>
                  <a:lnTo>
                    <a:pt x="3849423" y="10669"/>
                  </a:lnTo>
                  <a:lnTo>
                    <a:pt x="3701363" y="7174"/>
                  </a:lnTo>
                  <a:lnTo>
                    <a:pt x="3550410" y="4340"/>
                  </a:lnTo>
                  <a:lnTo>
                    <a:pt x="3396770" y="2188"/>
                  </a:lnTo>
                  <a:lnTo>
                    <a:pt x="3240651" y="735"/>
                  </a:lnTo>
                  <a:lnTo>
                    <a:pt x="3082261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29461" y="2283713"/>
              <a:ext cx="6004560" cy="533400"/>
            </a:xfrm>
            <a:custGeom>
              <a:avLst/>
              <a:gdLst/>
              <a:ahLst/>
              <a:cxnLst/>
              <a:rect l="l" t="t" r="r" b="b"/>
              <a:pathLst>
                <a:path w="6004559" h="533400">
                  <a:moveTo>
                    <a:pt x="0" y="266700"/>
                  </a:moveTo>
                  <a:lnTo>
                    <a:pt x="25685" y="231651"/>
                  </a:lnTo>
                  <a:lnTo>
                    <a:pt x="64925" y="211264"/>
                  </a:lnTo>
                  <a:lnTo>
                    <a:pt x="121180" y="191436"/>
                  </a:lnTo>
                  <a:lnTo>
                    <a:pt x="167790" y="178559"/>
                  </a:lnTo>
                  <a:lnTo>
                    <a:pt x="221444" y="165975"/>
                  </a:lnTo>
                  <a:lnTo>
                    <a:pt x="281934" y="153704"/>
                  </a:lnTo>
                  <a:lnTo>
                    <a:pt x="349053" y="141764"/>
                  </a:lnTo>
                  <a:lnTo>
                    <a:pt x="422593" y="130173"/>
                  </a:lnTo>
                  <a:lnTo>
                    <a:pt x="461706" y="124514"/>
                  </a:lnTo>
                  <a:lnTo>
                    <a:pt x="502346" y="118950"/>
                  </a:lnTo>
                  <a:lnTo>
                    <a:pt x="544488" y="113482"/>
                  </a:lnTo>
                  <a:lnTo>
                    <a:pt x="588106" y="108113"/>
                  </a:lnTo>
                  <a:lnTo>
                    <a:pt x="633173" y="102845"/>
                  </a:lnTo>
                  <a:lnTo>
                    <a:pt x="679665" y="97681"/>
                  </a:lnTo>
                  <a:lnTo>
                    <a:pt x="727553" y="92622"/>
                  </a:lnTo>
                  <a:lnTo>
                    <a:pt x="776814" y="87672"/>
                  </a:lnTo>
                  <a:lnTo>
                    <a:pt x="827421" y="82832"/>
                  </a:lnTo>
                  <a:lnTo>
                    <a:pt x="879347" y="78104"/>
                  </a:lnTo>
                  <a:lnTo>
                    <a:pt x="932568" y="73492"/>
                  </a:lnTo>
                  <a:lnTo>
                    <a:pt x="987057" y="68997"/>
                  </a:lnTo>
                  <a:lnTo>
                    <a:pt x="1042788" y="64621"/>
                  </a:lnTo>
                  <a:lnTo>
                    <a:pt x="1099735" y="60368"/>
                  </a:lnTo>
                  <a:lnTo>
                    <a:pt x="1157873" y="56238"/>
                  </a:lnTo>
                  <a:lnTo>
                    <a:pt x="1217175" y="52235"/>
                  </a:lnTo>
                  <a:lnTo>
                    <a:pt x="1277615" y="48361"/>
                  </a:lnTo>
                  <a:lnTo>
                    <a:pt x="1339168" y="44618"/>
                  </a:lnTo>
                  <a:lnTo>
                    <a:pt x="1401807" y="41008"/>
                  </a:lnTo>
                  <a:lnTo>
                    <a:pt x="1465507" y="37534"/>
                  </a:lnTo>
                  <a:lnTo>
                    <a:pt x="1530242" y="34198"/>
                  </a:lnTo>
                  <a:lnTo>
                    <a:pt x="1595986" y="31002"/>
                  </a:lnTo>
                  <a:lnTo>
                    <a:pt x="1662712" y="27949"/>
                  </a:lnTo>
                  <a:lnTo>
                    <a:pt x="1730395" y="25040"/>
                  </a:lnTo>
                  <a:lnTo>
                    <a:pt x="1799009" y="22279"/>
                  </a:lnTo>
                  <a:lnTo>
                    <a:pt x="1868528" y="19668"/>
                  </a:lnTo>
                  <a:lnTo>
                    <a:pt x="1938927" y="17208"/>
                  </a:lnTo>
                  <a:lnTo>
                    <a:pt x="2010178" y="14902"/>
                  </a:lnTo>
                  <a:lnTo>
                    <a:pt x="2082256" y="12753"/>
                  </a:lnTo>
                  <a:lnTo>
                    <a:pt x="2155136" y="10762"/>
                  </a:lnTo>
                  <a:lnTo>
                    <a:pt x="2228791" y="8933"/>
                  </a:lnTo>
                  <a:lnTo>
                    <a:pt x="2303196" y="7266"/>
                  </a:lnTo>
                  <a:lnTo>
                    <a:pt x="2378324" y="5766"/>
                  </a:lnTo>
                  <a:lnTo>
                    <a:pt x="2454149" y="4433"/>
                  </a:lnTo>
                  <a:lnTo>
                    <a:pt x="2530646" y="3271"/>
                  </a:lnTo>
                  <a:lnTo>
                    <a:pt x="2607789" y="2281"/>
                  </a:lnTo>
                  <a:lnTo>
                    <a:pt x="2685551" y="1466"/>
                  </a:lnTo>
                  <a:lnTo>
                    <a:pt x="2763908" y="828"/>
                  </a:lnTo>
                  <a:lnTo>
                    <a:pt x="2842832" y="369"/>
                  </a:lnTo>
                  <a:lnTo>
                    <a:pt x="2922298" y="92"/>
                  </a:lnTo>
                  <a:lnTo>
                    <a:pt x="3002279" y="0"/>
                  </a:lnTo>
                  <a:lnTo>
                    <a:pt x="3082261" y="92"/>
                  </a:lnTo>
                  <a:lnTo>
                    <a:pt x="3161727" y="369"/>
                  </a:lnTo>
                  <a:lnTo>
                    <a:pt x="3240651" y="828"/>
                  </a:lnTo>
                  <a:lnTo>
                    <a:pt x="3319008" y="1466"/>
                  </a:lnTo>
                  <a:lnTo>
                    <a:pt x="3396770" y="2281"/>
                  </a:lnTo>
                  <a:lnTo>
                    <a:pt x="3473913" y="3271"/>
                  </a:lnTo>
                  <a:lnTo>
                    <a:pt x="3550410" y="4433"/>
                  </a:lnTo>
                  <a:lnTo>
                    <a:pt x="3626235" y="5766"/>
                  </a:lnTo>
                  <a:lnTo>
                    <a:pt x="3701363" y="7266"/>
                  </a:lnTo>
                  <a:lnTo>
                    <a:pt x="3775768" y="8933"/>
                  </a:lnTo>
                  <a:lnTo>
                    <a:pt x="3849423" y="10762"/>
                  </a:lnTo>
                  <a:lnTo>
                    <a:pt x="3922303" y="12753"/>
                  </a:lnTo>
                  <a:lnTo>
                    <a:pt x="3994381" y="14902"/>
                  </a:lnTo>
                  <a:lnTo>
                    <a:pt x="4065632" y="17208"/>
                  </a:lnTo>
                  <a:lnTo>
                    <a:pt x="4136031" y="19668"/>
                  </a:lnTo>
                  <a:lnTo>
                    <a:pt x="4205550" y="22279"/>
                  </a:lnTo>
                  <a:lnTo>
                    <a:pt x="4274164" y="25040"/>
                  </a:lnTo>
                  <a:lnTo>
                    <a:pt x="4341847" y="27949"/>
                  </a:lnTo>
                  <a:lnTo>
                    <a:pt x="4408573" y="31002"/>
                  </a:lnTo>
                  <a:lnTo>
                    <a:pt x="4474317" y="34198"/>
                  </a:lnTo>
                  <a:lnTo>
                    <a:pt x="4539052" y="37534"/>
                  </a:lnTo>
                  <a:lnTo>
                    <a:pt x="4602752" y="41008"/>
                  </a:lnTo>
                  <a:lnTo>
                    <a:pt x="4665391" y="44618"/>
                  </a:lnTo>
                  <a:lnTo>
                    <a:pt x="4726944" y="48361"/>
                  </a:lnTo>
                  <a:lnTo>
                    <a:pt x="4787384" y="52235"/>
                  </a:lnTo>
                  <a:lnTo>
                    <a:pt x="4846686" y="56238"/>
                  </a:lnTo>
                  <a:lnTo>
                    <a:pt x="4904824" y="60368"/>
                  </a:lnTo>
                  <a:lnTo>
                    <a:pt x="4961771" y="64621"/>
                  </a:lnTo>
                  <a:lnTo>
                    <a:pt x="5017502" y="68997"/>
                  </a:lnTo>
                  <a:lnTo>
                    <a:pt x="5071991" y="73492"/>
                  </a:lnTo>
                  <a:lnTo>
                    <a:pt x="5125212" y="78104"/>
                  </a:lnTo>
                  <a:lnTo>
                    <a:pt x="5177138" y="82832"/>
                  </a:lnTo>
                  <a:lnTo>
                    <a:pt x="5227745" y="87672"/>
                  </a:lnTo>
                  <a:lnTo>
                    <a:pt x="5277006" y="92622"/>
                  </a:lnTo>
                  <a:lnTo>
                    <a:pt x="5324894" y="97681"/>
                  </a:lnTo>
                  <a:lnTo>
                    <a:pt x="5371386" y="102845"/>
                  </a:lnTo>
                  <a:lnTo>
                    <a:pt x="5416453" y="108113"/>
                  </a:lnTo>
                  <a:lnTo>
                    <a:pt x="5460071" y="113482"/>
                  </a:lnTo>
                  <a:lnTo>
                    <a:pt x="5502213" y="118950"/>
                  </a:lnTo>
                  <a:lnTo>
                    <a:pt x="5542853" y="124514"/>
                  </a:lnTo>
                  <a:lnTo>
                    <a:pt x="5581966" y="130173"/>
                  </a:lnTo>
                  <a:lnTo>
                    <a:pt x="5655506" y="141764"/>
                  </a:lnTo>
                  <a:lnTo>
                    <a:pt x="5722625" y="153704"/>
                  </a:lnTo>
                  <a:lnTo>
                    <a:pt x="5783115" y="165975"/>
                  </a:lnTo>
                  <a:lnTo>
                    <a:pt x="5836769" y="178559"/>
                  </a:lnTo>
                  <a:lnTo>
                    <a:pt x="5883379" y="191436"/>
                  </a:lnTo>
                  <a:lnTo>
                    <a:pt x="5922739" y="204590"/>
                  </a:lnTo>
                  <a:lnTo>
                    <a:pt x="5967728" y="224797"/>
                  </a:lnTo>
                  <a:lnTo>
                    <a:pt x="6000398" y="252533"/>
                  </a:lnTo>
                  <a:lnTo>
                    <a:pt x="6004560" y="266700"/>
                  </a:lnTo>
                  <a:lnTo>
                    <a:pt x="6003515" y="273806"/>
                  </a:lnTo>
                  <a:lnTo>
                    <a:pt x="5967728" y="308602"/>
                  </a:lnTo>
                  <a:lnTo>
                    <a:pt x="5922739" y="328809"/>
                  </a:lnTo>
                  <a:lnTo>
                    <a:pt x="5883379" y="341963"/>
                  </a:lnTo>
                  <a:lnTo>
                    <a:pt x="5836769" y="354840"/>
                  </a:lnTo>
                  <a:lnTo>
                    <a:pt x="5783115" y="367424"/>
                  </a:lnTo>
                  <a:lnTo>
                    <a:pt x="5722625" y="379695"/>
                  </a:lnTo>
                  <a:lnTo>
                    <a:pt x="5655506" y="391635"/>
                  </a:lnTo>
                  <a:lnTo>
                    <a:pt x="5581966" y="403226"/>
                  </a:lnTo>
                  <a:lnTo>
                    <a:pt x="5542853" y="408885"/>
                  </a:lnTo>
                  <a:lnTo>
                    <a:pt x="5502213" y="414449"/>
                  </a:lnTo>
                  <a:lnTo>
                    <a:pt x="5460071" y="419917"/>
                  </a:lnTo>
                  <a:lnTo>
                    <a:pt x="5416453" y="425286"/>
                  </a:lnTo>
                  <a:lnTo>
                    <a:pt x="5371386" y="430554"/>
                  </a:lnTo>
                  <a:lnTo>
                    <a:pt x="5324894" y="435718"/>
                  </a:lnTo>
                  <a:lnTo>
                    <a:pt x="5277006" y="440777"/>
                  </a:lnTo>
                  <a:lnTo>
                    <a:pt x="5227745" y="445727"/>
                  </a:lnTo>
                  <a:lnTo>
                    <a:pt x="5177138" y="450567"/>
                  </a:lnTo>
                  <a:lnTo>
                    <a:pt x="5125211" y="455295"/>
                  </a:lnTo>
                  <a:lnTo>
                    <a:pt x="5071991" y="459907"/>
                  </a:lnTo>
                  <a:lnTo>
                    <a:pt x="5017502" y="464402"/>
                  </a:lnTo>
                  <a:lnTo>
                    <a:pt x="4961771" y="468778"/>
                  </a:lnTo>
                  <a:lnTo>
                    <a:pt x="4904824" y="473031"/>
                  </a:lnTo>
                  <a:lnTo>
                    <a:pt x="4846686" y="477161"/>
                  </a:lnTo>
                  <a:lnTo>
                    <a:pt x="4787384" y="481164"/>
                  </a:lnTo>
                  <a:lnTo>
                    <a:pt x="4726944" y="485038"/>
                  </a:lnTo>
                  <a:lnTo>
                    <a:pt x="4665391" y="488781"/>
                  </a:lnTo>
                  <a:lnTo>
                    <a:pt x="4602752" y="492391"/>
                  </a:lnTo>
                  <a:lnTo>
                    <a:pt x="4539052" y="495865"/>
                  </a:lnTo>
                  <a:lnTo>
                    <a:pt x="4474317" y="499201"/>
                  </a:lnTo>
                  <a:lnTo>
                    <a:pt x="4408573" y="502397"/>
                  </a:lnTo>
                  <a:lnTo>
                    <a:pt x="4341847" y="505450"/>
                  </a:lnTo>
                  <a:lnTo>
                    <a:pt x="4274164" y="508359"/>
                  </a:lnTo>
                  <a:lnTo>
                    <a:pt x="4205550" y="511120"/>
                  </a:lnTo>
                  <a:lnTo>
                    <a:pt x="4136031" y="513731"/>
                  </a:lnTo>
                  <a:lnTo>
                    <a:pt x="4065632" y="516191"/>
                  </a:lnTo>
                  <a:lnTo>
                    <a:pt x="3994381" y="518497"/>
                  </a:lnTo>
                  <a:lnTo>
                    <a:pt x="3922303" y="520646"/>
                  </a:lnTo>
                  <a:lnTo>
                    <a:pt x="3849423" y="522637"/>
                  </a:lnTo>
                  <a:lnTo>
                    <a:pt x="3775768" y="524466"/>
                  </a:lnTo>
                  <a:lnTo>
                    <a:pt x="3701363" y="526133"/>
                  </a:lnTo>
                  <a:lnTo>
                    <a:pt x="3626235" y="527633"/>
                  </a:lnTo>
                  <a:lnTo>
                    <a:pt x="3550410" y="528966"/>
                  </a:lnTo>
                  <a:lnTo>
                    <a:pt x="3473913" y="530128"/>
                  </a:lnTo>
                  <a:lnTo>
                    <a:pt x="3396770" y="531118"/>
                  </a:lnTo>
                  <a:lnTo>
                    <a:pt x="3319008" y="531933"/>
                  </a:lnTo>
                  <a:lnTo>
                    <a:pt x="3240651" y="532571"/>
                  </a:lnTo>
                  <a:lnTo>
                    <a:pt x="3161727" y="533030"/>
                  </a:lnTo>
                  <a:lnTo>
                    <a:pt x="3082261" y="533307"/>
                  </a:lnTo>
                  <a:lnTo>
                    <a:pt x="3002279" y="533400"/>
                  </a:lnTo>
                  <a:lnTo>
                    <a:pt x="2922298" y="533307"/>
                  </a:lnTo>
                  <a:lnTo>
                    <a:pt x="2842832" y="533030"/>
                  </a:lnTo>
                  <a:lnTo>
                    <a:pt x="2763908" y="532571"/>
                  </a:lnTo>
                  <a:lnTo>
                    <a:pt x="2685551" y="531933"/>
                  </a:lnTo>
                  <a:lnTo>
                    <a:pt x="2607789" y="531118"/>
                  </a:lnTo>
                  <a:lnTo>
                    <a:pt x="2530646" y="530128"/>
                  </a:lnTo>
                  <a:lnTo>
                    <a:pt x="2454149" y="528966"/>
                  </a:lnTo>
                  <a:lnTo>
                    <a:pt x="2378324" y="527633"/>
                  </a:lnTo>
                  <a:lnTo>
                    <a:pt x="2303196" y="526133"/>
                  </a:lnTo>
                  <a:lnTo>
                    <a:pt x="2228791" y="524466"/>
                  </a:lnTo>
                  <a:lnTo>
                    <a:pt x="2155136" y="522637"/>
                  </a:lnTo>
                  <a:lnTo>
                    <a:pt x="2082256" y="520646"/>
                  </a:lnTo>
                  <a:lnTo>
                    <a:pt x="2010178" y="518497"/>
                  </a:lnTo>
                  <a:lnTo>
                    <a:pt x="1938927" y="516191"/>
                  </a:lnTo>
                  <a:lnTo>
                    <a:pt x="1868528" y="513731"/>
                  </a:lnTo>
                  <a:lnTo>
                    <a:pt x="1799009" y="511120"/>
                  </a:lnTo>
                  <a:lnTo>
                    <a:pt x="1730395" y="508359"/>
                  </a:lnTo>
                  <a:lnTo>
                    <a:pt x="1662712" y="505450"/>
                  </a:lnTo>
                  <a:lnTo>
                    <a:pt x="1595986" y="502397"/>
                  </a:lnTo>
                  <a:lnTo>
                    <a:pt x="1530242" y="499201"/>
                  </a:lnTo>
                  <a:lnTo>
                    <a:pt x="1465507" y="495865"/>
                  </a:lnTo>
                  <a:lnTo>
                    <a:pt x="1401807" y="492391"/>
                  </a:lnTo>
                  <a:lnTo>
                    <a:pt x="1339168" y="488781"/>
                  </a:lnTo>
                  <a:lnTo>
                    <a:pt x="1277615" y="485038"/>
                  </a:lnTo>
                  <a:lnTo>
                    <a:pt x="1217175" y="481164"/>
                  </a:lnTo>
                  <a:lnTo>
                    <a:pt x="1157873" y="477161"/>
                  </a:lnTo>
                  <a:lnTo>
                    <a:pt x="1099735" y="473031"/>
                  </a:lnTo>
                  <a:lnTo>
                    <a:pt x="1042788" y="468778"/>
                  </a:lnTo>
                  <a:lnTo>
                    <a:pt x="987057" y="464402"/>
                  </a:lnTo>
                  <a:lnTo>
                    <a:pt x="932568" y="459907"/>
                  </a:lnTo>
                  <a:lnTo>
                    <a:pt x="879348" y="455295"/>
                  </a:lnTo>
                  <a:lnTo>
                    <a:pt x="827421" y="450567"/>
                  </a:lnTo>
                  <a:lnTo>
                    <a:pt x="776814" y="445727"/>
                  </a:lnTo>
                  <a:lnTo>
                    <a:pt x="727553" y="440777"/>
                  </a:lnTo>
                  <a:lnTo>
                    <a:pt x="679665" y="435718"/>
                  </a:lnTo>
                  <a:lnTo>
                    <a:pt x="633173" y="430554"/>
                  </a:lnTo>
                  <a:lnTo>
                    <a:pt x="588106" y="425286"/>
                  </a:lnTo>
                  <a:lnTo>
                    <a:pt x="544488" y="419917"/>
                  </a:lnTo>
                  <a:lnTo>
                    <a:pt x="502346" y="414449"/>
                  </a:lnTo>
                  <a:lnTo>
                    <a:pt x="461706" y="408885"/>
                  </a:lnTo>
                  <a:lnTo>
                    <a:pt x="422593" y="403226"/>
                  </a:lnTo>
                  <a:lnTo>
                    <a:pt x="349053" y="391635"/>
                  </a:lnTo>
                  <a:lnTo>
                    <a:pt x="281934" y="379695"/>
                  </a:lnTo>
                  <a:lnTo>
                    <a:pt x="221444" y="367424"/>
                  </a:lnTo>
                  <a:lnTo>
                    <a:pt x="167790" y="354840"/>
                  </a:lnTo>
                  <a:lnTo>
                    <a:pt x="121180" y="341963"/>
                  </a:lnTo>
                  <a:lnTo>
                    <a:pt x="81820" y="328809"/>
                  </a:lnTo>
                  <a:lnTo>
                    <a:pt x="36831" y="308602"/>
                  </a:lnTo>
                  <a:lnTo>
                    <a:pt x="4161" y="280866"/>
                  </a:lnTo>
                  <a:lnTo>
                    <a:pt x="0" y="266700"/>
                  </a:lnTo>
                  <a:close/>
                </a:path>
              </a:pathLst>
            </a:custGeom>
            <a:ln w="1905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33552" y="1065352"/>
            <a:ext cx="11561445" cy="5043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05" marR="508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FF0000"/>
                </a:solidFill>
                <a:latin typeface="Arial"/>
                <a:cs typeface="Arial"/>
              </a:rPr>
              <a:t>Nhiệm vụ:</a:t>
            </a:r>
            <a:r>
              <a:rPr sz="2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Hãy</a:t>
            </a:r>
            <a:r>
              <a:rPr sz="2800" spc="1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tạo</a:t>
            </a:r>
            <a:r>
              <a:rPr sz="2800" spc="1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chương</a:t>
            </a:r>
            <a:r>
              <a:rPr sz="2800" spc="1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trình</a:t>
            </a:r>
            <a:r>
              <a:rPr sz="2800" spc="1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diễn</a:t>
            </a:r>
            <a:r>
              <a:rPr sz="2800" spc="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tả</a:t>
            </a:r>
            <a:r>
              <a:rPr sz="2800" spc="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câu chuyện</a:t>
            </a:r>
            <a:r>
              <a:rPr sz="2800" spc="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có</a:t>
            </a:r>
            <a:r>
              <a:rPr sz="2800" spc="1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một</a:t>
            </a:r>
            <a:r>
              <a:rPr sz="2800" spc="1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chú</a:t>
            </a:r>
            <a:r>
              <a:rPr sz="2800" spc="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vẹt</a:t>
            </a:r>
            <a:r>
              <a:rPr sz="2800" spc="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0000CC"/>
                </a:solidFill>
                <a:latin typeface="Arial"/>
                <a:cs typeface="Arial"/>
              </a:rPr>
              <a:t>bay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lượn</a:t>
            </a:r>
            <a:r>
              <a:rPr sz="28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trong</a:t>
            </a:r>
            <a:r>
              <a:rPr sz="2800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rừng,</a:t>
            </a:r>
            <a:r>
              <a:rPr sz="28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cất</a:t>
            </a:r>
            <a:r>
              <a:rPr sz="2800" spc="-5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tiếng</a:t>
            </a:r>
            <a:r>
              <a:rPr sz="2800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hót</a:t>
            </a:r>
            <a:r>
              <a:rPr sz="2800" spc="-4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và</a:t>
            </a:r>
            <a:r>
              <a:rPr sz="2800" spc="-5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dừng</a:t>
            </a:r>
            <a:r>
              <a:rPr sz="2800" spc="-2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lại</a:t>
            </a:r>
            <a:r>
              <a:rPr sz="28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ở</a:t>
            </a:r>
            <a:r>
              <a:rPr sz="2800" spc="-5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giữa</a:t>
            </a:r>
            <a:r>
              <a:rPr sz="2800" spc="-2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sân</a:t>
            </a:r>
            <a:r>
              <a:rPr sz="2800" spc="-5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khấu,</a:t>
            </a:r>
            <a:r>
              <a:rPr sz="2800" spc="-4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nói</a:t>
            </a:r>
            <a:r>
              <a:rPr sz="2800" spc="-4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lời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00CC"/>
                </a:solidFill>
                <a:latin typeface="Arial"/>
                <a:cs typeface="Arial"/>
              </a:rPr>
              <a:t>chào.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0"/>
              </a:spcBef>
            </a:pPr>
            <a:endParaRPr sz="2800">
              <a:latin typeface="Arial"/>
              <a:cs typeface="Arial"/>
            </a:endParaRPr>
          </a:p>
          <a:p>
            <a:pPr marL="2006600">
              <a:lnSpc>
                <a:spcPct val="10000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Em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cùng</a:t>
            </a:r>
            <a:r>
              <a:rPr sz="24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bạn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thực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hiện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2400">
              <a:latin typeface="Arial"/>
              <a:cs typeface="Arial"/>
            </a:endParaRPr>
          </a:p>
          <a:p>
            <a:pPr marL="485140" indent="-472440">
              <a:lnSpc>
                <a:spcPct val="100000"/>
              </a:lnSpc>
              <a:buFont typeface="Wingdings"/>
              <a:buChar char=""/>
              <a:tabLst>
                <a:tab pos="485140" algn="l"/>
              </a:tabLst>
            </a:pP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Tạo</a:t>
            </a:r>
            <a:r>
              <a:rPr sz="26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chương</a:t>
            </a:r>
            <a:r>
              <a:rPr sz="2600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trình</a:t>
            </a:r>
            <a:r>
              <a:rPr sz="2600" spc="-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như</a:t>
            </a:r>
            <a:r>
              <a:rPr sz="2600" spc="-2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ở</a:t>
            </a:r>
            <a:r>
              <a:rPr sz="2600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hình</a:t>
            </a:r>
            <a:r>
              <a:rPr sz="2600" spc="-1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00CC"/>
                </a:solidFill>
                <a:latin typeface="Arial"/>
                <a:cs typeface="Arial"/>
              </a:rPr>
              <a:t>27.3;</a:t>
            </a:r>
            <a:endParaRPr sz="2600">
              <a:latin typeface="Arial"/>
              <a:cs typeface="Arial"/>
            </a:endParaRPr>
          </a:p>
          <a:p>
            <a:pPr marL="538480" indent="-300355">
              <a:lnSpc>
                <a:spcPct val="100000"/>
              </a:lnSpc>
              <a:spcBef>
                <a:spcPts val="1105"/>
              </a:spcBef>
              <a:buChar char="•"/>
              <a:tabLst>
                <a:tab pos="538480" algn="l"/>
              </a:tabLst>
            </a:pP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Nháy</a:t>
            </a:r>
            <a:r>
              <a:rPr sz="2600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chuột</a:t>
            </a:r>
            <a:r>
              <a:rPr sz="2600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vào</a:t>
            </a:r>
            <a:r>
              <a:rPr sz="2600" spc="-1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để</a:t>
            </a:r>
            <a:r>
              <a:rPr sz="2600" spc="-2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chạy</a:t>
            </a:r>
            <a:r>
              <a:rPr sz="2600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chương</a:t>
            </a:r>
            <a:r>
              <a:rPr sz="2600" spc="-2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00CC"/>
                </a:solidFill>
                <a:latin typeface="Arial"/>
                <a:cs typeface="Arial"/>
              </a:rPr>
              <a:t>trình;</a:t>
            </a:r>
            <a:endParaRPr sz="2600">
              <a:latin typeface="Arial"/>
              <a:cs typeface="Arial"/>
            </a:endParaRPr>
          </a:p>
          <a:p>
            <a:pPr marL="546100" indent="-307975">
              <a:lnSpc>
                <a:spcPct val="100000"/>
              </a:lnSpc>
              <a:spcBef>
                <a:spcPts val="1115"/>
              </a:spcBef>
              <a:buChar char="•"/>
              <a:tabLst>
                <a:tab pos="546100" algn="l"/>
                <a:tab pos="1327785" algn="l"/>
                <a:tab pos="1981835" algn="l"/>
                <a:tab pos="3388360" algn="l"/>
                <a:tab pos="4036060" algn="l"/>
                <a:tab pos="4690110" algn="l"/>
              </a:tabLst>
            </a:pPr>
            <a:r>
              <a:rPr sz="2600" spc="-25" dirty="0">
                <a:solidFill>
                  <a:srgbClr val="0000CC"/>
                </a:solidFill>
                <a:latin typeface="Arial"/>
                <a:cs typeface="Arial"/>
              </a:rPr>
              <a:t>Lưu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	</a:t>
            </a:r>
            <a:r>
              <a:rPr sz="2600" spc="-25" dirty="0">
                <a:solidFill>
                  <a:srgbClr val="0000CC"/>
                </a:solidFill>
                <a:latin typeface="Arial"/>
                <a:cs typeface="Arial"/>
              </a:rPr>
              <a:t>tệp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	</a:t>
            </a:r>
            <a:r>
              <a:rPr sz="2600" b="1" spc="-10" dirty="0">
                <a:solidFill>
                  <a:srgbClr val="FF0000"/>
                </a:solidFill>
                <a:latin typeface="Arial"/>
                <a:cs typeface="Arial"/>
              </a:rPr>
              <a:t>Scratch</a:t>
            </a: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600" spc="-25" dirty="0">
                <a:solidFill>
                  <a:srgbClr val="0000CC"/>
                </a:solidFill>
                <a:latin typeface="Arial"/>
                <a:cs typeface="Arial"/>
              </a:rPr>
              <a:t>với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	</a:t>
            </a:r>
            <a:r>
              <a:rPr sz="2600" spc="-25" dirty="0">
                <a:solidFill>
                  <a:srgbClr val="0000CC"/>
                </a:solidFill>
                <a:latin typeface="Arial"/>
                <a:cs typeface="Arial"/>
              </a:rPr>
              <a:t>tên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	</a:t>
            </a:r>
            <a:r>
              <a:rPr sz="2600" b="1" spc="-10" dirty="0">
                <a:solidFill>
                  <a:srgbClr val="FF0000"/>
                </a:solidFill>
                <a:latin typeface="Arial"/>
                <a:cs typeface="Arial"/>
              </a:rPr>
              <a:t>ChuVetDangYeu</a:t>
            </a:r>
            <a:endParaRPr sz="2600">
              <a:latin typeface="Arial"/>
              <a:cs typeface="Arial"/>
            </a:endParaRPr>
          </a:p>
          <a:p>
            <a:pPr marL="476250">
              <a:lnSpc>
                <a:spcPct val="100000"/>
              </a:lnSpc>
              <a:spcBef>
                <a:spcPts val="315"/>
              </a:spcBef>
            </a:pP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vào</a:t>
            </a:r>
            <a:r>
              <a:rPr sz="2600" spc="-2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thư</a:t>
            </a:r>
            <a:r>
              <a:rPr sz="2600" spc="-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mục</a:t>
            </a:r>
            <a:r>
              <a:rPr sz="2600" spc="-1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của</a:t>
            </a:r>
            <a:r>
              <a:rPr sz="2600" spc="-2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spc="-25" dirty="0">
                <a:solidFill>
                  <a:srgbClr val="0000CC"/>
                </a:solidFill>
                <a:latin typeface="Arial"/>
                <a:cs typeface="Arial"/>
              </a:rPr>
              <a:t>em;</a:t>
            </a:r>
            <a:endParaRPr sz="2600">
              <a:latin typeface="Arial"/>
              <a:cs typeface="Arial"/>
            </a:endParaRPr>
          </a:p>
          <a:p>
            <a:pPr marL="476250" marR="4311015" indent="-238125">
              <a:lnSpc>
                <a:spcPct val="110000"/>
              </a:lnSpc>
              <a:spcBef>
                <a:spcPts val="805"/>
              </a:spcBef>
              <a:buChar char="•"/>
              <a:tabLst>
                <a:tab pos="476250" algn="l"/>
                <a:tab pos="558165" algn="l"/>
              </a:tabLst>
            </a:pP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	Giải</a:t>
            </a:r>
            <a:r>
              <a:rPr sz="2600" spc="5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thích</a:t>
            </a:r>
            <a:r>
              <a:rPr sz="2600" spc="6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cách</a:t>
            </a:r>
            <a:r>
              <a:rPr sz="2600" spc="5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chú</a:t>
            </a:r>
            <a:r>
              <a:rPr sz="2600" spc="5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vẹt</a:t>
            </a:r>
            <a:r>
              <a:rPr sz="2600" spc="5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thực</a:t>
            </a:r>
            <a:r>
              <a:rPr sz="2600" spc="5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hiện</a:t>
            </a:r>
            <a:r>
              <a:rPr sz="2600" spc="6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các</a:t>
            </a:r>
            <a:r>
              <a:rPr sz="2600" spc="6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lệnh</a:t>
            </a:r>
            <a:r>
              <a:rPr sz="2600" spc="5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spc="-25" dirty="0">
                <a:solidFill>
                  <a:srgbClr val="0000CC"/>
                </a:solidFill>
                <a:latin typeface="Arial"/>
                <a:cs typeface="Arial"/>
              </a:rPr>
              <a:t>và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ý</a:t>
            </a:r>
            <a:r>
              <a:rPr sz="26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nghĩa</a:t>
            </a:r>
            <a:r>
              <a:rPr sz="2600" spc="-2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của</a:t>
            </a:r>
            <a:r>
              <a:rPr sz="2600" spc="-5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các</a:t>
            </a:r>
            <a:r>
              <a:rPr sz="26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lệnh</a:t>
            </a:r>
            <a:r>
              <a:rPr sz="2600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trong</a:t>
            </a:r>
            <a:r>
              <a:rPr sz="26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CC"/>
                </a:solidFill>
                <a:latin typeface="Arial"/>
                <a:cs typeface="Arial"/>
              </a:rPr>
              <a:t>chương</a:t>
            </a:r>
            <a:r>
              <a:rPr sz="2600" spc="-4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00CC"/>
                </a:solidFill>
                <a:latin typeface="Arial"/>
                <a:cs typeface="Arial"/>
              </a:rPr>
              <a:t>trình.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67050">
              <a:lnSpc>
                <a:spcPct val="100000"/>
              </a:lnSpc>
              <a:spcBef>
                <a:spcPts val="105"/>
              </a:spcBef>
            </a:pPr>
            <a:r>
              <a:rPr dirty="0"/>
              <a:t>LUYỆN</a:t>
            </a:r>
            <a:r>
              <a:rPr spc="-40" dirty="0"/>
              <a:t> </a:t>
            </a:r>
            <a:r>
              <a:rPr spc="-25" dirty="0"/>
              <a:t>TẬP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9523" y="0"/>
            <a:ext cx="1522476" cy="121157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32587" y="1298447"/>
            <a:ext cx="11870690" cy="5095240"/>
            <a:chOff x="132587" y="1298447"/>
            <a:chExt cx="11870690" cy="5095240"/>
          </a:xfrm>
        </p:grpSpPr>
        <p:sp>
          <p:nvSpPr>
            <p:cNvPr id="5" name="object 5"/>
            <p:cNvSpPr/>
            <p:nvPr/>
          </p:nvSpPr>
          <p:spPr>
            <a:xfrm>
              <a:off x="151637" y="1317497"/>
              <a:ext cx="11832590" cy="5057140"/>
            </a:xfrm>
            <a:custGeom>
              <a:avLst/>
              <a:gdLst/>
              <a:ahLst/>
              <a:cxnLst/>
              <a:rect l="l" t="t" r="r" b="b"/>
              <a:pathLst>
                <a:path w="11832590" h="5057140">
                  <a:moveTo>
                    <a:pt x="10989564" y="0"/>
                  </a:moveTo>
                  <a:lnTo>
                    <a:pt x="842784" y="0"/>
                  </a:lnTo>
                  <a:lnTo>
                    <a:pt x="794960" y="1334"/>
                  </a:lnTo>
                  <a:lnTo>
                    <a:pt x="747835" y="5288"/>
                  </a:lnTo>
                  <a:lnTo>
                    <a:pt x="701482" y="11793"/>
                  </a:lnTo>
                  <a:lnTo>
                    <a:pt x="655971" y="20776"/>
                  </a:lnTo>
                  <a:lnTo>
                    <a:pt x="611373" y="32166"/>
                  </a:lnTo>
                  <a:lnTo>
                    <a:pt x="567759" y="45893"/>
                  </a:lnTo>
                  <a:lnTo>
                    <a:pt x="525201" y="61885"/>
                  </a:lnTo>
                  <a:lnTo>
                    <a:pt x="483770" y="80070"/>
                  </a:lnTo>
                  <a:lnTo>
                    <a:pt x="443537" y="100378"/>
                  </a:lnTo>
                  <a:lnTo>
                    <a:pt x="404573" y="122738"/>
                  </a:lnTo>
                  <a:lnTo>
                    <a:pt x="366949" y="147079"/>
                  </a:lnTo>
                  <a:lnTo>
                    <a:pt x="330736" y="173329"/>
                  </a:lnTo>
                  <a:lnTo>
                    <a:pt x="296006" y="201417"/>
                  </a:lnTo>
                  <a:lnTo>
                    <a:pt x="262830" y="231272"/>
                  </a:lnTo>
                  <a:lnTo>
                    <a:pt x="231278" y="262823"/>
                  </a:lnTo>
                  <a:lnTo>
                    <a:pt x="201422" y="295999"/>
                  </a:lnTo>
                  <a:lnTo>
                    <a:pt x="173333" y="330728"/>
                  </a:lnTo>
                  <a:lnTo>
                    <a:pt x="147083" y="366940"/>
                  </a:lnTo>
                  <a:lnTo>
                    <a:pt x="122742" y="404564"/>
                  </a:lnTo>
                  <a:lnTo>
                    <a:pt x="100381" y="443527"/>
                  </a:lnTo>
                  <a:lnTo>
                    <a:pt x="80072" y="483760"/>
                  </a:lnTo>
                  <a:lnTo>
                    <a:pt x="61886" y="525191"/>
                  </a:lnTo>
                  <a:lnTo>
                    <a:pt x="45894" y="567748"/>
                  </a:lnTo>
                  <a:lnTo>
                    <a:pt x="32167" y="611361"/>
                  </a:lnTo>
                  <a:lnTo>
                    <a:pt x="20777" y="655959"/>
                  </a:lnTo>
                  <a:lnTo>
                    <a:pt x="11793" y="701470"/>
                  </a:lnTo>
                  <a:lnTo>
                    <a:pt x="5289" y="747823"/>
                  </a:lnTo>
                  <a:lnTo>
                    <a:pt x="1334" y="794947"/>
                  </a:lnTo>
                  <a:lnTo>
                    <a:pt x="0" y="842772"/>
                  </a:lnTo>
                  <a:lnTo>
                    <a:pt x="0" y="4213860"/>
                  </a:lnTo>
                  <a:lnTo>
                    <a:pt x="1334" y="4261683"/>
                  </a:lnTo>
                  <a:lnTo>
                    <a:pt x="5289" y="4308806"/>
                  </a:lnTo>
                  <a:lnTo>
                    <a:pt x="11793" y="4355158"/>
                  </a:lnTo>
                  <a:lnTo>
                    <a:pt x="20777" y="4400668"/>
                  </a:lnTo>
                  <a:lnTo>
                    <a:pt x="32167" y="4445265"/>
                  </a:lnTo>
                  <a:lnTo>
                    <a:pt x="45894" y="4488878"/>
                  </a:lnTo>
                  <a:lnTo>
                    <a:pt x="61886" y="4531435"/>
                  </a:lnTo>
                  <a:lnTo>
                    <a:pt x="80072" y="4572865"/>
                  </a:lnTo>
                  <a:lnTo>
                    <a:pt x="100381" y="4613098"/>
                  </a:lnTo>
                  <a:lnTo>
                    <a:pt x="122742" y="4652062"/>
                  </a:lnTo>
                  <a:lnTo>
                    <a:pt x="147083" y="4689685"/>
                  </a:lnTo>
                  <a:lnTo>
                    <a:pt x="173333" y="4725897"/>
                  </a:lnTo>
                  <a:lnTo>
                    <a:pt x="201422" y="4760627"/>
                  </a:lnTo>
                  <a:lnTo>
                    <a:pt x="231278" y="4793803"/>
                  </a:lnTo>
                  <a:lnTo>
                    <a:pt x="262830" y="4825355"/>
                  </a:lnTo>
                  <a:lnTo>
                    <a:pt x="296006" y="4855210"/>
                  </a:lnTo>
                  <a:lnTo>
                    <a:pt x="330736" y="4883298"/>
                  </a:lnTo>
                  <a:lnTo>
                    <a:pt x="366949" y="4909549"/>
                  </a:lnTo>
                  <a:lnTo>
                    <a:pt x="404573" y="4933890"/>
                  </a:lnTo>
                  <a:lnTo>
                    <a:pt x="443537" y="4956250"/>
                  </a:lnTo>
                  <a:lnTo>
                    <a:pt x="483770" y="4976559"/>
                  </a:lnTo>
                  <a:lnTo>
                    <a:pt x="525201" y="4994745"/>
                  </a:lnTo>
                  <a:lnTo>
                    <a:pt x="567759" y="5010737"/>
                  </a:lnTo>
                  <a:lnTo>
                    <a:pt x="611373" y="5024464"/>
                  </a:lnTo>
                  <a:lnTo>
                    <a:pt x="655971" y="5035854"/>
                  </a:lnTo>
                  <a:lnTo>
                    <a:pt x="701482" y="5044838"/>
                  </a:lnTo>
                  <a:lnTo>
                    <a:pt x="747835" y="5051342"/>
                  </a:lnTo>
                  <a:lnTo>
                    <a:pt x="794960" y="5055297"/>
                  </a:lnTo>
                  <a:lnTo>
                    <a:pt x="842784" y="5056632"/>
                  </a:lnTo>
                  <a:lnTo>
                    <a:pt x="10989564" y="5056632"/>
                  </a:lnTo>
                  <a:lnTo>
                    <a:pt x="11037388" y="5055297"/>
                  </a:lnTo>
                  <a:lnTo>
                    <a:pt x="11084512" y="5051342"/>
                  </a:lnTo>
                  <a:lnTo>
                    <a:pt x="11130865" y="5044838"/>
                  </a:lnTo>
                  <a:lnTo>
                    <a:pt x="11176376" y="5035854"/>
                  </a:lnTo>
                  <a:lnTo>
                    <a:pt x="11220974" y="5024464"/>
                  </a:lnTo>
                  <a:lnTo>
                    <a:pt x="11264587" y="5010737"/>
                  </a:lnTo>
                  <a:lnTo>
                    <a:pt x="11307144" y="4994745"/>
                  </a:lnTo>
                  <a:lnTo>
                    <a:pt x="11348575" y="4976559"/>
                  </a:lnTo>
                  <a:lnTo>
                    <a:pt x="11388808" y="4956250"/>
                  </a:lnTo>
                  <a:lnTo>
                    <a:pt x="11427771" y="4933890"/>
                  </a:lnTo>
                  <a:lnTo>
                    <a:pt x="11465395" y="4909549"/>
                  </a:lnTo>
                  <a:lnTo>
                    <a:pt x="11501607" y="4883298"/>
                  </a:lnTo>
                  <a:lnTo>
                    <a:pt x="11536336" y="4855210"/>
                  </a:lnTo>
                  <a:lnTo>
                    <a:pt x="11569512" y="4825355"/>
                  </a:lnTo>
                  <a:lnTo>
                    <a:pt x="11601063" y="4793803"/>
                  </a:lnTo>
                  <a:lnTo>
                    <a:pt x="11630918" y="4760627"/>
                  </a:lnTo>
                  <a:lnTo>
                    <a:pt x="11659006" y="4725897"/>
                  </a:lnTo>
                  <a:lnTo>
                    <a:pt x="11685256" y="4689685"/>
                  </a:lnTo>
                  <a:lnTo>
                    <a:pt x="11709597" y="4652062"/>
                  </a:lnTo>
                  <a:lnTo>
                    <a:pt x="11731957" y="4613098"/>
                  </a:lnTo>
                  <a:lnTo>
                    <a:pt x="11752265" y="4572865"/>
                  </a:lnTo>
                  <a:lnTo>
                    <a:pt x="11770450" y="4531435"/>
                  </a:lnTo>
                  <a:lnTo>
                    <a:pt x="11786442" y="4488878"/>
                  </a:lnTo>
                  <a:lnTo>
                    <a:pt x="11800169" y="4445265"/>
                  </a:lnTo>
                  <a:lnTo>
                    <a:pt x="11811559" y="4400668"/>
                  </a:lnTo>
                  <a:lnTo>
                    <a:pt x="11820542" y="4355158"/>
                  </a:lnTo>
                  <a:lnTo>
                    <a:pt x="11827047" y="4308806"/>
                  </a:lnTo>
                  <a:lnTo>
                    <a:pt x="11831001" y="4261683"/>
                  </a:lnTo>
                  <a:lnTo>
                    <a:pt x="11832336" y="4213860"/>
                  </a:lnTo>
                  <a:lnTo>
                    <a:pt x="11832336" y="842772"/>
                  </a:lnTo>
                  <a:lnTo>
                    <a:pt x="11831001" y="794947"/>
                  </a:lnTo>
                  <a:lnTo>
                    <a:pt x="11827047" y="747823"/>
                  </a:lnTo>
                  <a:lnTo>
                    <a:pt x="11820542" y="701470"/>
                  </a:lnTo>
                  <a:lnTo>
                    <a:pt x="11811559" y="655959"/>
                  </a:lnTo>
                  <a:lnTo>
                    <a:pt x="11800169" y="611361"/>
                  </a:lnTo>
                  <a:lnTo>
                    <a:pt x="11786442" y="567748"/>
                  </a:lnTo>
                  <a:lnTo>
                    <a:pt x="11770450" y="525191"/>
                  </a:lnTo>
                  <a:lnTo>
                    <a:pt x="11752265" y="483760"/>
                  </a:lnTo>
                  <a:lnTo>
                    <a:pt x="11731957" y="443527"/>
                  </a:lnTo>
                  <a:lnTo>
                    <a:pt x="11709597" y="404564"/>
                  </a:lnTo>
                  <a:lnTo>
                    <a:pt x="11685256" y="366940"/>
                  </a:lnTo>
                  <a:lnTo>
                    <a:pt x="11659006" y="330728"/>
                  </a:lnTo>
                  <a:lnTo>
                    <a:pt x="11630918" y="295999"/>
                  </a:lnTo>
                  <a:lnTo>
                    <a:pt x="11601063" y="262823"/>
                  </a:lnTo>
                  <a:lnTo>
                    <a:pt x="11569512" y="231272"/>
                  </a:lnTo>
                  <a:lnTo>
                    <a:pt x="11536336" y="201417"/>
                  </a:lnTo>
                  <a:lnTo>
                    <a:pt x="11501607" y="173329"/>
                  </a:lnTo>
                  <a:lnTo>
                    <a:pt x="11465395" y="147079"/>
                  </a:lnTo>
                  <a:lnTo>
                    <a:pt x="11427771" y="122738"/>
                  </a:lnTo>
                  <a:lnTo>
                    <a:pt x="11388808" y="100378"/>
                  </a:lnTo>
                  <a:lnTo>
                    <a:pt x="11348575" y="80070"/>
                  </a:lnTo>
                  <a:lnTo>
                    <a:pt x="11307144" y="61885"/>
                  </a:lnTo>
                  <a:lnTo>
                    <a:pt x="11264587" y="45893"/>
                  </a:lnTo>
                  <a:lnTo>
                    <a:pt x="11220974" y="32166"/>
                  </a:lnTo>
                  <a:lnTo>
                    <a:pt x="11176376" y="20776"/>
                  </a:lnTo>
                  <a:lnTo>
                    <a:pt x="11130865" y="11793"/>
                  </a:lnTo>
                  <a:lnTo>
                    <a:pt x="11084512" y="5288"/>
                  </a:lnTo>
                  <a:lnTo>
                    <a:pt x="11037388" y="1334"/>
                  </a:lnTo>
                  <a:lnTo>
                    <a:pt x="10989564" y="0"/>
                  </a:lnTo>
                  <a:close/>
                </a:path>
              </a:pathLst>
            </a:custGeom>
            <a:solidFill>
              <a:srgbClr val="F8E1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1637" y="1317497"/>
              <a:ext cx="11832590" cy="5057140"/>
            </a:xfrm>
            <a:custGeom>
              <a:avLst/>
              <a:gdLst/>
              <a:ahLst/>
              <a:cxnLst/>
              <a:rect l="l" t="t" r="r" b="b"/>
              <a:pathLst>
                <a:path w="11832590" h="5057140">
                  <a:moveTo>
                    <a:pt x="0" y="842772"/>
                  </a:moveTo>
                  <a:lnTo>
                    <a:pt x="1334" y="794947"/>
                  </a:lnTo>
                  <a:lnTo>
                    <a:pt x="5289" y="747823"/>
                  </a:lnTo>
                  <a:lnTo>
                    <a:pt x="11793" y="701470"/>
                  </a:lnTo>
                  <a:lnTo>
                    <a:pt x="20777" y="655959"/>
                  </a:lnTo>
                  <a:lnTo>
                    <a:pt x="32167" y="611361"/>
                  </a:lnTo>
                  <a:lnTo>
                    <a:pt x="45894" y="567748"/>
                  </a:lnTo>
                  <a:lnTo>
                    <a:pt x="61886" y="525191"/>
                  </a:lnTo>
                  <a:lnTo>
                    <a:pt x="80072" y="483760"/>
                  </a:lnTo>
                  <a:lnTo>
                    <a:pt x="100381" y="443527"/>
                  </a:lnTo>
                  <a:lnTo>
                    <a:pt x="122742" y="404564"/>
                  </a:lnTo>
                  <a:lnTo>
                    <a:pt x="147083" y="366940"/>
                  </a:lnTo>
                  <a:lnTo>
                    <a:pt x="173333" y="330728"/>
                  </a:lnTo>
                  <a:lnTo>
                    <a:pt x="201422" y="295999"/>
                  </a:lnTo>
                  <a:lnTo>
                    <a:pt x="231278" y="262823"/>
                  </a:lnTo>
                  <a:lnTo>
                    <a:pt x="262830" y="231272"/>
                  </a:lnTo>
                  <a:lnTo>
                    <a:pt x="296006" y="201417"/>
                  </a:lnTo>
                  <a:lnTo>
                    <a:pt x="330736" y="173329"/>
                  </a:lnTo>
                  <a:lnTo>
                    <a:pt x="366949" y="147079"/>
                  </a:lnTo>
                  <a:lnTo>
                    <a:pt x="404573" y="122738"/>
                  </a:lnTo>
                  <a:lnTo>
                    <a:pt x="443537" y="100378"/>
                  </a:lnTo>
                  <a:lnTo>
                    <a:pt x="483770" y="80070"/>
                  </a:lnTo>
                  <a:lnTo>
                    <a:pt x="525201" y="61885"/>
                  </a:lnTo>
                  <a:lnTo>
                    <a:pt x="567759" y="45893"/>
                  </a:lnTo>
                  <a:lnTo>
                    <a:pt x="611373" y="32166"/>
                  </a:lnTo>
                  <a:lnTo>
                    <a:pt x="655971" y="20776"/>
                  </a:lnTo>
                  <a:lnTo>
                    <a:pt x="701482" y="11793"/>
                  </a:lnTo>
                  <a:lnTo>
                    <a:pt x="747835" y="5288"/>
                  </a:lnTo>
                  <a:lnTo>
                    <a:pt x="794960" y="1334"/>
                  </a:lnTo>
                  <a:lnTo>
                    <a:pt x="842784" y="0"/>
                  </a:lnTo>
                  <a:lnTo>
                    <a:pt x="10989564" y="0"/>
                  </a:lnTo>
                  <a:lnTo>
                    <a:pt x="11037388" y="1334"/>
                  </a:lnTo>
                  <a:lnTo>
                    <a:pt x="11084512" y="5288"/>
                  </a:lnTo>
                  <a:lnTo>
                    <a:pt x="11130865" y="11793"/>
                  </a:lnTo>
                  <a:lnTo>
                    <a:pt x="11176376" y="20776"/>
                  </a:lnTo>
                  <a:lnTo>
                    <a:pt x="11220974" y="32166"/>
                  </a:lnTo>
                  <a:lnTo>
                    <a:pt x="11264587" y="45893"/>
                  </a:lnTo>
                  <a:lnTo>
                    <a:pt x="11307144" y="61885"/>
                  </a:lnTo>
                  <a:lnTo>
                    <a:pt x="11348575" y="80070"/>
                  </a:lnTo>
                  <a:lnTo>
                    <a:pt x="11388808" y="100378"/>
                  </a:lnTo>
                  <a:lnTo>
                    <a:pt x="11427771" y="122738"/>
                  </a:lnTo>
                  <a:lnTo>
                    <a:pt x="11465395" y="147079"/>
                  </a:lnTo>
                  <a:lnTo>
                    <a:pt x="11501607" y="173329"/>
                  </a:lnTo>
                  <a:lnTo>
                    <a:pt x="11536336" y="201417"/>
                  </a:lnTo>
                  <a:lnTo>
                    <a:pt x="11569512" y="231272"/>
                  </a:lnTo>
                  <a:lnTo>
                    <a:pt x="11601063" y="262823"/>
                  </a:lnTo>
                  <a:lnTo>
                    <a:pt x="11630918" y="295999"/>
                  </a:lnTo>
                  <a:lnTo>
                    <a:pt x="11659006" y="330728"/>
                  </a:lnTo>
                  <a:lnTo>
                    <a:pt x="11685256" y="366940"/>
                  </a:lnTo>
                  <a:lnTo>
                    <a:pt x="11709597" y="404564"/>
                  </a:lnTo>
                  <a:lnTo>
                    <a:pt x="11731957" y="443527"/>
                  </a:lnTo>
                  <a:lnTo>
                    <a:pt x="11752265" y="483760"/>
                  </a:lnTo>
                  <a:lnTo>
                    <a:pt x="11770450" y="525191"/>
                  </a:lnTo>
                  <a:lnTo>
                    <a:pt x="11786442" y="567748"/>
                  </a:lnTo>
                  <a:lnTo>
                    <a:pt x="11800169" y="611361"/>
                  </a:lnTo>
                  <a:lnTo>
                    <a:pt x="11811559" y="655959"/>
                  </a:lnTo>
                  <a:lnTo>
                    <a:pt x="11820542" y="701470"/>
                  </a:lnTo>
                  <a:lnTo>
                    <a:pt x="11827047" y="747823"/>
                  </a:lnTo>
                  <a:lnTo>
                    <a:pt x="11831001" y="794947"/>
                  </a:lnTo>
                  <a:lnTo>
                    <a:pt x="11832336" y="842772"/>
                  </a:lnTo>
                  <a:lnTo>
                    <a:pt x="11832336" y="4213860"/>
                  </a:lnTo>
                  <a:lnTo>
                    <a:pt x="11831001" y="4261683"/>
                  </a:lnTo>
                  <a:lnTo>
                    <a:pt x="11827047" y="4308806"/>
                  </a:lnTo>
                  <a:lnTo>
                    <a:pt x="11820542" y="4355158"/>
                  </a:lnTo>
                  <a:lnTo>
                    <a:pt x="11811559" y="4400668"/>
                  </a:lnTo>
                  <a:lnTo>
                    <a:pt x="11800169" y="4445265"/>
                  </a:lnTo>
                  <a:lnTo>
                    <a:pt x="11786442" y="4488878"/>
                  </a:lnTo>
                  <a:lnTo>
                    <a:pt x="11770450" y="4531435"/>
                  </a:lnTo>
                  <a:lnTo>
                    <a:pt x="11752265" y="4572865"/>
                  </a:lnTo>
                  <a:lnTo>
                    <a:pt x="11731957" y="4613098"/>
                  </a:lnTo>
                  <a:lnTo>
                    <a:pt x="11709597" y="4652062"/>
                  </a:lnTo>
                  <a:lnTo>
                    <a:pt x="11685256" y="4689685"/>
                  </a:lnTo>
                  <a:lnTo>
                    <a:pt x="11659006" y="4725897"/>
                  </a:lnTo>
                  <a:lnTo>
                    <a:pt x="11630918" y="4760627"/>
                  </a:lnTo>
                  <a:lnTo>
                    <a:pt x="11601063" y="4793803"/>
                  </a:lnTo>
                  <a:lnTo>
                    <a:pt x="11569512" y="4825355"/>
                  </a:lnTo>
                  <a:lnTo>
                    <a:pt x="11536336" y="4855210"/>
                  </a:lnTo>
                  <a:lnTo>
                    <a:pt x="11501607" y="4883298"/>
                  </a:lnTo>
                  <a:lnTo>
                    <a:pt x="11465395" y="4909549"/>
                  </a:lnTo>
                  <a:lnTo>
                    <a:pt x="11427771" y="4933890"/>
                  </a:lnTo>
                  <a:lnTo>
                    <a:pt x="11388808" y="4956250"/>
                  </a:lnTo>
                  <a:lnTo>
                    <a:pt x="11348575" y="4976559"/>
                  </a:lnTo>
                  <a:lnTo>
                    <a:pt x="11307144" y="4994745"/>
                  </a:lnTo>
                  <a:lnTo>
                    <a:pt x="11264587" y="5010737"/>
                  </a:lnTo>
                  <a:lnTo>
                    <a:pt x="11220974" y="5024464"/>
                  </a:lnTo>
                  <a:lnTo>
                    <a:pt x="11176376" y="5035854"/>
                  </a:lnTo>
                  <a:lnTo>
                    <a:pt x="11130865" y="5044838"/>
                  </a:lnTo>
                  <a:lnTo>
                    <a:pt x="11084512" y="5051342"/>
                  </a:lnTo>
                  <a:lnTo>
                    <a:pt x="11037388" y="5055297"/>
                  </a:lnTo>
                  <a:lnTo>
                    <a:pt x="10989564" y="5056632"/>
                  </a:lnTo>
                  <a:lnTo>
                    <a:pt x="842784" y="5056632"/>
                  </a:lnTo>
                  <a:lnTo>
                    <a:pt x="794960" y="5055297"/>
                  </a:lnTo>
                  <a:lnTo>
                    <a:pt x="747835" y="5051342"/>
                  </a:lnTo>
                  <a:lnTo>
                    <a:pt x="701482" y="5044838"/>
                  </a:lnTo>
                  <a:lnTo>
                    <a:pt x="655971" y="5035854"/>
                  </a:lnTo>
                  <a:lnTo>
                    <a:pt x="611373" y="5024464"/>
                  </a:lnTo>
                  <a:lnTo>
                    <a:pt x="567759" y="5010737"/>
                  </a:lnTo>
                  <a:lnTo>
                    <a:pt x="525201" y="4994745"/>
                  </a:lnTo>
                  <a:lnTo>
                    <a:pt x="483770" y="4976559"/>
                  </a:lnTo>
                  <a:lnTo>
                    <a:pt x="443537" y="4956250"/>
                  </a:lnTo>
                  <a:lnTo>
                    <a:pt x="404573" y="4933890"/>
                  </a:lnTo>
                  <a:lnTo>
                    <a:pt x="366949" y="4909549"/>
                  </a:lnTo>
                  <a:lnTo>
                    <a:pt x="330736" y="4883298"/>
                  </a:lnTo>
                  <a:lnTo>
                    <a:pt x="296006" y="4855210"/>
                  </a:lnTo>
                  <a:lnTo>
                    <a:pt x="262830" y="4825355"/>
                  </a:lnTo>
                  <a:lnTo>
                    <a:pt x="231278" y="4793803"/>
                  </a:lnTo>
                  <a:lnTo>
                    <a:pt x="201422" y="4760627"/>
                  </a:lnTo>
                  <a:lnTo>
                    <a:pt x="173333" y="4725897"/>
                  </a:lnTo>
                  <a:lnTo>
                    <a:pt x="147083" y="4689685"/>
                  </a:lnTo>
                  <a:lnTo>
                    <a:pt x="122742" y="4652062"/>
                  </a:lnTo>
                  <a:lnTo>
                    <a:pt x="100381" y="4613098"/>
                  </a:lnTo>
                  <a:lnTo>
                    <a:pt x="80072" y="4572865"/>
                  </a:lnTo>
                  <a:lnTo>
                    <a:pt x="61886" y="4531435"/>
                  </a:lnTo>
                  <a:lnTo>
                    <a:pt x="45894" y="4488878"/>
                  </a:lnTo>
                  <a:lnTo>
                    <a:pt x="32167" y="4445265"/>
                  </a:lnTo>
                  <a:lnTo>
                    <a:pt x="20777" y="4400668"/>
                  </a:lnTo>
                  <a:lnTo>
                    <a:pt x="11793" y="4355158"/>
                  </a:lnTo>
                  <a:lnTo>
                    <a:pt x="5289" y="4308806"/>
                  </a:lnTo>
                  <a:lnTo>
                    <a:pt x="1334" y="4261683"/>
                  </a:lnTo>
                  <a:lnTo>
                    <a:pt x="0" y="4213860"/>
                  </a:lnTo>
                  <a:lnTo>
                    <a:pt x="0" y="842772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78993" y="1833967"/>
            <a:ext cx="6581140" cy="3939540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1370"/>
              </a:spcBef>
              <a:buClr>
                <a:srgbClr val="FF0000"/>
              </a:buClr>
              <a:buFont typeface="Wingdings"/>
              <a:buChar char=""/>
              <a:tabLst>
                <a:tab pos="469265" algn="l"/>
              </a:tabLst>
            </a:pPr>
            <a:r>
              <a:rPr sz="2800" b="1" dirty="0">
                <a:solidFill>
                  <a:srgbClr val="0000CC"/>
                </a:solidFill>
                <a:latin typeface="Arial"/>
                <a:cs typeface="Arial"/>
              </a:rPr>
              <a:t>Em</a:t>
            </a:r>
            <a:r>
              <a:rPr sz="2800" b="1" spc="-5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00CC"/>
                </a:solidFill>
                <a:latin typeface="Arial"/>
                <a:cs typeface="Arial"/>
              </a:rPr>
              <a:t>cùng</a:t>
            </a:r>
            <a:r>
              <a:rPr sz="2800" b="1" spc="-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00CC"/>
                </a:solidFill>
                <a:latin typeface="Arial"/>
                <a:cs typeface="Arial"/>
              </a:rPr>
              <a:t>bạn</a:t>
            </a:r>
            <a:r>
              <a:rPr sz="2800" b="1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00CC"/>
                </a:solidFill>
                <a:latin typeface="Arial"/>
                <a:cs typeface="Arial"/>
              </a:rPr>
              <a:t>thực</a:t>
            </a:r>
            <a:r>
              <a:rPr sz="2800" b="1" spc="-2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00CC"/>
                </a:solidFill>
                <a:latin typeface="Arial"/>
                <a:cs typeface="Arial"/>
              </a:rPr>
              <a:t>hiện:</a:t>
            </a:r>
            <a:endParaRPr sz="2800">
              <a:latin typeface="Arial"/>
              <a:cs typeface="Arial"/>
            </a:endParaRPr>
          </a:p>
          <a:p>
            <a:pPr marL="743585" lvl="1" indent="-393065">
              <a:lnSpc>
                <a:spcPct val="100000"/>
              </a:lnSpc>
              <a:spcBef>
                <a:spcPts val="1270"/>
              </a:spcBef>
              <a:buAutoNum type="alphaLcPeriod"/>
              <a:tabLst>
                <a:tab pos="743585" algn="l"/>
              </a:tabLst>
            </a:pP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Kích</a:t>
            </a:r>
            <a:r>
              <a:rPr sz="28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hoạt</a:t>
            </a:r>
            <a:r>
              <a:rPr sz="2800" spc="-6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phần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mềm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00CC"/>
                </a:solidFill>
                <a:latin typeface="Arial"/>
                <a:cs typeface="Arial"/>
              </a:rPr>
              <a:t>Scratch</a:t>
            </a:r>
            <a:r>
              <a:rPr sz="2800" spc="-10" dirty="0">
                <a:solidFill>
                  <a:srgbClr val="0000CC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744220" lvl="1" indent="-393700">
              <a:lnSpc>
                <a:spcPct val="100000"/>
              </a:lnSpc>
              <a:spcBef>
                <a:spcPts val="1275"/>
              </a:spcBef>
              <a:buAutoNum type="alphaLcPeriod"/>
              <a:tabLst>
                <a:tab pos="744220" algn="l"/>
              </a:tabLst>
            </a:pP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Xoá</a:t>
            </a:r>
            <a:r>
              <a:rPr sz="2800" spc="-2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nhân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vật</a:t>
            </a:r>
            <a:r>
              <a:rPr sz="2800" spc="-5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đang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có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trên</a:t>
            </a:r>
            <a:r>
              <a:rPr sz="2800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sân</a:t>
            </a:r>
            <a:r>
              <a:rPr sz="2800" spc="-5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00CC"/>
                </a:solidFill>
                <a:latin typeface="Arial"/>
                <a:cs typeface="Arial"/>
              </a:rPr>
              <a:t>khấu.</a:t>
            </a:r>
            <a:endParaRPr sz="2800">
              <a:latin typeface="Arial"/>
              <a:cs typeface="Arial"/>
            </a:endParaRPr>
          </a:p>
          <a:p>
            <a:pPr marL="701040" marR="1256665" lvl="1" indent="-350520">
              <a:lnSpc>
                <a:spcPct val="113900"/>
              </a:lnSpc>
              <a:spcBef>
                <a:spcPts val="805"/>
              </a:spcBef>
              <a:buAutoNum type="alphaLcPeriod"/>
              <a:tabLst>
                <a:tab pos="701040" algn="l"/>
                <a:tab pos="718820" algn="l"/>
              </a:tabLst>
            </a:pP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	Thêm</a:t>
            </a:r>
            <a:r>
              <a:rPr sz="28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vào</a:t>
            </a:r>
            <a:r>
              <a:rPr sz="28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sân</a:t>
            </a:r>
            <a:r>
              <a:rPr sz="2800" spc="-6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khấu</a:t>
            </a:r>
            <a:r>
              <a:rPr sz="28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nhân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0000CC"/>
                </a:solidFill>
                <a:latin typeface="Arial"/>
                <a:cs typeface="Arial"/>
              </a:rPr>
              <a:t>vật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(</a:t>
            </a:r>
            <a:r>
              <a:rPr sz="2800" b="1" dirty="0">
                <a:solidFill>
                  <a:srgbClr val="0000CC"/>
                </a:solidFill>
                <a:latin typeface="Arial"/>
                <a:cs typeface="Arial"/>
              </a:rPr>
              <a:t>Butterfly</a:t>
            </a:r>
            <a:r>
              <a:rPr sz="2800" b="1" spc="-114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0000CC"/>
                </a:solidFill>
                <a:latin typeface="Arial"/>
                <a:cs typeface="Arial"/>
              </a:rPr>
              <a:t>1</a:t>
            </a:r>
            <a:r>
              <a:rPr sz="2800" spc="-25" dirty="0">
                <a:solidFill>
                  <a:srgbClr val="0000CC"/>
                </a:solidFill>
                <a:latin typeface="Arial"/>
                <a:cs typeface="Arial"/>
              </a:rPr>
              <a:t>).</a:t>
            </a:r>
            <a:endParaRPr sz="2800">
              <a:latin typeface="Arial"/>
              <a:cs typeface="Arial"/>
            </a:endParaRPr>
          </a:p>
          <a:p>
            <a:pPr marL="701040" marR="464184" lvl="1" indent="-350520">
              <a:lnSpc>
                <a:spcPct val="113900"/>
              </a:lnSpc>
              <a:spcBef>
                <a:spcPts val="805"/>
              </a:spcBef>
              <a:buAutoNum type="alphaLcPeriod"/>
              <a:tabLst>
                <a:tab pos="701040" algn="l"/>
                <a:tab pos="737870" algn="l"/>
              </a:tabLst>
            </a:pP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	Thay</a:t>
            </a:r>
            <a:r>
              <a:rPr sz="2800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đổi</a:t>
            </a:r>
            <a:r>
              <a:rPr sz="28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phông</a:t>
            </a:r>
            <a:r>
              <a:rPr sz="2800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nền</a:t>
            </a:r>
            <a:r>
              <a:rPr sz="28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cho</a:t>
            </a:r>
            <a:r>
              <a:rPr sz="2800" spc="-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CC"/>
                </a:solidFill>
                <a:latin typeface="Arial"/>
                <a:cs typeface="Arial"/>
              </a:rPr>
              <a:t>sân</a:t>
            </a:r>
            <a:r>
              <a:rPr sz="2800" spc="-4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0000CC"/>
                </a:solidFill>
                <a:latin typeface="Arial"/>
                <a:cs typeface="Arial"/>
              </a:rPr>
              <a:t>khấu (</a:t>
            </a:r>
            <a:r>
              <a:rPr sz="2800" b="1" spc="-20" dirty="0">
                <a:solidFill>
                  <a:srgbClr val="0000CC"/>
                </a:solidFill>
                <a:latin typeface="Arial"/>
                <a:cs typeface="Arial"/>
              </a:rPr>
              <a:t>Water</a:t>
            </a:r>
            <a:r>
              <a:rPr sz="2800" b="1" spc="-14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00CC"/>
                </a:solidFill>
                <a:latin typeface="Arial"/>
                <a:cs typeface="Arial"/>
              </a:rPr>
              <a:t>And…</a:t>
            </a:r>
            <a:r>
              <a:rPr sz="2800" spc="-10" dirty="0">
                <a:solidFill>
                  <a:srgbClr val="0000CC"/>
                </a:solidFill>
                <a:latin typeface="Arial"/>
                <a:cs typeface="Arial"/>
              </a:rPr>
              <a:t>).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2465" rIns="0" bIns="0" rtlCol="0">
            <a:spAutoFit/>
          </a:bodyPr>
          <a:lstStyle/>
          <a:p>
            <a:pPr marL="3434715">
              <a:lnSpc>
                <a:spcPct val="100000"/>
              </a:lnSpc>
              <a:spcBef>
                <a:spcPts val="105"/>
              </a:spcBef>
            </a:pPr>
            <a:r>
              <a:rPr dirty="0"/>
              <a:t>VẬN</a:t>
            </a:r>
            <a:r>
              <a:rPr spc="-10" dirty="0"/>
              <a:t> </a:t>
            </a:r>
            <a:r>
              <a:rPr spc="-20" dirty="0"/>
              <a:t>DỤNG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9523" y="0"/>
            <a:ext cx="1522476" cy="121157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75816" y="1341119"/>
            <a:ext cx="10026395" cy="4431792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29565" rIns="0" bIns="0" rtlCol="0">
            <a:spAutoFit/>
          </a:bodyPr>
          <a:lstStyle/>
          <a:p>
            <a:pPr marL="581025" indent="-568960" algn="just">
              <a:lnSpc>
                <a:spcPct val="100000"/>
              </a:lnSpc>
              <a:spcBef>
                <a:spcPts val="2595"/>
              </a:spcBef>
              <a:buFont typeface="Wingdings"/>
              <a:buChar char=""/>
              <a:tabLst>
                <a:tab pos="581025" algn="l"/>
                <a:tab pos="594995" algn="l"/>
              </a:tabLst>
            </a:pPr>
            <a:r>
              <a:rPr b="0" dirty="0"/>
              <a:t>	</a:t>
            </a:r>
            <a:r>
              <a:rPr dirty="0"/>
              <a:t>Em</a:t>
            </a:r>
            <a:r>
              <a:rPr spc="-35" dirty="0"/>
              <a:t> </a:t>
            </a:r>
            <a:r>
              <a:rPr dirty="0"/>
              <a:t>cùng</a:t>
            </a:r>
            <a:r>
              <a:rPr spc="-25" dirty="0"/>
              <a:t> </a:t>
            </a:r>
            <a:r>
              <a:rPr dirty="0"/>
              <a:t>bạn</a:t>
            </a:r>
            <a:r>
              <a:rPr spc="-25" dirty="0"/>
              <a:t> </a:t>
            </a:r>
            <a:r>
              <a:rPr dirty="0"/>
              <a:t>thảo</a:t>
            </a:r>
            <a:r>
              <a:rPr spc="-20" dirty="0"/>
              <a:t> </a:t>
            </a:r>
            <a:r>
              <a:rPr dirty="0"/>
              <a:t>luận</a:t>
            </a:r>
            <a:r>
              <a:rPr spc="-30" dirty="0"/>
              <a:t> </a:t>
            </a:r>
            <a:r>
              <a:rPr dirty="0"/>
              <a:t>và</a:t>
            </a:r>
            <a:r>
              <a:rPr spc="-40" dirty="0"/>
              <a:t> </a:t>
            </a:r>
            <a:r>
              <a:rPr dirty="0"/>
              <a:t>thực</a:t>
            </a:r>
            <a:r>
              <a:rPr spc="-20" dirty="0"/>
              <a:t> </a:t>
            </a:r>
            <a:r>
              <a:rPr spc="-10" dirty="0"/>
              <a:t>hiện:</a:t>
            </a:r>
          </a:p>
          <a:p>
            <a:pPr marL="12700" marR="5080" indent="568325" algn="just">
              <a:lnSpc>
                <a:spcPct val="130000"/>
              </a:lnSpc>
              <a:spcBef>
                <a:spcPts val="1070"/>
              </a:spcBef>
            </a:pP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Tạo</a:t>
            </a:r>
            <a:r>
              <a:rPr sz="3200" b="0" spc="4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chương</a:t>
            </a:r>
            <a:r>
              <a:rPr sz="3200" b="0" spc="5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trình</a:t>
            </a:r>
            <a:r>
              <a:rPr sz="3200" b="0" spc="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cho</a:t>
            </a:r>
            <a:r>
              <a:rPr sz="3200" b="0" spc="4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nhân</a:t>
            </a:r>
            <a:r>
              <a:rPr sz="3200" b="0" spc="5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vật</a:t>
            </a:r>
            <a:r>
              <a:rPr sz="3200" b="0" spc="5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Chú</a:t>
            </a:r>
            <a:r>
              <a:rPr sz="3200" b="0" spc="5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spc="-20" dirty="0">
                <a:solidFill>
                  <a:srgbClr val="FFFFFF"/>
                </a:solidFill>
                <a:latin typeface="Arial"/>
                <a:cs typeface="Arial"/>
              </a:rPr>
              <a:t>bướm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bay</a:t>
            </a:r>
            <a:r>
              <a:rPr sz="3200" b="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lượn</a:t>
            </a:r>
            <a:r>
              <a:rPr sz="3200" b="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bên</a:t>
            </a:r>
            <a:r>
              <a:rPr sz="3200" b="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dòng</a:t>
            </a:r>
            <a:r>
              <a:rPr sz="3200" b="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suối,</a:t>
            </a:r>
            <a:r>
              <a:rPr sz="3200" b="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phát</a:t>
            </a:r>
            <a:r>
              <a:rPr sz="3200" b="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âm</a:t>
            </a:r>
            <a:r>
              <a:rPr sz="3200" b="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thanh</a:t>
            </a:r>
            <a:r>
              <a:rPr sz="3200" b="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và</a:t>
            </a:r>
            <a:r>
              <a:rPr sz="3200" b="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spc="-20" dirty="0">
                <a:solidFill>
                  <a:srgbClr val="FFFFFF"/>
                </a:solidFill>
                <a:latin typeface="Arial"/>
                <a:cs typeface="Arial"/>
              </a:rPr>
              <a:t>dừng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lại</a:t>
            </a:r>
            <a:r>
              <a:rPr sz="3200" b="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ở</a:t>
            </a:r>
            <a:r>
              <a:rPr sz="3200" b="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giữa</a:t>
            </a:r>
            <a:r>
              <a:rPr sz="3200" b="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sân</a:t>
            </a:r>
            <a:r>
              <a:rPr sz="3200" b="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khấu,</a:t>
            </a:r>
            <a:r>
              <a:rPr sz="3200" b="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nói</a:t>
            </a:r>
            <a:r>
              <a:rPr sz="3200" b="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0" dirty="0">
                <a:solidFill>
                  <a:srgbClr val="FFFFFF"/>
                </a:solidFill>
                <a:latin typeface="Arial"/>
                <a:cs typeface="Arial"/>
              </a:rPr>
              <a:t>lời</a:t>
            </a:r>
            <a:r>
              <a:rPr sz="3200" b="0" spc="-10" dirty="0">
                <a:solidFill>
                  <a:srgbClr val="FFFFFF"/>
                </a:solidFill>
                <a:latin typeface="Arial"/>
                <a:cs typeface="Arial"/>
              </a:rPr>
              <a:t> chào.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3302508"/>
            <a:ext cx="2403347" cy="35554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52796" y="444753"/>
            <a:ext cx="24606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Arial"/>
                <a:cs typeface="Arial"/>
              </a:rPr>
              <a:t>GHI </a:t>
            </a:r>
            <a:r>
              <a:rPr sz="4400" b="1" spc="-25" dirty="0">
                <a:solidFill>
                  <a:srgbClr val="FF0000"/>
                </a:solidFill>
                <a:latin typeface="Arial"/>
                <a:cs typeface="Arial"/>
              </a:rPr>
              <a:t>NHỚ</a:t>
            </a:r>
            <a:endParaRPr sz="44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9523" y="0"/>
            <a:ext cx="1522476" cy="121157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588263" y="1414272"/>
            <a:ext cx="11603990" cy="5443855"/>
            <a:chOff x="588263" y="1414272"/>
            <a:chExt cx="11603990" cy="544385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69523" y="4919472"/>
              <a:ext cx="1522476" cy="193852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26363" y="1446276"/>
              <a:ext cx="10910570" cy="3473450"/>
            </a:xfrm>
            <a:custGeom>
              <a:avLst/>
              <a:gdLst/>
              <a:ahLst/>
              <a:cxnLst/>
              <a:rect l="l" t="t" r="r" b="b"/>
              <a:pathLst>
                <a:path w="10910570" h="3473450">
                  <a:moveTo>
                    <a:pt x="10331450" y="0"/>
                  </a:moveTo>
                  <a:lnTo>
                    <a:pt x="578878" y="0"/>
                  </a:lnTo>
                  <a:lnTo>
                    <a:pt x="531401" y="1919"/>
                  </a:lnTo>
                  <a:lnTo>
                    <a:pt x="484980" y="7577"/>
                  </a:lnTo>
                  <a:lnTo>
                    <a:pt x="439766" y="16825"/>
                  </a:lnTo>
                  <a:lnTo>
                    <a:pt x="395906" y="29514"/>
                  </a:lnTo>
                  <a:lnTo>
                    <a:pt x="353551" y="45495"/>
                  </a:lnTo>
                  <a:lnTo>
                    <a:pt x="312848" y="64619"/>
                  </a:lnTo>
                  <a:lnTo>
                    <a:pt x="273948" y="86736"/>
                  </a:lnTo>
                  <a:lnTo>
                    <a:pt x="236998" y="111699"/>
                  </a:lnTo>
                  <a:lnTo>
                    <a:pt x="202149" y="139356"/>
                  </a:lnTo>
                  <a:lnTo>
                    <a:pt x="169548" y="169560"/>
                  </a:lnTo>
                  <a:lnTo>
                    <a:pt x="139345" y="202162"/>
                  </a:lnTo>
                  <a:lnTo>
                    <a:pt x="111688" y="237012"/>
                  </a:lnTo>
                  <a:lnTo>
                    <a:pt x="86728" y="273961"/>
                  </a:lnTo>
                  <a:lnTo>
                    <a:pt x="64612" y="312861"/>
                  </a:lnTo>
                  <a:lnTo>
                    <a:pt x="45490" y="353562"/>
                  </a:lnTo>
                  <a:lnTo>
                    <a:pt x="29511" y="395914"/>
                  </a:lnTo>
                  <a:lnTo>
                    <a:pt x="16823" y="439770"/>
                  </a:lnTo>
                  <a:lnTo>
                    <a:pt x="7576" y="484980"/>
                  </a:lnTo>
                  <a:lnTo>
                    <a:pt x="1918" y="531395"/>
                  </a:lnTo>
                  <a:lnTo>
                    <a:pt x="0" y="578865"/>
                  </a:lnTo>
                  <a:lnTo>
                    <a:pt x="0" y="2894330"/>
                  </a:lnTo>
                  <a:lnTo>
                    <a:pt x="1918" y="2941800"/>
                  </a:lnTo>
                  <a:lnTo>
                    <a:pt x="7576" y="2988215"/>
                  </a:lnTo>
                  <a:lnTo>
                    <a:pt x="16823" y="3033425"/>
                  </a:lnTo>
                  <a:lnTo>
                    <a:pt x="29511" y="3077281"/>
                  </a:lnTo>
                  <a:lnTo>
                    <a:pt x="45490" y="3119633"/>
                  </a:lnTo>
                  <a:lnTo>
                    <a:pt x="64612" y="3160334"/>
                  </a:lnTo>
                  <a:lnTo>
                    <a:pt x="86728" y="3199234"/>
                  </a:lnTo>
                  <a:lnTo>
                    <a:pt x="111688" y="3236183"/>
                  </a:lnTo>
                  <a:lnTo>
                    <a:pt x="139345" y="3271033"/>
                  </a:lnTo>
                  <a:lnTo>
                    <a:pt x="169548" y="3303635"/>
                  </a:lnTo>
                  <a:lnTo>
                    <a:pt x="202149" y="3333839"/>
                  </a:lnTo>
                  <a:lnTo>
                    <a:pt x="236998" y="3361496"/>
                  </a:lnTo>
                  <a:lnTo>
                    <a:pt x="273948" y="3386459"/>
                  </a:lnTo>
                  <a:lnTo>
                    <a:pt x="312848" y="3408576"/>
                  </a:lnTo>
                  <a:lnTo>
                    <a:pt x="353551" y="3427700"/>
                  </a:lnTo>
                  <a:lnTo>
                    <a:pt x="395906" y="3443681"/>
                  </a:lnTo>
                  <a:lnTo>
                    <a:pt x="439766" y="3456370"/>
                  </a:lnTo>
                  <a:lnTo>
                    <a:pt x="484980" y="3465618"/>
                  </a:lnTo>
                  <a:lnTo>
                    <a:pt x="531401" y="3471276"/>
                  </a:lnTo>
                  <a:lnTo>
                    <a:pt x="578878" y="3473196"/>
                  </a:lnTo>
                  <a:lnTo>
                    <a:pt x="10331450" y="3473196"/>
                  </a:lnTo>
                  <a:lnTo>
                    <a:pt x="10378920" y="3471276"/>
                  </a:lnTo>
                  <a:lnTo>
                    <a:pt x="10425335" y="3465618"/>
                  </a:lnTo>
                  <a:lnTo>
                    <a:pt x="10470545" y="3456370"/>
                  </a:lnTo>
                  <a:lnTo>
                    <a:pt x="10514401" y="3443681"/>
                  </a:lnTo>
                  <a:lnTo>
                    <a:pt x="10556753" y="3427700"/>
                  </a:lnTo>
                  <a:lnTo>
                    <a:pt x="10597454" y="3408576"/>
                  </a:lnTo>
                  <a:lnTo>
                    <a:pt x="10636354" y="3386459"/>
                  </a:lnTo>
                  <a:lnTo>
                    <a:pt x="10673303" y="3361496"/>
                  </a:lnTo>
                  <a:lnTo>
                    <a:pt x="10708153" y="3333839"/>
                  </a:lnTo>
                  <a:lnTo>
                    <a:pt x="10740755" y="3303635"/>
                  </a:lnTo>
                  <a:lnTo>
                    <a:pt x="10770959" y="3271033"/>
                  </a:lnTo>
                  <a:lnTo>
                    <a:pt x="10798616" y="3236183"/>
                  </a:lnTo>
                  <a:lnTo>
                    <a:pt x="10823579" y="3199234"/>
                  </a:lnTo>
                  <a:lnTo>
                    <a:pt x="10845696" y="3160334"/>
                  </a:lnTo>
                  <a:lnTo>
                    <a:pt x="10864820" y="3119633"/>
                  </a:lnTo>
                  <a:lnTo>
                    <a:pt x="10880801" y="3077281"/>
                  </a:lnTo>
                  <a:lnTo>
                    <a:pt x="10893490" y="3033425"/>
                  </a:lnTo>
                  <a:lnTo>
                    <a:pt x="10902738" y="2988215"/>
                  </a:lnTo>
                  <a:lnTo>
                    <a:pt x="10908396" y="2941800"/>
                  </a:lnTo>
                  <a:lnTo>
                    <a:pt x="10910316" y="2894330"/>
                  </a:lnTo>
                  <a:lnTo>
                    <a:pt x="10910316" y="578865"/>
                  </a:lnTo>
                  <a:lnTo>
                    <a:pt x="10908396" y="531395"/>
                  </a:lnTo>
                  <a:lnTo>
                    <a:pt x="10902738" y="484980"/>
                  </a:lnTo>
                  <a:lnTo>
                    <a:pt x="10893490" y="439770"/>
                  </a:lnTo>
                  <a:lnTo>
                    <a:pt x="10880801" y="395914"/>
                  </a:lnTo>
                  <a:lnTo>
                    <a:pt x="10864820" y="353562"/>
                  </a:lnTo>
                  <a:lnTo>
                    <a:pt x="10845696" y="312861"/>
                  </a:lnTo>
                  <a:lnTo>
                    <a:pt x="10823579" y="273961"/>
                  </a:lnTo>
                  <a:lnTo>
                    <a:pt x="10798616" y="237012"/>
                  </a:lnTo>
                  <a:lnTo>
                    <a:pt x="10770959" y="202162"/>
                  </a:lnTo>
                  <a:lnTo>
                    <a:pt x="10740755" y="169560"/>
                  </a:lnTo>
                  <a:lnTo>
                    <a:pt x="10708153" y="139356"/>
                  </a:lnTo>
                  <a:lnTo>
                    <a:pt x="10673303" y="111699"/>
                  </a:lnTo>
                  <a:lnTo>
                    <a:pt x="10636354" y="86736"/>
                  </a:lnTo>
                  <a:lnTo>
                    <a:pt x="10597454" y="64619"/>
                  </a:lnTo>
                  <a:lnTo>
                    <a:pt x="10556753" y="45495"/>
                  </a:lnTo>
                  <a:lnTo>
                    <a:pt x="10514401" y="29514"/>
                  </a:lnTo>
                  <a:lnTo>
                    <a:pt x="10470545" y="16825"/>
                  </a:lnTo>
                  <a:lnTo>
                    <a:pt x="10425335" y="7577"/>
                  </a:lnTo>
                  <a:lnTo>
                    <a:pt x="10378920" y="1919"/>
                  </a:lnTo>
                  <a:lnTo>
                    <a:pt x="103314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88263" y="1414272"/>
              <a:ext cx="10986770" cy="3543300"/>
            </a:xfrm>
            <a:custGeom>
              <a:avLst/>
              <a:gdLst/>
              <a:ahLst/>
              <a:cxnLst/>
              <a:rect l="l" t="t" r="r" b="b"/>
              <a:pathLst>
                <a:path w="10986770" h="3543300">
                  <a:moveTo>
                    <a:pt x="10553954" y="3517900"/>
                  </a:moveTo>
                  <a:lnTo>
                    <a:pt x="434479" y="3517900"/>
                  </a:lnTo>
                  <a:lnTo>
                    <a:pt x="493699" y="3543300"/>
                  </a:lnTo>
                  <a:lnTo>
                    <a:pt x="10464291" y="3543300"/>
                  </a:lnTo>
                  <a:lnTo>
                    <a:pt x="10494899" y="3530600"/>
                  </a:lnTo>
                  <a:lnTo>
                    <a:pt x="10524743" y="3530600"/>
                  </a:lnTo>
                  <a:lnTo>
                    <a:pt x="10553954" y="3517900"/>
                  </a:lnTo>
                  <a:close/>
                </a:path>
                <a:path w="10986770" h="3543300">
                  <a:moveTo>
                    <a:pt x="10552176" y="25400"/>
                  </a:moveTo>
                  <a:lnTo>
                    <a:pt x="432536" y="25400"/>
                  </a:lnTo>
                  <a:lnTo>
                    <a:pt x="375932" y="50800"/>
                  </a:lnTo>
                  <a:lnTo>
                    <a:pt x="322059" y="76200"/>
                  </a:lnTo>
                  <a:lnTo>
                    <a:pt x="271373" y="101600"/>
                  </a:lnTo>
                  <a:lnTo>
                    <a:pt x="246976" y="127000"/>
                  </a:lnTo>
                  <a:lnTo>
                    <a:pt x="223875" y="139700"/>
                  </a:lnTo>
                  <a:lnTo>
                    <a:pt x="201460" y="165100"/>
                  </a:lnTo>
                  <a:lnTo>
                    <a:pt x="180060" y="177800"/>
                  </a:lnTo>
                  <a:lnTo>
                    <a:pt x="159677" y="203200"/>
                  </a:lnTo>
                  <a:lnTo>
                    <a:pt x="140411" y="228600"/>
                  </a:lnTo>
                  <a:lnTo>
                    <a:pt x="121958" y="254000"/>
                  </a:lnTo>
                  <a:lnTo>
                    <a:pt x="104914" y="266700"/>
                  </a:lnTo>
                  <a:lnTo>
                    <a:pt x="88861" y="292100"/>
                  </a:lnTo>
                  <a:lnTo>
                    <a:pt x="74142" y="317500"/>
                  </a:lnTo>
                  <a:lnTo>
                    <a:pt x="60413" y="355600"/>
                  </a:lnTo>
                  <a:lnTo>
                    <a:pt x="48196" y="381000"/>
                  </a:lnTo>
                  <a:lnTo>
                    <a:pt x="37172" y="406400"/>
                  </a:lnTo>
                  <a:lnTo>
                    <a:pt x="27457" y="431800"/>
                  </a:lnTo>
                  <a:lnTo>
                    <a:pt x="19176" y="469900"/>
                  </a:lnTo>
                  <a:lnTo>
                    <a:pt x="12306" y="495300"/>
                  </a:lnTo>
                  <a:lnTo>
                    <a:pt x="6972" y="520700"/>
                  </a:lnTo>
                  <a:lnTo>
                    <a:pt x="3060" y="558800"/>
                  </a:lnTo>
                  <a:lnTo>
                    <a:pt x="774" y="584200"/>
                  </a:lnTo>
                  <a:lnTo>
                    <a:pt x="0" y="622300"/>
                  </a:lnTo>
                  <a:lnTo>
                    <a:pt x="12" y="2933700"/>
                  </a:lnTo>
                  <a:lnTo>
                    <a:pt x="863" y="2959100"/>
                  </a:lnTo>
                  <a:lnTo>
                    <a:pt x="3263" y="2997200"/>
                  </a:lnTo>
                  <a:lnTo>
                    <a:pt x="7251" y="3022600"/>
                  </a:lnTo>
                  <a:lnTo>
                    <a:pt x="12700" y="3060700"/>
                  </a:lnTo>
                  <a:lnTo>
                    <a:pt x="19646" y="3086100"/>
                  </a:lnTo>
                  <a:lnTo>
                    <a:pt x="28041" y="3111500"/>
                  </a:lnTo>
                  <a:lnTo>
                    <a:pt x="37769" y="3149600"/>
                  </a:lnTo>
                  <a:lnTo>
                    <a:pt x="61239" y="3200400"/>
                  </a:lnTo>
                  <a:lnTo>
                    <a:pt x="89827" y="3251200"/>
                  </a:lnTo>
                  <a:lnTo>
                    <a:pt x="123177" y="3302000"/>
                  </a:lnTo>
                  <a:lnTo>
                    <a:pt x="160909" y="3352800"/>
                  </a:lnTo>
                  <a:lnTo>
                    <a:pt x="181368" y="3365500"/>
                  </a:lnTo>
                  <a:lnTo>
                    <a:pt x="202831" y="3390900"/>
                  </a:lnTo>
                  <a:lnTo>
                    <a:pt x="225170" y="3403600"/>
                  </a:lnTo>
                  <a:lnTo>
                    <a:pt x="248602" y="3429000"/>
                  </a:lnTo>
                  <a:lnTo>
                    <a:pt x="272783" y="3441700"/>
                  </a:lnTo>
                  <a:lnTo>
                    <a:pt x="297865" y="3454400"/>
                  </a:lnTo>
                  <a:lnTo>
                    <a:pt x="323634" y="3479800"/>
                  </a:lnTo>
                  <a:lnTo>
                    <a:pt x="377672" y="3505200"/>
                  </a:lnTo>
                  <a:lnTo>
                    <a:pt x="405714" y="3517900"/>
                  </a:lnTo>
                  <a:lnTo>
                    <a:pt x="10582529" y="3517900"/>
                  </a:lnTo>
                  <a:lnTo>
                    <a:pt x="10610468" y="3505200"/>
                  </a:lnTo>
                  <a:lnTo>
                    <a:pt x="558444" y="3505200"/>
                  </a:lnTo>
                  <a:lnTo>
                    <a:pt x="529793" y="3492500"/>
                  </a:lnTo>
                  <a:lnTo>
                    <a:pt x="501675" y="3492500"/>
                  </a:lnTo>
                  <a:lnTo>
                    <a:pt x="474065" y="3479800"/>
                  </a:lnTo>
                  <a:lnTo>
                    <a:pt x="447001" y="3479800"/>
                  </a:lnTo>
                  <a:lnTo>
                    <a:pt x="394461" y="3454400"/>
                  </a:lnTo>
                  <a:lnTo>
                    <a:pt x="344576" y="3429000"/>
                  </a:lnTo>
                  <a:lnTo>
                    <a:pt x="297484" y="3403600"/>
                  </a:lnTo>
                  <a:lnTo>
                    <a:pt x="253517" y="3378200"/>
                  </a:lnTo>
                  <a:lnTo>
                    <a:pt x="232727" y="3352800"/>
                  </a:lnTo>
                  <a:lnTo>
                    <a:pt x="212902" y="3340100"/>
                  </a:lnTo>
                  <a:lnTo>
                    <a:pt x="194017" y="3314700"/>
                  </a:lnTo>
                  <a:lnTo>
                    <a:pt x="176072" y="3302000"/>
                  </a:lnTo>
                  <a:lnTo>
                    <a:pt x="159042" y="3276600"/>
                  </a:lnTo>
                  <a:lnTo>
                    <a:pt x="128333" y="3225800"/>
                  </a:lnTo>
                  <a:lnTo>
                    <a:pt x="101942" y="3175000"/>
                  </a:lnTo>
                  <a:lnTo>
                    <a:pt x="80340" y="3124200"/>
                  </a:lnTo>
                  <a:lnTo>
                    <a:pt x="63626" y="3073400"/>
                  </a:lnTo>
                  <a:lnTo>
                    <a:pt x="52273" y="3022600"/>
                  </a:lnTo>
                  <a:lnTo>
                    <a:pt x="48615" y="2984500"/>
                  </a:lnTo>
                  <a:lnTo>
                    <a:pt x="45720" y="2933700"/>
                  </a:lnTo>
                  <a:lnTo>
                    <a:pt x="45720" y="622300"/>
                  </a:lnTo>
                  <a:lnTo>
                    <a:pt x="46481" y="584200"/>
                  </a:lnTo>
                  <a:lnTo>
                    <a:pt x="48653" y="558800"/>
                  </a:lnTo>
                  <a:lnTo>
                    <a:pt x="52323" y="533400"/>
                  </a:lnTo>
                  <a:lnTo>
                    <a:pt x="57315" y="508000"/>
                  </a:lnTo>
                  <a:lnTo>
                    <a:pt x="63715" y="469900"/>
                  </a:lnTo>
                  <a:lnTo>
                    <a:pt x="80467" y="419100"/>
                  </a:lnTo>
                  <a:lnTo>
                    <a:pt x="102107" y="368300"/>
                  </a:lnTo>
                  <a:lnTo>
                    <a:pt x="128536" y="317500"/>
                  </a:lnTo>
                  <a:lnTo>
                    <a:pt x="159283" y="279400"/>
                  </a:lnTo>
                  <a:lnTo>
                    <a:pt x="176288" y="254000"/>
                  </a:lnTo>
                  <a:lnTo>
                    <a:pt x="194259" y="228600"/>
                  </a:lnTo>
                  <a:lnTo>
                    <a:pt x="213156" y="215900"/>
                  </a:lnTo>
                  <a:lnTo>
                    <a:pt x="232994" y="190500"/>
                  </a:lnTo>
                  <a:lnTo>
                    <a:pt x="253771" y="177800"/>
                  </a:lnTo>
                  <a:lnTo>
                    <a:pt x="275336" y="165100"/>
                  </a:lnTo>
                  <a:lnTo>
                    <a:pt x="297764" y="139700"/>
                  </a:lnTo>
                  <a:lnTo>
                    <a:pt x="344893" y="114300"/>
                  </a:lnTo>
                  <a:lnTo>
                    <a:pt x="394817" y="88900"/>
                  </a:lnTo>
                  <a:lnTo>
                    <a:pt x="420738" y="76200"/>
                  </a:lnTo>
                  <a:lnTo>
                    <a:pt x="447268" y="76200"/>
                  </a:lnTo>
                  <a:lnTo>
                    <a:pt x="474421" y="63500"/>
                  </a:lnTo>
                  <a:lnTo>
                    <a:pt x="502069" y="63500"/>
                  </a:lnTo>
                  <a:lnTo>
                    <a:pt x="530161" y="50800"/>
                  </a:lnTo>
                  <a:lnTo>
                    <a:pt x="10608817" y="50800"/>
                  </a:lnTo>
                  <a:lnTo>
                    <a:pt x="10580878" y="38100"/>
                  </a:lnTo>
                  <a:lnTo>
                    <a:pt x="10552176" y="25400"/>
                  </a:lnTo>
                  <a:close/>
                </a:path>
                <a:path w="10986770" h="3543300">
                  <a:moveTo>
                    <a:pt x="10608817" y="50800"/>
                  </a:moveTo>
                  <a:lnTo>
                    <a:pt x="10456671" y="50800"/>
                  </a:lnTo>
                  <a:lnTo>
                    <a:pt x="10484992" y="63500"/>
                  </a:lnTo>
                  <a:lnTo>
                    <a:pt x="10512552" y="63500"/>
                  </a:lnTo>
                  <a:lnTo>
                    <a:pt x="10539603" y="76200"/>
                  </a:lnTo>
                  <a:lnTo>
                    <a:pt x="10566145" y="76200"/>
                  </a:lnTo>
                  <a:lnTo>
                    <a:pt x="10617454" y="101600"/>
                  </a:lnTo>
                  <a:lnTo>
                    <a:pt x="10641965" y="114300"/>
                  </a:lnTo>
                  <a:lnTo>
                    <a:pt x="10665967" y="127000"/>
                  </a:lnTo>
                  <a:lnTo>
                    <a:pt x="10689082" y="139700"/>
                  </a:lnTo>
                  <a:lnTo>
                    <a:pt x="10711434" y="165100"/>
                  </a:lnTo>
                  <a:lnTo>
                    <a:pt x="10733024" y="177800"/>
                  </a:lnTo>
                  <a:lnTo>
                    <a:pt x="10753852" y="190500"/>
                  </a:lnTo>
                  <a:lnTo>
                    <a:pt x="10773664" y="215900"/>
                  </a:lnTo>
                  <a:lnTo>
                    <a:pt x="10792460" y="228600"/>
                  </a:lnTo>
                  <a:lnTo>
                    <a:pt x="10810493" y="254000"/>
                  </a:lnTo>
                  <a:lnTo>
                    <a:pt x="10827512" y="279400"/>
                  </a:lnTo>
                  <a:lnTo>
                    <a:pt x="10843260" y="292100"/>
                  </a:lnTo>
                  <a:lnTo>
                    <a:pt x="10871835" y="342900"/>
                  </a:lnTo>
                  <a:lnTo>
                    <a:pt x="10895965" y="393700"/>
                  </a:lnTo>
                  <a:lnTo>
                    <a:pt x="10915141" y="444500"/>
                  </a:lnTo>
                  <a:lnTo>
                    <a:pt x="10929239" y="508000"/>
                  </a:lnTo>
                  <a:lnTo>
                    <a:pt x="10934191" y="533400"/>
                  </a:lnTo>
                  <a:lnTo>
                    <a:pt x="10937875" y="558800"/>
                  </a:lnTo>
                  <a:lnTo>
                    <a:pt x="10940034" y="584200"/>
                  </a:lnTo>
                  <a:lnTo>
                    <a:pt x="10940795" y="622300"/>
                  </a:lnTo>
                  <a:lnTo>
                    <a:pt x="10940795" y="2933700"/>
                  </a:lnTo>
                  <a:lnTo>
                    <a:pt x="10937875" y="2997200"/>
                  </a:lnTo>
                  <a:lnTo>
                    <a:pt x="10929239" y="3048000"/>
                  </a:lnTo>
                  <a:lnTo>
                    <a:pt x="10915141" y="3098800"/>
                  </a:lnTo>
                  <a:lnTo>
                    <a:pt x="10895838" y="3149600"/>
                  </a:lnTo>
                  <a:lnTo>
                    <a:pt x="10871708" y="3200400"/>
                  </a:lnTo>
                  <a:lnTo>
                    <a:pt x="10843133" y="3251200"/>
                  </a:lnTo>
                  <a:lnTo>
                    <a:pt x="10810240" y="3302000"/>
                  </a:lnTo>
                  <a:lnTo>
                    <a:pt x="10792206" y="3314700"/>
                  </a:lnTo>
                  <a:lnTo>
                    <a:pt x="10773410" y="3340100"/>
                  </a:lnTo>
                  <a:lnTo>
                    <a:pt x="10753470" y="3352800"/>
                  </a:lnTo>
                  <a:lnTo>
                    <a:pt x="10732769" y="3378200"/>
                  </a:lnTo>
                  <a:lnTo>
                    <a:pt x="10711180" y="3390900"/>
                  </a:lnTo>
                  <a:lnTo>
                    <a:pt x="10665587" y="3416300"/>
                  </a:lnTo>
                  <a:lnTo>
                    <a:pt x="10617072" y="3441700"/>
                  </a:lnTo>
                  <a:lnTo>
                    <a:pt x="10565765" y="3467100"/>
                  </a:lnTo>
                  <a:lnTo>
                    <a:pt x="10539221" y="3479800"/>
                  </a:lnTo>
                  <a:lnTo>
                    <a:pt x="10512170" y="3479800"/>
                  </a:lnTo>
                  <a:lnTo>
                    <a:pt x="10484485" y="3492500"/>
                  </a:lnTo>
                  <a:lnTo>
                    <a:pt x="10456417" y="3492500"/>
                  </a:lnTo>
                  <a:lnTo>
                    <a:pt x="10427716" y="3505200"/>
                  </a:lnTo>
                  <a:lnTo>
                    <a:pt x="10610468" y="3505200"/>
                  </a:lnTo>
                  <a:lnTo>
                    <a:pt x="10638028" y="3492500"/>
                  </a:lnTo>
                  <a:lnTo>
                    <a:pt x="10664443" y="3479800"/>
                  </a:lnTo>
                  <a:lnTo>
                    <a:pt x="10690225" y="3454400"/>
                  </a:lnTo>
                  <a:lnTo>
                    <a:pt x="10715243" y="3441700"/>
                  </a:lnTo>
                  <a:lnTo>
                    <a:pt x="10739501" y="3429000"/>
                  </a:lnTo>
                  <a:lnTo>
                    <a:pt x="10762615" y="3403600"/>
                  </a:lnTo>
                  <a:lnTo>
                    <a:pt x="10785093" y="3390900"/>
                  </a:lnTo>
                  <a:lnTo>
                    <a:pt x="10806430" y="3365500"/>
                  </a:lnTo>
                  <a:lnTo>
                    <a:pt x="10826877" y="3352800"/>
                  </a:lnTo>
                  <a:lnTo>
                    <a:pt x="10846054" y="3327400"/>
                  </a:lnTo>
                  <a:lnTo>
                    <a:pt x="10881614" y="3276600"/>
                  </a:lnTo>
                  <a:lnTo>
                    <a:pt x="10912347" y="3225800"/>
                  </a:lnTo>
                  <a:lnTo>
                    <a:pt x="10938383" y="3175000"/>
                  </a:lnTo>
                  <a:lnTo>
                    <a:pt x="10959084" y="3111500"/>
                  </a:lnTo>
                  <a:lnTo>
                    <a:pt x="10967339" y="3086100"/>
                  </a:lnTo>
                  <a:lnTo>
                    <a:pt x="10974196" y="3060700"/>
                  </a:lnTo>
                  <a:lnTo>
                    <a:pt x="10979531" y="3022600"/>
                  </a:lnTo>
                  <a:lnTo>
                    <a:pt x="10983467" y="2997200"/>
                  </a:lnTo>
                  <a:lnTo>
                    <a:pt x="10985754" y="2959100"/>
                  </a:lnTo>
                  <a:lnTo>
                    <a:pt x="10986516" y="2933700"/>
                  </a:lnTo>
                  <a:lnTo>
                    <a:pt x="10986516" y="622300"/>
                  </a:lnTo>
                  <a:lnTo>
                    <a:pt x="10985627" y="584200"/>
                  </a:lnTo>
                  <a:lnTo>
                    <a:pt x="10983214" y="558800"/>
                  </a:lnTo>
                  <a:lnTo>
                    <a:pt x="10979277" y="520700"/>
                  </a:lnTo>
                  <a:lnTo>
                    <a:pt x="10973816" y="495300"/>
                  </a:lnTo>
                  <a:lnTo>
                    <a:pt x="10966831" y="457200"/>
                  </a:lnTo>
                  <a:lnTo>
                    <a:pt x="10958449" y="431800"/>
                  </a:lnTo>
                  <a:lnTo>
                    <a:pt x="10948669" y="406400"/>
                  </a:lnTo>
                  <a:lnTo>
                    <a:pt x="10937620" y="381000"/>
                  </a:lnTo>
                  <a:lnTo>
                    <a:pt x="10925175" y="342900"/>
                  </a:lnTo>
                  <a:lnTo>
                    <a:pt x="10896600" y="292100"/>
                  </a:lnTo>
                  <a:lnTo>
                    <a:pt x="10863326" y="241300"/>
                  </a:lnTo>
                  <a:lnTo>
                    <a:pt x="10845038" y="228600"/>
                  </a:lnTo>
                  <a:lnTo>
                    <a:pt x="10825607" y="203200"/>
                  </a:lnTo>
                  <a:lnTo>
                    <a:pt x="10805160" y="177800"/>
                  </a:lnTo>
                  <a:lnTo>
                    <a:pt x="10783696" y="165100"/>
                  </a:lnTo>
                  <a:lnTo>
                    <a:pt x="10761344" y="139700"/>
                  </a:lnTo>
                  <a:lnTo>
                    <a:pt x="10737977" y="127000"/>
                  </a:lnTo>
                  <a:lnTo>
                    <a:pt x="10713719" y="101600"/>
                  </a:lnTo>
                  <a:lnTo>
                    <a:pt x="10688701" y="88900"/>
                  </a:lnTo>
                  <a:lnTo>
                    <a:pt x="10662919" y="76200"/>
                  </a:lnTo>
                  <a:lnTo>
                    <a:pt x="10608817" y="50800"/>
                  </a:lnTo>
                  <a:close/>
                </a:path>
                <a:path w="10986770" h="3543300">
                  <a:moveTo>
                    <a:pt x="10425811" y="3479800"/>
                  </a:moveTo>
                  <a:lnTo>
                    <a:pt x="559587" y="3479800"/>
                  </a:lnTo>
                  <a:lnTo>
                    <a:pt x="587794" y="3492500"/>
                  </a:lnTo>
                  <a:lnTo>
                    <a:pt x="10397743" y="3492500"/>
                  </a:lnTo>
                  <a:lnTo>
                    <a:pt x="10425811" y="3479800"/>
                  </a:lnTo>
                  <a:close/>
                </a:path>
                <a:path w="10986770" h="3543300">
                  <a:moveTo>
                    <a:pt x="10507980" y="3467100"/>
                  </a:moveTo>
                  <a:lnTo>
                    <a:pt x="477494" y="3467100"/>
                  </a:lnTo>
                  <a:lnTo>
                    <a:pt x="504342" y="3479800"/>
                  </a:lnTo>
                  <a:lnTo>
                    <a:pt x="10481056" y="3479800"/>
                  </a:lnTo>
                  <a:lnTo>
                    <a:pt x="10507980" y="3467100"/>
                  </a:lnTo>
                  <a:close/>
                </a:path>
                <a:path w="10986770" h="3543300">
                  <a:moveTo>
                    <a:pt x="482739" y="88900"/>
                  </a:moveTo>
                  <a:lnTo>
                    <a:pt x="426288" y="88900"/>
                  </a:lnTo>
                  <a:lnTo>
                    <a:pt x="401104" y="101600"/>
                  </a:lnTo>
                  <a:lnTo>
                    <a:pt x="352501" y="127000"/>
                  </a:lnTo>
                  <a:lnTo>
                    <a:pt x="306565" y="152400"/>
                  </a:lnTo>
                  <a:lnTo>
                    <a:pt x="263740" y="190500"/>
                  </a:lnTo>
                  <a:lnTo>
                    <a:pt x="243509" y="203200"/>
                  </a:lnTo>
                  <a:lnTo>
                    <a:pt x="224193" y="228600"/>
                  </a:lnTo>
                  <a:lnTo>
                    <a:pt x="205790" y="241300"/>
                  </a:lnTo>
                  <a:lnTo>
                    <a:pt x="188239" y="266700"/>
                  </a:lnTo>
                  <a:lnTo>
                    <a:pt x="156209" y="304800"/>
                  </a:lnTo>
                  <a:lnTo>
                    <a:pt x="128333" y="355600"/>
                  </a:lnTo>
                  <a:lnTo>
                    <a:pt x="104889" y="406400"/>
                  </a:lnTo>
                  <a:lnTo>
                    <a:pt x="86093" y="457200"/>
                  </a:lnTo>
                  <a:lnTo>
                    <a:pt x="72326" y="508000"/>
                  </a:lnTo>
                  <a:lnTo>
                    <a:pt x="63842" y="558800"/>
                  </a:lnTo>
                  <a:lnTo>
                    <a:pt x="60959" y="622300"/>
                  </a:lnTo>
                  <a:lnTo>
                    <a:pt x="60947" y="2933700"/>
                  </a:lnTo>
                  <a:lnTo>
                    <a:pt x="61658" y="2959100"/>
                  </a:lnTo>
                  <a:lnTo>
                    <a:pt x="67284" y="3022600"/>
                  </a:lnTo>
                  <a:lnTo>
                    <a:pt x="78282" y="3073400"/>
                  </a:lnTo>
                  <a:lnTo>
                    <a:pt x="94538" y="3124200"/>
                  </a:lnTo>
                  <a:lnTo>
                    <a:pt x="115506" y="3175000"/>
                  </a:lnTo>
                  <a:lnTo>
                    <a:pt x="141173" y="3225800"/>
                  </a:lnTo>
                  <a:lnTo>
                    <a:pt x="155613" y="3238500"/>
                  </a:lnTo>
                  <a:lnTo>
                    <a:pt x="171005" y="3263900"/>
                  </a:lnTo>
                  <a:lnTo>
                    <a:pt x="187604" y="3289300"/>
                  </a:lnTo>
                  <a:lnTo>
                    <a:pt x="205054" y="3302000"/>
                  </a:lnTo>
                  <a:lnTo>
                    <a:pt x="223418" y="3327400"/>
                  </a:lnTo>
                  <a:lnTo>
                    <a:pt x="242684" y="3340100"/>
                  </a:lnTo>
                  <a:lnTo>
                    <a:pt x="262966" y="3365500"/>
                  </a:lnTo>
                  <a:lnTo>
                    <a:pt x="283806" y="3378200"/>
                  </a:lnTo>
                  <a:lnTo>
                    <a:pt x="328155" y="3403600"/>
                  </a:lnTo>
                  <a:lnTo>
                    <a:pt x="375424" y="3429000"/>
                  </a:lnTo>
                  <a:lnTo>
                    <a:pt x="425297" y="3454400"/>
                  </a:lnTo>
                  <a:lnTo>
                    <a:pt x="451167" y="3467100"/>
                  </a:lnTo>
                  <a:lnTo>
                    <a:pt x="506996" y="3467100"/>
                  </a:lnTo>
                  <a:lnTo>
                    <a:pt x="480936" y="3454400"/>
                  </a:lnTo>
                  <a:lnTo>
                    <a:pt x="455345" y="3454400"/>
                  </a:lnTo>
                  <a:lnTo>
                    <a:pt x="430199" y="3441700"/>
                  </a:lnTo>
                  <a:lnTo>
                    <a:pt x="381673" y="3416300"/>
                  </a:lnTo>
                  <a:lnTo>
                    <a:pt x="335737" y="3390900"/>
                  </a:lnTo>
                  <a:lnTo>
                    <a:pt x="292608" y="3365500"/>
                  </a:lnTo>
                  <a:lnTo>
                    <a:pt x="252653" y="3327400"/>
                  </a:lnTo>
                  <a:lnTo>
                    <a:pt x="233921" y="3314700"/>
                  </a:lnTo>
                  <a:lnTo>
                    <a:pt x="216090" y="3289300"/>
                  </a:lnTo>
                  <a:lnTo>
                    <a:pt x="199136" y="3276600"/>
                  </a:lnTo>
                  <a:lnTo>
                    <a:pt x="182956" y="3251200"/>
                  </a:lnTo>
                  <a:lnTo>
                    <a:pt x="154012" y="3213100"/>
                  </a:lnTo>
                  <a:lnTo>
                    <a:pt x="129070" y="3162300"/>
                  </a:lnTo>
                  <a:lnTo>
                    <a:pt x="108724" y="3111500"/>
                  </a:lnTo>
                  <a:lnTo>
                    <a:pt x="100164" y="3098800"/>
                  </a:lnTo>
                  <a:lnTo>
                    <a:pt x="92938" y="3060700"/>
                  </a:lnTo>
                  <a:lnTo>
                    <a:pt x="86931" y="3035300"/>
                  </a:lnTo>
                  <a:lnTo>
                    <a:pt x="82283" y="3009900"/>
                  </a:lnTo>
                  <a:lnTo>
                    <a:pt x="78841" y="2984500"/>
                  </a:lnTo>
                  <a:lnTo>
                    <a:pt x="76860" y="2959100"/>
                  </a:lnTo>
                  <a:lnTo>
                    <a:pt x="76187" y="2933700"/>
                  </a:lnTo>
                  <a:lnTo>
                    <a:pt x="76200" y="622300"/>
                  </a:lnTo>
                  <a:lnTo>
                    <a:pt x="76949" y="584200"/>
                  </a:lnTo>
                  <a:lnTo>
                    <a:pt x="82562" y="533400"/>
                  </a:lnTo>
                  <a:lnTo>
                    <a:pt x="93408" y="482600"/>
                  </a:lnTo>
                  <a:lnTo>
                    <a:pt x="109321" y="431800"/>
                  </a:lnTo>
                  <a:lnTo>
                    <a:pt x="129895" y="381000"/>
                  </a:lnTo>
                  <a:lnTo>
                    <a:pt x="154978" y="330200"/>
                  </a:lnTo>
                  <a:lnTo>
                    <a:pt x="169024" y="317500"/>
                  </a:lnTo>
                  <a:lnTo>
                    <a:pt x="184175" y="292100"/>
                  </a:lnTo>
                  <a:lnTo>
                    <a:pt x="200202" y="266700"/>
                  </a:lnTo>
                  <a:lnTo>
                    <a:pt x="217322" y="254000"/>
                  </a:lnTo>
                  <a:lnTo>
                    <a:pt x="235229" y="228600"/>
                  </a:lnTo>
                  <a:lnTo>
                    <a:pt x="254025" y="215900"/>
                  </a:lnTo>
                  <a:lnTo>
                    <a:pt x="273710" y="203200"/>
                  </a:lnTo>
                  <a:lnTo>
                    <a:pt x="294233" y="177800"/>
                  </a:lnTo>
                  <a:lnTo>
                    <a:pt x="337388" y="152400"/>
                  </a:lnTo>
                  <a:lnTo>
                    <a:pt x="383400" y="127000"/>
                  </a:lnTo>
                  <a:lnTo>
                    <a:pt x="407403" y="114300"/>
                  </a:lnTo>
                  <a:lnTo>
                    <a:pt x="431838" y="114300"/>
                  </a:lnTo>
                  <a:lnTo>
                    <a:pt x="482739" y="88900"/>
                  </a:lnTo>
                  <a:close/>
                </a:path>
                <a:path w="10986770" h="3543300">
                  <a:moveTo>
                    <a:pt x="10561192" y="88900"/>
                  </a:moveTo>
                  <a:lnTo>
                    <a:pt x="10505693" y="88900"/>
                  </a:lnTo>
                  <a:lnTo>
                    <a:pt x="10531220" y="101600"/>
                  </a:lnTo>
                  <a:lnTo>
                    <a:pt x="10556240" y="114300"/>
                  </a:lnTo>
                  <a:lnTo>
                    <a:pt x="10580878" y="114300"/>
                  </a:lnTo>
                  <a:lnTo>
                    <a:pt x="10605008" y="127000"/>
                  </a:lnTo>
                  <a:lnTo>
                    <a:pt x="10628121" y="139700"/>
                  </a:lnTo>
                  <a:lnTo>
                    <a:pt x="10650728" y="152400"/>
                  </a:lnTo>
                  <a:lnTo>
                    <a:pt x="10672699" y="165100"/>
                  </a:lnTo>
                  <a:lnTo>
                    <a:pt x="10693908" y="190500"/>
                  </a:lnTo>
                  <a:lnTo>
                    <a:pt x="10714101" y="203200"/>
                  </a:lnTo>
                  <a:lnTo>
                    <a:pt x="10733913" y="215900"/>
                  </a:lnTo>
                  <a:lnTo>
                    <a:pt x="10752582" y="241300"/>
                  </a:lnTo>
                  <a:lnTo>
                    <a:pt x="10770489" y="254000"/>
                  </a:lnTo>
                  <a:lnTo>
                    <a:pt x="10787380" y="279400"/>
                  </a:lnTo>
                  <a:lnTo>
                    <a:pt x="10803509" y="292100"/>
                  </a:lnTo>
                  <a:lnTo>
                    <a:pt x="10818494" y="317500"/>
                  </a:lnTo>
                  <a:lnTo>
                    <a:pt x="10832591" y="342900"/>
                  </a:lnTo>
                  <a:lnTo>
                    <a:pt x="10845418" y="355600"/>
                  </a:lnTo>
                  <a:lnTo>
                    <a:pt x="10857484" y="381000"/>
                  </a:lnTo>
                  <a:lnTo>
                    <a:pt x="10877804" y="431800"/>
                  </a:lnTo>
                  <a:lnTo>
                    <a:pt x="10893552" y="482600"/>
                  </a:lnTo>
                  <a:lnTo>
                    <a:pt x="10904219" y="533400"/>
                  </a:lnTo>
                  <a:lnTo>
                    <a:pt x="10909681" y="584200"/>
                  </a:lnTo>
                  <a:lnTo>
                    <a:pt x="10910316" y="622300"/>
                  </a:lnTo>
                  <a:lnTo>
                    <a:pt x="10910316" y="2933700"/>
                  </a:lnTo>
                  <a:lnTo>
                    <a:pt x="10909554" y="2959100"/>
                  </a:lnTo>
                  <a:lnTo>
                    <a:pt x="10907521" y="2984500"/>
                  </a:lnTo>
                  <a:lnTo>
                    <a:pt x="10903966" y="3009900"/>
                  </a:lnTo>
                  <a:lnTo>
                    <a:pt x="10899140" y="3048000"/>
                  </a:lnTo>
                  <a:lnTo>
                    <a:pt x="10885805" y="3098800"/>
                  </a:lnTo>
                  <a:lnTo>
                    <a:pt x="10867390" y="3149600"/>
                  </a:lnTo>
                  <a:lnTo>
                    <a:pt x="10856594" y="3162300"/>
                  </a:lnTo>
                  <a:lnTo>
                    <a:pt x="10844657" y="3187700"/>
                  </a:lnTo>
                  <a:lnTo>
                    <a:pt x="10831576" y="3213100"/>
                  </a:lnTo>
                  <a:lnTo>
                    <a:pt x="10817479" y="3238500"/>
                  </a:lnTo>
                  <a:lnTo>
                    <a:pt x="10802366" y="3251200"/>
                  </a:lnTo>
                  <a:lnTo>
                    <a:pt x="10786364" y="3276600"/>
                  </a:lnTo>
                  <a:lnTo>
                    <a:pt x="10769218" y="3302000"/>
                  </a:lnTo>
                  <a:lnTo>
                    <a:pt x="10751312" y="3314700"/>
                  </a:lnTo>
                  <a:lnTo>
                    <a:pt x="10732516" y="3327400"/>
                  </a:lnTo>
                  <a:lnTo>
                    <a:pt x="10712831" y="3352800"/>
                  </a:lnTo>
                  <a:lnTo>
                    <a:pt x="10671175" y="3378200"/>
                  </a:lnTo>
                  <a:lnTo>
                    <a:pt x="10626470" y="3403600"/>
                  </a:lnTo>
                  <a:lnTo>
                    <a:pt x="10579227" y="3429000"/>
                  </a:lnTo>
                  <a:lnTo>
                    <a:pt x="10529442" y="3454400"/>
                  </a:lnTo>
                  <a:lnTo>
                    <a:pt x="10503789" y="3454400"/>
                  </a:lnTo>
                  <a:lnTo>
                    <a:pt x="10477627" y="3467100"/>
                  </a:lnTo>
                  <a:lnTo>
                    <a:pt x="10534268" y="3467100"/>
                  </a:lnTo>
                  <a:lnTo>
                    <a:pt x="10560177" y="3454400"/>
                  </a:lnTo>
                  <a:lnTo>
                    <a:pt x="10610088" y="3429000"/>
                  </a:lnTo>
                  <a:lnTo>
                    <a:pt x="10657332" y="3403600"/>
                  </a:lnTo>
                  <a:lnTo>
                    <a:pt x="10701782" y="3378200"/>
                  </a:lnTo>
                  <a:lnTo>
                    <a:pt x="10743057" y="3340100"/>
                  </a:lnTo>
                  <a:lnTo>
                    <a:pt x="10762361" y="3327400"/>
                  </a:lnTo>
                  <a:lnTo>
                    <a:pt x="10780776" y="3302000"/>
                  </a:lnTo>
                  <a:lnTo>
                    <a:pt x="10798302" y="3289300"/>
                  </a:lnTo>
                  <a:lnTo>
                    <a:pt x="10814812" y="3263900"/>
                  </a:lnTo>
                  <a:lnTo>
                    <a:pt x="10830306" y="3238500"/>
                  </a:lnTo>
                  <a:lnTo>
                    <a:pt x="10844784" y="3225800"/>
                  </a:lnTo>
                  <a:lnTo>
                    <a:pt x="10858118" y="3200400"/>
                  </a:lnTo>
                  <a:lnTo>
                    <a:pt x="10881614" y="3149600"/>
                  </a:lnTo>
                  <a:lnTo>
                    <a:pt x="10900410" y="3098800"/>
                  </a:lnTo>
                  <a:lnTo>
                    <a:pt x="10914126" y="3048000"/>
                  </a:lnTo>
                  <a:lnTo>
                    <a:pt x="10922635" y="2984500"/>
                  </a:lnTo>
                  <a:lnTo>
                    <a:pt x="10925556" y="2933700"/>
                  </a:lnTo>
                  <a:lnTo>
                    <a:pt x="10925556" y="622300"/>
                  </a:lnTo>
                  <a:lnTo>
                    <a:pt x="10924793" y="584200"/>
                  </a:lnTo>
                  <a:lnTo>
                    <a:pt x="10919206" y="533400"/>
                  </a:lnTo>
                  <a:lnTo>
                    <a:pt x="10908284" y="482600"/>
                  </a:lnTo>
                  <a:lnTo>
                    <a:pt x="10892028" y="431800"/>
                  </a:lnTo>
                  <a:lnTo>
                    <a:pt x="10871072" y="381000"/>
                  </a:lnTo>
                  <a:lnTo>
                    <a:pt x="10845418" y="330200"/>
                  </a:lnTo>
                  <a:lnTo>
                    <a:pt x="10815574" y="279400"/>
                  </a:lnTo>
                  <a:lnTo>
                    <a:pt x="10798937" y="266700"/>
                  </a:lnTo>
                  <a:lnTo>
                    <a:pt x="10781411" y="241300"/>
                  </a:lnTo>
                  <a:lnTo>
                    <a:pt x="10763122" y="228600"/>
                  </a:lnTo>
                  <a:lnTo>
                    <a:pt x="10743818" y="203200"/>
                  </a:lnTo>
                  <a:lnTo>
                    <a:pt x="10723499" y="190500"/>
                  </a:lnTo>
                  <a:lnTo>
                    <a:pt x="10702670" y="177800"/>
                  </a:lnTo>
                  <a:lnTo>
                    <a:pt x="10680954" y="152400"/>
                  </a:lnTo>
                  <a:lnTo>
                    <a:pt x="10658347" y="139700"/>
                  </a:lnTo>
                  <a:lnTo>
                    <a:pt x="10635107" y="127000"/>
                  </a:lnTo>
                  <a:lnTo>
                    <a:pt x="10611231" y="114300"/>
                  </a:lnTo>
                  <a:lnTo>
                    <a:pt x="10586466" y="101600"/>
                  </a:lnTo>
                  <a:lnTo>
                    <a:pt x="10561192" y="88900"/>
                  </a:lnTo>
                  <a:close/>
                </a:path>
                <a:path w="10986770" h="3543300">
                  <a:moveTo>
                    <a:pt x="535482" y="76200"/>
                  </a:moveTo>
                  <a:lnTo>
                    <a:pt x="478586" y="76200"/>
                  </a:lnTo>
                  <a:lnTo>
                    <a:pt x="452183" y="88900"/>
                  </a:lnTo>
                  <a:lnTo>
                    <a:pt x="508939" y="88900"/>
                  </a:lnTo>
                  <a:lnTo>
                    <a:pt x="535482" y="76200"/>
                  </a:lnTo>
                  <a:close/>
                </a:path>
                <a:path w="10986770" h="3543300">
                  <a:moveTo>
                    <a:pt x="10509122" y="76200"/>
                  </a:moveTo>
                  <a:lnTo>
                    <a:pt x="10425938" y="76200"/>
                  </a:lnTo>
                  <a:lnTo>
                    <a:pt x="10452862" y="88900"/>
                  </a:lnTo>
                  <a:lnTo>
                    <a:pt x="10535412" y="88900"/>
                  </a:lnTo>
                  <a:lnTo>
                    <a:pt x="10509122" y="76200"/>
                  </a:lnTo>
                  <a:close/>
                </a:path>
                <a:path w="10986770" h="3543300">
                  <a:moveTo>
                    <a:pt x="10454766" y="63500"/>
                  </a:moveTo>
                  <a:lnTo>
                    <a:pt x="532815" y="63500"/>
                  </a:lnTo>
                  <a:lnTo>
                    <a:pt x="505498" y="76200"/>
                  </a:lnTo>
                  <a:lnTo>
                    <a:pt x="10482326" y="76200"/>
                  </a:lnTo>
                  <a:lnTo>
                    <a:pt x="10454766" y="63500"/>
                  </a:lnTo>
                  <a:close/>
                </a:path>
                <a:path w="10986770" h="3543300">
                  <a:moveTo>
                    <a:pt x="10492866" y="12700"/>
                  </a:moveTo>
                  <a:lnTo>
                    <a:pt x="491756" y="12700"/>
                  </a:lnTo>
                  <a:lnTo>
                    <a:pt x="461949" y="25400"/>
                  </a:lnTo>
                  <a:lnTo>
                    <a:pt x="10522839" y="25400"/>
                  </a:lnTo>
                  <a:lnTo>
                    <a:pt x="10492866" y="12700"/>
                  </a:lnTo>
                  <a:close/>
                </a:path>
                <a:path w="10986770" h="3543300">
                  <a:moveTo>
                    <a:pt x="10431526" y="0"/>
                  </a:moveTo>
                  <a:lnTo>
                    <a:pt x="552932" y="0"/>
                  </a:lnTo>
                  <a:lnTo>
                    <a:pt x="522173" y="12700"/>
                  </a:lnTo>
                  <a:lnTo>
                    <a:pt x="10462514" y="12700"/>
                  </a:lnTo>
                  <a:lnTo>
                    <a:pt x="1043152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75182" y="1509983"/>
            <a:ext cx="1269365" cy="3042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95"/>
              </a:spcBef>
            </a:pPr>
            <a:r>
              <a:rPr sz="4400" i="1" spc="-20" dirty="0">
                <a:solidFill>
                  <a:srgbClr val="0000CC"/>
                </a:solidFill>
                <a:latin typeface="Arial"/>
                <a:cs typeface="Arial"/>
              </a:rPr>
              <a:t>Lệnh Lệnh Lệnh</a:t>
            </a:r>
            <a:endParaRPr sz="4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3333" y="1509983"/>
            <a:ext cx="8147684" cy="3042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177290">
              <a:lnSpc>
                <a:spcPct val="150000"/>
              </a:lnSpc>
              <a:spcBef>
                <a:spcPts val="95"/>
              </a:spcBef>
            </a:pP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để</a:t>
            </a:r>
            <a:r>
              <a:rPr sz="4400" i="1" spc="-2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xoá</a:t>
            </a:r>
            <a:r>
              <a:rPr sz="4400" i="1" spc="-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nhân</a:t>
            </a:r>
            <a:r>
              <a:rPr sz="4400" i="1" spc="-2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vật</a:t>
            </a:r>
            <a:r>
              <a:rPr sz="4400" i="1" spc="-3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được</a:t>
            </a:r>
            <a:r>
              <a:rPr sz="4400" i="1" spc="-2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spc="-20" dirty="0">
                <a:solidFill>
                  <a:srgbClr val="0000CC"/>
                </a:solidFill>
                <a:latin typeface="Arial"/>
                <a:cs typeface="Arial"/>
              </a:rPr>
              <a:t>chọn. </a:t>
            </a: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để thêm</a:t>
            </a:r>
            <a:r>
              <a:rPr sz="4400" i="1" spc="-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nhân</a:t>
            </a:r>
            <a:r>
              <a:rPr sz="4400" i="1" spc="-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spc="-20" dirty="0">
                <a:solidFill>
                  <a:srgbClr val="0000CC"/>
                </a:solidFill>
                <a:latin typeface="Arial"/>
                <a:cs typeface="Arial"/>
              </a:rPr>
              <a:t>vật.</a:t>
            </a:r>
            <a:endParaRPr sz="4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40"/>
              </a:spcBef>
            </a:pP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để</a:t>
            </a:r>
            <a:r>
              <a:rPr sz="4400" i="1" spc="-5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thay</a:t>
            </a:r>
            <a:r>
              <a:rPr sz="4400" i="1" spc="-6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đổi</a:t>
            </a:r>
            <a:r>
              <a:rPr sz="4400" i="1" spc="-6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phông</a:t>
            </a:r>
            <a:r>
              <a:rPr sz="4400" i="1" spc="-5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nền</a:t>
            </a:r>
            <a:r>
              <a:rPr sz="4400" i="1" spc="-5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dirty="0">
                <a:solidFill>
                  <a:srgbClr val="0000CC"/>
                </a:solidFill>
                <a:latin typeface="Arial"/>
                <a:cs typeface="Arial"/>
              </a:rPr>
              <a:t>sân</a:t>
            </a:r>
            <a:r>
              <a:rPr sz="4400" i="1" spc="-60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4400" i="1" spc="-10" dirty="0">
                <a:solidFill>
                  <a:srgbClr val="0000CC"/>
                </a:solidFill>
                <a:latin typeface="Arial"/>
                <a:cs typeface="Arial"/>
              </a:rPr>
              <a:t>khấu.</a:t>
            </a:r>
            <a:endParaRPr sz="44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967483" y="1810511"/>
            <a:ext cx="1308735" cy="2722245"/>
            <a:chOff x="1967483" y="1810511"/>
            <a:chExt cx="1308735" cy="2722245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67483" y="1810511"/>
              <a:ext cx="1290066" cy="147599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70531" y="2843783"/>
              <a:ext cx="1305306" cy="146380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19527" y="3860291"/>
              <a:ext cx="637032" cy="67208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293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Office Theme</vt:lpstr>
      <vt:lpstr>GIẢI QUYẾT VẤN ĐỀ VỚI SỰ TRỢ GIÚP CỦA MÁY TÍNH</vt:lpstr>
      <vt:lpstr>BÀI 27 TẠO, XOÁ NHÂN VẬT THAY ĐỔI PHÔNG NỀN SÂN KHẤU</vt:lpstr>
      <vt:lpstr>THÊM, XÓA NHÂN VẬT</vt:lpstr>
      <vt:lpstr>PowerPoint Presentation</vt:lpstr>
      <vt:lpstr>TẠO CHƯƠNG TRÌNH CHO NHÂN VẬT</vt:lpstr>
      <vt:lpstr>LUYỆN TẬP</vt:lpstr>
      <vt:lpstr>VẬN DỤNG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BÙI THỊ THU HẰNG (221001306)</cp:lastModifiedBy>
  <cp:revision>1</cp:revision>
  <dcterms:created xsi:type="dcterms:W3CDTF">2025-04-04T03:52:53Z</dcterms:created>
  <dcterms:modified xsi:type="dcterms:W3CDTF">2025-04-24T08:40:03Z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2023-06-05T00:00:00Z</vt:filetime>
  </property>
  <property fmtid="{D5CDD505-2E9C-101B-9397-08002B2CF9AE}" pid="3" name="LastSaved">
    <vt:filetime>2025-04-04T00:00:00Z</vt:filetime>
  </property>
  <property fmtid="{D5CDD505-2E9C-101B-9397-08002B2CF9AE}" pid="4" name="Producer">
    <vt:lpwstr>3-Heights(TM) PDF Security Shell 4.8.25.2 (http://www.pdf-tools.com)</vt:lpwstr>
  </property>
</Properties>
</file>