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2" r:id="rId1"/>
  </p:sldMasterIdLst>
  <p:notesMasterIdLst>
    <p:notesMasterId r:id="rId4"/>
  </p:notesMasterIdLst>
  <p:sldIdLst>
    <p:sldId id="679" r:id="rId2"/>
    <p:sldId id="66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60A"/>
    <a:srgbClr val="EFF1DB"/>
    <a:srgbClr val="FF99FF"/>
    <a:srgbClr val="FF0066"/>
    <a:srgbClr val="CC9634"/>
    <a:srgbClr val="FFFFCC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1344" autoAdjust="0"/>
  </p:normalViewPr>
  <p:slideViewPr>
    <p:cSldViewPr snapToGrid="0" snapToObjects="1">
      <p:cViewPr varScale="1">
        <p:scale>
          <a:sx n="61" d="100"/>
          <a:sy n="61" d="100"/>
        </p:scale>
        <p:origin x="89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1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1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9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55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28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3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9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3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6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6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3/10/2025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144326-2CED-DAD7-89BC-B0EDAA1D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844" y="5519971"/>
            <a:ext cx="2639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Văn Thuận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7480" y="1013436"/>
            <a:ext cx="4990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 </a:t>
            </a:r>
            <a:r>
              <a:rPr lang="en-US" sz="4000" b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 </a:t>
            </a:r>
            <a:endParaRPr lang="en-US" sz="40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BEBFB-E986-64CF-5293-43191199A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3" t="13551" r="9235" b="6048"/>
          <a:stretch/>
        </p:blipFill>
        <p:spPr>
          <a:xfrm>
            <a:off x="1175356" y="629125"/>
            <a:ext cx="1256145" cy="12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3275540" y="2000383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CUỘC SỐNG QUANH EM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365A3-7D67-22CB-476A-8B988128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3"/>
          <a:stretch/>
        </p:blipFill>
        <p:spPr bwMode="auto">
          <a:xfrm flipH="1">
            <a:off x="-29736" y="4125912"/>
            <a:ext cx="121920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F50EFF-3EB4-3F3A-8126-7CF295C36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4682">
            <a:off x="1238948" y="2086387"/>
            <a:ext cx="2158121" cy="294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7F3767-D7F5-C1E3-6731-2BE3C24E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05" y="149075"/>
            <a:ext cx="107997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altLang="en-US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F5CF979-ABAE-8123-E90A-0960E16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753" y="3089022"/>
            <a:ext cx="64784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MÙA THU HOẠCH (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441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3796" y="2102624"/>
            <a:ext cx="2558585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1. Vẽ các nhân vật chính thể hiện công việc của mùa thu hoạch.</a:t>
            </a:r>
            <a:endParaRPr lang="vi-VN" altLang="vi-VN" sz="1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174172" y="2105809"/>
            <a:ext cx="2558584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2. Vẽ cảnh vật phù hợp với các công việc của nhân vật.</a:t>
            </a:r>
            <a:endParaRPr lang="vi-VN" altLang="vi-V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45D00-BC8E-CA0D-6316-6B08E98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8" y="353016"/>
            <a:ext cx="708921" cy="67237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5464E1-43B9-F3B3-B09B-A51498FE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40" y="486275"/>
            <a:ext cx="10840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tạo kiến thức – kỹ năng</a:t>
            </a:r>
            <a:endParaRPr lang="vi-VN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0EEFB78-FB6A-ADC0-6240-A48DBC8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27" y="1242558"/>
            <a:ext cx="12186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vi-VN" altLang="vi-VN" sz="2400" b="1">
                <a:latin typeface="Times New Roman" panose="02020603050405020304" pitchFamily="18" charset="0"/>
              </a:rPr>
              <a:t>Để thực hiện một bài vẽ theo chủ đề</a:t>
            </a:r>
            <a:r>
              <a:rPr lang="en-US" altLang="vi-VN" sz="2400" b="1"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latin typeface="Times New Roman" panose="02020603050405020304" pitchFamily="18" charset="0"/>
              </a:rPr>
              <a:t>mùa</a:t>
            </a:r>
            <a:r>
              <a:rPr lang="en-US" altLang="vi-VN" sz="2400" b="1">
                <a:latin typeface="Times New Roman" panose="02020603050405020304" pitchFamily="18" charset="0"/>
              </a:rPr>
              <a:t> thu </a:t>
            </a:r>
            <a:r>
              <a:rPr lang="vi-VN" altLang="vi-VN" sz="2400" b="1">
                <a:latin typeface="Times New Roman" panose="02020603050405020304" pitchFamily="18" charset="0"/>
              </a:rPr>
              <a:t>hoạch</a:t>
            </a:r>
            <a:r>
              <a:rPr lang="en-US" altLang="vi-VN" sz="2400" b="1">
                <a:latin typeface="Times New Roman" panose="02020603050405020304" pitchFamily="18" charset="0"/>
              </a:rPr>
              <a:t>, ta </a:t>
            </a:r>
            <a:r>
              <a:rPr lang="vi-VN" altLang="vi-VN" sz="2400" b="1">
                <a:latin typeface="Times New Roman" panose="02020603050405020304" pitchFamily="18" charset="0"/>
              </a:rPr>
              <a:t>phả</a:t>
            </a:r>
            <a:r>
              <a:rPr lang="en-US" altLang="vi-VN" sz="2400" b="1">
                <a:latin typeface="Times New Roman" panose="02020603050405020304" pitchFamily="18" charset="0"/>
              </a:rPr>
              <a:t>i </a:t>
            </a:r>
            <a:r>
              <a:rPr lang="vi-VN" altLang="vi-VN" sz="2400" b="1">
                <a:latin typeface="Times New Roman" panose="02020603050405020304" pitchFamily="18" charset="0"/>
              </a:rPr>
              <a:t>thực hiện qua mấy bước?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A1AE4-B236-019F-6742-25D47EA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85" y="2102624"/>
            <a:ext cx="276311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3. Vẽ màu cho các nhân vật chính.</a:t>
            </a:r>
            <a:endParaRPr lang="vi-VN" altLang="vi-VN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E7904A-8B9D-CCB5-8728-C12B99FC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046" y="3192468"/>
            <a:ext cx="2657159" cy="1860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48718-96A3-4A04-D32C-F22BA1B7D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45432"/>
            <a:ext cx="2657159" cy="1885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52306B-F84A-C964-0B1F-A459EF3D6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15" y="3123319"/>
            <a:ext cx="2558583" cy="186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664EDA-C8A1-BC34-275E-11D1B52A1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477" y="3139777"/>
            <a:ext cx="2558583" cy="181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C5AE8-57C6-67DA-C103-6B0237B3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2309" y="2175318"/>
            <a:ext cx="296463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vi-VN" altLang="vi-VN" sz="1800" b="1">
                <a:latin typeface="Times New Roman" panose="02020603050405020304" pitchFamily="18" charset="0"/>
              </a:rPr>
              <a:t>Bước </a:t>
            </a:r>
            <a:r>
              <a:rPr lang="en-US" altLang="vi-VN" sz="1800" b="1">
                <a:latin typeface="Times New Roman" panose="02020603050405020304" pitchFamily="18" charset="0"/>
              </a:rPr>
              <a:t>4. Vẽ màu, hoàn thiện bức tranh.</a:t>
            </a:r>
            <a:endParaRPr lang="vi-VN" altLang="vi-VN" sz="1800" dirty="0"/>
          </a:p>
        </p:txBody>
      </p:sp>
    </p:spTree>
    <p:extLst>
      <p:ext uri="{BB962C8B-B14F-4D97-AF65-F5344CB8AC3E}">
        <p14:creationId xmlns:p14="http://schemas.microsoft.com/office/powerpoint/2010/main" val="23669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21929</TotalTime>
  <Words>122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BÙI THỊ THU HẰNG (221001306)</cp:lastModifiedBy>
  <cp:revision>1162</cp:revision>
  <dcterms:modified xsi:type="dcterms:W3CDTF">2025-03-10T03:05:23Z</dcterms:modified>
</cp:coreProperties>
</file>