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487" r:id="rId3"/>
    <p:sldId id="488" r:id="rId4"/>
    <p:sldId id="536" r:id="rId5"/>
    <p:sldId id="542" r:id="rId6"/>
    <p:sldId id="498" r:id="rId7"/>
    <p:sldId id="537" r:id="rId8"/>
    <p:sldId id="549" r:id="rId9"/>
    <p:sldId id="524" r:id="rId10"/>
    <p:sldId id="544" r:id="rId11"/>
    <p:sldId id="553" r:id="rId12"/>
    <p:sldId id="554" r:id="rId13"/>
    <p:sldId id="5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BF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90805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9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6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6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  <p:sldLayoutId id="214748372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1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6" y="818455"/>
            <a:ext cx="958734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MÔN:TỰ NHIÊN VÀ XÃ HỘI</a:t>
            </a:r>
          </a:p>
          <a:p>
            <a:pPr algn="ctr"/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TUẦN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30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LỚP 3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00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619" y="473883"/>
            <a:ext cx="10142806" cy="57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479" y="590843"/>
            <a:ext cx="10225946" cy="57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2" y="748144"/>
            <a:ext cx="11388356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5129" y="83198"/>
            <a:ext cx="11275277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Thứ Hai</a:t>
            </a:r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ngày </a:t>
            </a:r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4 </a:t>
            </a:r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 2025</a:t>
            </a:r>
          </a:p>
          <a:p>
            <a:pPr algn="ctr" eaLnBrk="1" hangingPunct="1"/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 eaLnBrk="1" hangingPunct="1"/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TIẾT 59. XÁC ĐỊNH PHƯƠNG HƯỚNG TRONG KHÔNG GIAN –T2 </a:t>
            </a: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71" y="290285"/>
            <a:ext cx="10783857" cy="60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48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5638800"/>
            <a:ext cx="934402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6" y="1796824"/>
            <a:ext cx="5513243" cy="3983557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524000" y="125481"/>
            <a:ext cx="8853055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1:TÌM HIỂU VỀ LA BÀN</a:t>
            </a:r>
          </a:p>
        </p:txBody>
      </p:sp>
    </p:spTree>
    <p:extLst>
      <p:ext uri="{BB962C8B-B14F-4D97-AF65-F5344CB8AC3E}">
        <p14:creationId xmlns:p14="http://schemas.microsoft.com/office/powerpoint/2010/main" val="87659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609601" y="155807"/>
            <a:ext cx="11222182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HOẠT ĐỘNG 2: XÁC ĐỊNH CÁC PHƯƠNG HƯỚNG  BẰNG LA BÀN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4199811" y="5955092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Thảo luận nhóm đôi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990821"/>
            <a:ext cx="8495867" cy="46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1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17763" y="211225"/>
            <a:ext cx="11956473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HOẠT ĐỘNG 3: THỰC HÀNH SỬ DỤNG LA BÀN ĐỂ XÁC ĐỊNH PHƯƠNG HƯỚNG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4199811" y="5955092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40772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54" y="478970"/>
            <a:ext cx="11118011" cy="60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6" y="5687943"/>
            <a:ext cx="952500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0" y="543113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566" y="241689"/>
            <a:ext cx="8982055" cy="42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93643"/>
            <a:ext cx="6470072" cy="6546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893" y="1981200"/>
            <a:ext cx="3018653" cy="30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52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86</Words>
  <Application>Microsoft Office PowerPoint</Application>
  <PresentationFormat>Widescreen</PresentationFormat>
  <Paragraphs>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Calibri Light</vt:lpstr>
      <vt:lpstr>VNI-Times</vt:lpstr>
      <vt:lpstr>印品黑体</vt:lpstr>
      <vt:lpstr>1_Office 主题​​</vt:lpstr>
      <vt:lpstr>9_www.33ppt.com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BÙI THỊ THU HẰNG (221001306)</cp:lastModifiedBy>
  <cp:revision>109</cp:revision>
  <cp:lastPrinted>2023-04-08T10:41:11Z</cp:lastPrinted>
  <dcterms:created xsi:type="dcterms:W3CDTF">2021-06-12T02:50:33Z</dcterms:created>
  <dcterms:modified xsi:type="dcterms:W3CDTF">2025-04-20T03:01:43Z</dcterms:modified>
</cp:coreProperties>
</file>