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7" r:id="rId2"/>
    <p:sldId id="257" r:id="rId3"/>
    <p:sldId id="278" r:id="rId4"/>
    <p:sldId id="279" r:id="rId5"/>
    <p:sldId id="280" r:id="rId6"/>
    <p:sldId id="281" r:id="rId7"/>
    <p:sldId id="276" r:id="rId8"/>
    <p:sldId id="265" r:id="rId9"/>
    <p:sldId id="282" r:id="rId10"/>
    <p:sldId id="283" r:id="rId11"/>
    <p:sldId id="284" r:id="rId12"/>
    <p:sldId id="269" r:id="rId13"/>
    <p:sldId id="285" r:id="rId14"/>
    <p:sldId id="273" r:id="rId15"/>
    <p:sldId id="274" r:id="rId16"/>
    <p:sldId id="286" r:id="rId1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0000" autoAdjust="0"/>
  </p:normalViewPr>
  <p:slideViewPr>
    <p:cSldViewPr snapToGrid="0">
      <p:cViewPr>
        <p:scale>
          <a:sx n="60" d="100"/>
          <a:sy n="60" d="100"/>
        </p:scale>
        <p:origin x="-888" y="-48"/>
      </p:cViewPr>
      <p:guideLst>
        <p:guide orient="horz" pos="2160"/>
        <p:guide pos="384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37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8C7177-1273-47CD-AD90-87AA06BD4F3C}"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B99B35BC-8744-40B0-9E04-78C01D8FB266}">
      <dgm:prSet phldrT="[Text]"/>
      <dgm:spPr/>
      <dgm:t>
        <a:bodyPr/>
        <a:lstStyle/>
        <a:p>
          <a:r>
            <a:rPr lang="vi-VN" dirty="0" smtClean="0"/>
            <a:t>  Đọc 4 câu hỏi</a:t>
          </a:r>
          <a:endParaRPr lang="en-US" dirty="0"/>
        </a:p>
      </dgm:t>
    </dgm:pt>
    <dgm:pt modelId="{BB480F26-0CB9-47AF-B310-2FD96A86B544}" type="parTrans" cxnId="{4DE2D105-370A-4ADD-881C-35089A75DBE5}">
      <dgm:prSet/>
      <dgm:spPr/>
      <dgm:t>
        <a:bodyPr/>
        <a:lstStyle/>
        <a:p>
          <a:endParaRPr lang="en-US"/>
        </a:p>
      </dgm:t>
    </dgm:pt>
    <dgm:pt modelId="{DDABC962-B6F9-41F1-BAFD-A432E170F560}" type="sibTrans" cxnId="{4DE2D105-370A-4ADD-881C-35089A75DBE5}">
      <dgm:prSet/>
      <dgm:spPr/>
      <dgm:t>
        <a:bodyPr/>
        <a:lstStyle/>
        <a:p>
          <a:endParaRPr lang="en-US"/>
        </a:p>
      </dgm:t>
    </dgm:pt>
    <dgm:pt modelId="{1463A8E3-F4DC-4C52-9E7B-46AA5C702870}">
      <dgm:prSet phldrT="[Text]"/>
      <dgm:spPr/>
      <dgm:t>
        <a:bodyPr/>
        <a:lstStyle/>
        <a:p>
          <a:r>
            <a:rPr lang="vi-VN" dirty="0" smtClean="0"/>
            <a:t> Thảo luận nhóm </a:t>
          </a:r>
          <a:endParaRPr lang="en-US" dirty="0"/>
        </a:p>
      </dgm:t>
    </dgm:pt>
    <dgm:pt modelId="{7C5E58F3-0615-4838-85F9-CE805B763CB8}" type="parTrans" cxnId="{009B3EBC-F229-4A5D-BB14-92D1A9165C58}">
      <dgm:prSet/>
      <dgm:spPr/>
      <dgm:t>
        <a:bodyPr/>
        <a:lstStyle/>
        <a:p>
          <a:endParaRPr lang="en-US"/>
        </a:p>
      </dgm:t>
    </dgm:pt>
    <dgm:pt modelId="{8B3C10F2-00AA-40DA-B258-D0D8E7ABA74C}" type="sibTrans" cxnId="{009B3EBC-F229-4A5D-BB14-92D1A9165C58}">
      <dgm:prSet/>
      <dgm:spPr/>
      <dgm:t>
        <a:bodyPr/>
        <a:lstStyle/>
        <a:p>
          <a:endParaRPr lang="en-US"/>
        </a:p>
      </dgm:t>
    </dgm:pt>
    <dgm:pt modelId="{2B561FA8-730E-4E69-B369-76C167B9F078}">
      <dgm:prSet phldrT="[Text]"/>
      <dgm:spPr/>
      <dgm:t>
        <a:bodyPr/>
        <a:lstStyle/>
        <a:p>
          <a:r>
            <a:rPr lang="vi-VN" dirty="0" smtClean="0"/>
            <a:t> Phỏng vấn</a:t>
          </a:r>
          <a:endParaRPr lang="en-US" dirty="0"/>
        </a:p>
      </dgm:t>
    </dgm:pt>
    <dgm:pt modelId="{F011283B-D379-4FCB-A62D-07A98360C3AB}" type="parTrans" cxnId="{A0EA16F6-FE57-40D8-AFB3-CA045BCBEC84}">
      <dgm:prSet/>
      <dgm:spPr/>
      <dgm:t>
        <a:bodyPr/>
        <a:lstStyle/>
        <a:p>
          <a:endParaRPr lang="en-US"/>
        </a:p>
      </dgm:t>
    </dgm:pt>
    <dgm:pt modelId="{CD2A77A2-1EE4-43BC-AB51-F73CF8D1FAF3}" type="sibTrans" cxnId="{A0EA16F6-FE57-40D8-AFB3-CA045BCBEC84}">
      <dgm:prSet/>
      <dgm:spPr/>
      <dgm:t>
        <a:bodyPr/>
        <a:lstStyle/>
        <a:p>
          <a:endParaRPr lang="en-US"/>
        </a:p>
      </dgm:t>
    </dgm:pt>
    <dgm:pt modelId="{1BAF8A19-1BB8-4DEB-A26A-FD52711D3F7D}" type="pres">
      <dgm:prSet presAssocID="{378C7177-1273-47CD-AD90-87AA06BD4F3C}" presName="Name0" presStyleCnt="0">
        <dgm:presLayoutVars>
          <dgm:dir/>
          <dgm:resizeHandles val="exact"/>
        </dgm:presLayoutVars>
      </dgm:prSet>
      <dgm:spPr/>
      <dgm:t>
        <a:bodyPr/>
        <a:lstStyle/>
        <a:p>
          <a:endParaRPr lang="en-US"/>
        </a:p>
      </dgm:t>
    </dgm:pt>
    <dgm:pt modelId="{0ECD4226-F647-4B53-948F-FCD87620D099}" type="pres">
      <dgm:prSet presAssocID="{B99B35BC-8744-40B0-9E04-78C01D8FB266}" presName="composite" presStyleCnt="0"/>
      <dgm:spPr/>
    </dgm:pt>
    <dgm:pt modelId="{8F22F040-96D8-440E-B3D8-FAFFB9234812}" type="pres">
      <dgm:prSet presAssocID="{B99B35BC-8744-40B0-9E04-78C01D8FB266}" presName="rect1" presStyleLbl="trAlignAcc1" presStyleIdx="0" presStyleCnt="3" custScaleX="150583" custLinFactNeighborX="1019" custLinFactNeighborY="-4216">
        <dgm:presLayoutVars>
          <dgm:bulletEnabled val="1"/>
        </dgm:presLayoutVars>
      </dgm:prSet>
      <dgm:spPr/>
      <dgm:t>
        <a:bodyPr/>
        <a:lstStyle/>
        <a:p>
          <a:endParaRPr lang="en-US"/>
        </a:p>
      </dgm:t>
    </dgm:pt>
    <dgm:pt modelId="{EF8FF541-4B09-4D76-AF69-A3FD49D64B18}" type="pres">
      <dgm:prSet presAssocID="{B99B35BC-8744-40B0-9E04-78C01D8FB266}" presName="rect2" presStyleLbl="fgImgPlace1" presStyleIdx="0" presStyleCnt="3" custLinFactNeighborX="-91640" custLinFactNeighborY="9741"/>
      <dgm:spPr/>
    </dgm:pt>
    <dgm:pt modelId="{2D2ECADF-9D4B-4417-8891-324AEFE27B57}" type="pres">
      <dgm:prSet presAssocID="{DDABC962-B6F9-41F1-BAFD-A432E170F560}" presName="sibTrans" presStyleCnt="0"/>
      <dgm:spPr/>
    </dgm:pt>
    <dgm:pt modelId="{24B29CCB-C7F0-4E9B-8E54-904D67C9A05A}" type="pres">
      <dgm:prSet presAssocID="{1463A8E3-F4DC-4C52-9E7B-46AA5C702870}" presName="composite" presStyleCnt="0"/>
      <dgm:spPr/>
    </dgm:pt>
    <dgm:pt modelId="{07F526C6-40E1-4480-80B2-5041388AE2CE}" type="pres">
      <dgm:prSet presAssocID="{1463A8E3-F4DC-4C52-9E7B-46AA5C702870}" presName="rect1" presStyleLbl="trAlignAcc1" presStyleIdx="1" presStyleCnt="3" custScaleX="147538">
        <dgm:presLayoutVars>
          <dgm:bulletEnabled val="1"/>
        </dgm:presLayoutVars>
      </dgm:prSet>
      <dgm:spPr/>
      <dgm:t>
        <a:bodyPr/>
        <a:lstStyle/>
        <a:p>
          <a:endParaRPr lang="en-US"/>
        </a:p>
      </dgm:t>
    </dgm:pt>
    <dgm:pt modelId="{2AECED09-0AA1-45D3-89FD-D6FEB6BC6403}" type="pres">
      <dgm:prSet presAssocID="{1463A8E3-F4DC-4C52-9E7B-46AA5C702870}" presName="rect2" presStyleLbl="fgImgPlace1" presStyleIdx="1" presStyleCnt="3" custLinFactNeighborX="-92194" custLinFactNeighborY="13246"/>
      <dgm:spPr/>
    </dgm:pt>
    <dgm:pt modelId="{B2D05B32-2102-4CF9-B584-D20ACA770A77}" type="pres">
      <dgm:prSet presAssocID="{8B3C10F2-00AA-40DA-B258-D0D8E7ABA74C}" presName="sibTrans" presStyleCnt="0"/>
      <dgm:spPr/>
    </dgm:pt>
    <dgm:pt modelId="{4BDD24FA-4956-481E-910C-D38A03AE1533}" type="pres">
      <dgm:prSet presAssocID="{2B561FA8-730E-4E69-B369-76C167B9F078}" presName="composite" presStyleCnt="0"/>
      <dgm:spPr/>
    </dgm:pt>
    <dgm:pt modelId="{7D96FE0B-263C-47A0-AC86-0FA1C7104D05}" type="pres">
      <dgm:prSet presAssocID="{2B561FA8-730E-4E69-B369-76C167B9F078}" presName="rect1" presStyleLbl="trAlignAcc1" presStyleIdx="2" presStyleCnt="3" custScaleX="147538">
        <dgm:presLayoutVars>
          <dgm:bulletEnabled val="1"/>
        </dgm:presLayoutVars>
      </dgm:prSet>
      <dgm:spPr/>
      <dgm:t>
        <a:bodyPr/>
        <a:lstStyle/>
        <a:p>
          <a:endParaRPr lang="en-US"/>
        </a:p>
      </dgm:t>
    </dgm:pt>
    <dgm:pt modelId="{98323B9C-86B1-4A8E-B84B-7BCC616EBFD9}" type="pres">
      <dgm:prSet presAssocID="{2B561FA8-730E-4E69-B369-76C167B9F078}" presName="rect2" presStyleLbl="fgImgPlace1" presStyleIdx="2" presStyleCnt="3" custLinFactNeighborX="-95186" custLinFactNeighborY="11252"/>
      <dgm:spPr/>
    </dgm:pt>
  </dgm:ptLst>
  <dgm:cxnLst>
    <dgm:cxn modelId="{4DE2D105-370A-4ADD-881C-35089A75DBE5}" srcId="{378C7177-1273-47CD-AD90-87AA06BD4F3C}" destId="{B99B35BC-8744-40B0-9E04-78C01D8FB266}" srcOrd="0" destOrd="0" parTransId="{BB480F26-0CB9-47AF-B310-2FD96A86B544}" sibTransId="{DDABC962-B6F9-41F1-BAFD-A432E170F560}"/>
    <dgm:cxn modelId="{7599DD28-A3F0-4C88-A56A-DD9E0416E4F0}" type="presOf" srcId="{2B561FA8-730E-4E69-B369-76C167B9F078}" destId="{7D96FE0B-263C-47A0-AC86-0FA1C7104D05}" srcOrd="0" destOrd="0" presId="urn:microsoft.com/office/officeart/2008/layout/PictureStrips"/>
    <dgm:cxn modelId="{1B7AD82B-73D1-45C4-BC0F-0C8759C9E6A1}" type="presOf" srcId="{1463A8E3-F4DC-4C52-9E7B-46AA5C702870}" destId="{07F526C6-40E1-4480-80B2-5041388AE2CE}" srcOrd="0" destOrd="0" presId="urn:microsoft.com/office/officeart/2008/layout/PictureStrips"/>
    <dgm:cxn modelId="{965C139A-6294-4DFB-A964-549C70DF4305}" type="presOf" srcId="{378C7177-1273-47CD-AD90-87AA06BD4F3C}" destId="{1BAF8A19-1BB8-4DEB-A26A-FD52711D3F7D}" srcOrd="0" destOrd="0" presId="urn:microsoft.com/office/officeart/2008/layout/PictureStrips"/>
    <dgm:cxn modelId="{AAB25B76-AD26-41C4-964D-EA893D6783EB}" type="presOf" srcId="{B99B35BC-8744-40B0-9E04-78C01D8FB266}" destId="{8F22F040-96D8-440E-B3D8-FAFFB9234812}" srcOrd="0" destOrd="0" presId="urn:microsoft.com/office/officeart/2008/layout/PictureStrips"/>
    <dgm:cxn modelId="{A0EA16F6-FE57-40D8-AFB3-CA045BCBEC84}" srcId="{378C7177-1273-47CD-AD90-87AA06BD4F3C}" destId="{2B561FA8-730E-4E69-B369-76C167B9F078}" srcOrd="2" destOrd="0" parTransId="{F011283B-D379-4FCB-A62D-07A98360C3AB}" sibTransId="{CD2A77A2-1EE4-43BC-AB51-F73CF8D1FAF3}"/>
    <dgm:cxn modelId="{009B3EBC-F229-4A5D-BB14-92D1A9165C58}" srcId="{378C7177-1273-47CD-AD90-87AA06BD4F3C}" destId="{1463A8E3-F4DC-4C52-9E7B-46AA5C702870}" srcOrd="1" destOrd="0" parTransId="{7C5E58F3-0615-4838-85F9-CE805B763CB8}" sibTransId="{8B3C10F2-00AA-40DA-B258-D0D8E7ABA74C}"/>
    <dgm:cxn modelId="{B51D16F3-E493-4110-B912-BFB2A9A7D2D0}" type="presParOf" srcId="{1BAF8A19-1BB8-4DEB-A26A-FD52711D3F7D}" destId="{0ECD4226-F647-4B53-948F-FCD87620D099}" srcOrd="0" destOrd="0" presId="urn:microsoft.com/office/officeart/2008/layout/PictureStrips"/>
    <dgm:cxn modelId="{BEBD83CF-E3A7-4BD0-AE2B-1663C6688A35}" type="presParOf" srcId="{0ECD4226-F647-4B53-948F-FCD87620D099}" destId="{8F22F040-96D8-440E-B3D8-FAFFB9234812}" srcOrd="0" destOrd="0" presId="urn:microsoft.com/office/officeart/2008/layout/PictureStrips"/>
    <dgm:cxn modelId="{BB0F2F8C-6B5C-4A85-8B97-68249C67F446}" type="presParOf" srcId="{0ECD4226-F647-4B53-948F-FCD87620D099}" destId="{EF8FF541-4B09-4D76-AF69-A3FD49D64B18}" srcOrd="1" destOrd="0" presId="urn:microsoft.com/office/officeart/2008/layout/PictureStrips"/>
    <dgm:cxn modelId="{4520186E-93E7-424F-9D11-F785442A7D3A}" type="presParOf" srcId="{1BAF8A19-1BB8-4DEB-A26A-FD52711D3F7D}" destId="{2D2ECADF-9D4B-4417-8891-324AEFE27B57}" srcOrd="1" destOrd="0" presId="urn:microsoft.com/office/officeart/2008/layout/PictureStrips"/>
    <dgm:cxn modelId="{0FB9701A-8953-4864-A150-4E10894F9D70}" type="presParOf" srcId="{1BAF8A19-1BB8-4DEB-A26A-FD52711D3F7D}" destId="{24B29CCB-C7F0-4E9B-8E54-904D67C9A05A}" srcOrd="2" destOrd="0" presId="urn:microsoft.com/office/officeart/2008/layout/PictureStrips"/>
    <dgm:cxn modelId="{534B004E-9844-4DDE-B65C-60FDFD2B8843}" type="presParOf" srcId="{24B29CCB-C7F0-4E9B-8E54-904D67C9A05A}" destId="{07F526C6-40E1-4480-80B2-5041388AE2CE}" srcOrd="0" destOrd="0" presId="urn:microsoft.com/office/officeart/2008/layout/PictureStrips"/>
    <dgm:cxn modelId="{AE7FDFE5-8A4D-4CD8-9745-C27C5C7D1ED6}" type="presParOf" srcId="{24B29CCB-C7F0-4E9B-8E54-904D67C9A05A}" destId="{2AECED09-0AA1-45D3-89FD-D6FEB6BC6403}" srcOrd="1" destOrd="0" presId="urn:microsoft.com/office/officeart/2008/layout/PictureStrips"/>
    <dgm:cxn modelId="{DAD4D4E4-3BEA-46BF-8DBE-16170E9176F0}" type="presParOf" srcId="{1BAF8A19-1BB8-4DEB-A26A-FD52711D3F7D}" destId="{B2D05B32-2102-4CF9-B584-D20ACA770A77}" srcOrd="3" destOrd="0" presId="urn:microsoft.com/office/officeart/2008/layout/PictureStrips"/>
    <dgm:cxn modelId="{7317D868-00CA-427D-9407-4E2D684A22E9}" type="presParOf" srcId="{1BAF8A19-1BB8-4DEB-A26A-FD52711D3F7D}" destId="{4BDD24FA-4956-481E-910C-D38A03AE1533}" srcOrd="4" destOrd="0" presId="urn:microsoft.com/office/officeart/2008/layout/PictureStrips"/>
    <dgm:cxn modelId="{E4D9E44C-2505-4364-B6A2-6D79E8441262}" type="presParOf" srcId="{4BDD24FA-4956-481E-910C-D38A03AE1533}" destId="{7D96FE0B-263C-47A0-AC86-0FA1C7104D05}" srcOrd="0" destOrd="0" presId="urn:microsoft.com/office/officeart/2008/layout/PictureStrips"/>
    <dgm:cxn modelId="{98A7EDF8-7010-418F-88EE-F8C343838769}" type="presParOf" srcId="{4BDD24FA-4956-481E-910C-D38A03AE1533}" destId="{98323B9C-86B1-4A8E-B84B-7BCC616EBFD9}"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2F040-96D8-440E-B3D8-FAFFB9234812}">
      <dsp:nvSpPr>
        <dsp:cNvPr id="0" name=""/>
        <dsp:cNvSpPr/>
      </dsp:nvSpPr>
      <dsp:spPr>
        <a:xfrm>
          <a:off x="747495" y="296907"/>
          <a:ext cx="6724012" cy="139541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45159" tIns="217170" rIns="217170" bIns="217170" numCol="1" spcCol="1270" anchor="ctr" anchorCtr="0">
          <a:noAutofit/>
        </a:bodyPr>
        <a:lstStyle/>
        <a:p>
          <a:pPr lvl="0" algn="l" defTabSz="2533650">
            <a:lnSpc>
              <a:spcPct val="90000"/>
            </a:lnSpc>
            <a:spcBef>
              <a:spcPct val="0"/>
            </a:spcBef>
            <a:spcAft>
              <a:spcPct val="35000"/>
            </a:spcAft>
          </a:pPr>
          <a:r>
            <a:rPr lang="vi-VN" sz="5700" kern="1200" dirty="0" smtClean="0"/>
            <a:t>  Đọc 4 câu hỏi</a:t>
          </a:r>
          <a:endParaRPr lang="en-US" sz="5700" kern="1200" dirty="0"/>
        </a:p>
      </dsp:txBody>
      <dsp:txXfrm>
        <a:off x="747495" y="296907"/>
        <a:ext cx="6724012" cy="1395412"/>
      </dsp:txXfrm>
    </dsp:sp>
    <dsp:sp modelId="{EF8FF541-4B09-4D76-AF69-A3FD49D64B18}">
      <dsp:nvSpPr>
        <dsp:cNvPr id="0" name=""/>
        <dsp:cNvSpPr/>
      </dsp:nvSpPr>
      <dsp:spPr>
        <a:xfrm>
          <a:off x="750155" y="296901"/>
          <a:ext cx="976788" cy="1465183"/>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F526C6-40E1-4480-80B2-5041388AE2CE}">
      <dsp:nvSpPr>
        <dsp:cNvPr id="0" name=""/>
        <dsp:cNvSpPr/>
      </dsp:nvSpPr>
      <dsp:spPr>
        <a:xfrm>
          <a:off x="769978" y="2112407"/>
          <a:ext cx="6588043" cy="139541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45159" tIns="217170" rIns="217170" bIns="217170" numCol="1" spcCol="1270" anchor="ctr" anchorCtr="0">
          <a:noAutofit/>
        </a:bodyPr>
        <a:lstStyle/>
        <a:p>
          <a:pPr lvl="0" algn="l" defTabSz="2533650">
            <a:lnSpc>
              <a:spcPct val="90000"/>
            </a:lnSpc>
            <a:spcBef>
              <a:spcPct val="0"/>
            </a:spcBef>
            <a:spcAft>
              <a:spcPct val="35000"/>
            </a:spcAft>
          </a:pPr>
          <a:r>
            <a:rPr lang="vi-VN" sz="5700" kern="1200" dirty="0" smtClean="0"/>
            <a:t> Thảo luận nhóm </a:t>
          </a:r>
          <a:endParaRPr lang="en-US" sz="5700" kern="1200" dirty="0"/>
        </a:p>
      </dsp:txBody>
      <dsp:txXfrm>
        <a:off x="769978" y="2112407"/>
        <a:ext cx="6588043" cy="1395412"/>
      </dsp:txXfrm>
    </dsp:sp>
    <dsp:sp modelId="{2AECED09-0AA1-45D3-89FD-D6FEB6BC6403}">
      <dsp:nvSpPr>
        <dsp:cNvPr id="0" name=""/>
        <dsp:cNvSpPr/>
      </dsp:nvSpPr>
      <dsp:spPr>
        <a:xfrm>
          <a:off x="744744" y="2104925"/>
          <a:ext cx="976788" cy="1465183"/>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96FE0B-263C-47A0-AC86-0FA1C7104D05}">
      <dsp:nvSpPr>
        <dsp:cNvPr id="0" name=""/>
        <dsp:cNvSpPr/>
      </dsp:nvSpPr>
      <dsp:spPr>
        <a:xfrm>
          <a:off x="769978" y="3869076"/>
          <a:ext cx="6588043" cy="139541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45159" tIns="217170" rIns="217170" bIns="217170" numCol="1" spcCol="1270" anchor="ctr" anchorCtr="0">
          <a:noAutofit/>
        </a:bodyPr>
        <a:lstStyle/>
        <a:p>
          <a:pPr lvl="0" algn="l" defTabSz="2533650">
            <a:lnSpc>
              <a:spcPct val="90000"/>
            </a:lnSpc>
            <a:spcBef>
              <a:spcPct val="0"/>
            </a:spcBef>
            <a:spcAft>
              <a:spcPct val="35000"/>
            </a:spcAft>
          </a:pPr>
          <a:r>
            <a:rPr lang="vi-VN" sz="5700" kern="1200" dirty="0" smtClean="0"/>
            <a:t> Phỏng vấn</a:t>
          </a:r>
          <a:endParaRPr lang="en-US" sz="5700" kern="1200" dirty="0"/>
        </a:p>
      </dsp:txBody>
      <dsp:txXfrm>
        <a:off x="769978" y="3869076"/>
        <a:ext cx="6588043" cy="1395412"/>
      </dsp:txXfrm>
    </dsp:sp>
    <dsp:sp modelId="{98323B9C-86B1-4A8E-B84B-7BCC616EBFD9}">
      <dsp:nvSpPr>
        <dsp:cNvPr id="0" name=""/>
        <dsp:cNvSpPr/>
      </dsp:nvSpPr>
      <dsp:spPr>
        <a:xfrm>
          <a:off x="715518" y="3832379"/>
          <a:ext cx="976788" cy="1465183"/>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CCE3C-B46C-4C55-82A9-19491278AE14}" type="datetimeFigureOut">
              <a:rPr lang="vi-VN" smtClean="0"/>
              <a:t>23/01/2025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743602-8633-4CBE-AABF-FE1A0031CDB7}" type="slidenum">
              <a:rPr lang="vi-VN" smtClean="0"/>
              <a:t>‹#›</a:t>
            </a:fld>
            <a:endParaRPr lang="vi-VN"/>
          </a:p>
        </p:txBody>
      </p:sp>
    </p:spTree>
    <p:extLst>
      <p:ext uri="{BB962C8B-B14F-4D97-AF65-F5344CB8AC3E}">
        <p14:creationId xmlns:p14="http://schemas.microsoft.com/office/powerpoint/2010/main" val="2461816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E4743602-8633-4CBE-AABF-FE1A0031CDB7}" type="slidenum">
              <a:rPr lang="vi-VN" smtClean="0"/>
              <a:t>7</a:t>
            </a:fld>
            <a:endParaRPr lang="vi-VN"/>
          </a:p>
        </p:txBody>
      </p:sp>
    </p:spTree>
    <p:extLst>
      <p:ext uri="{BB962C8B-B14F-4D97-AF65-F5344CB8AC3E}">
        <p14:creationId xmlns:p14="http://schemas.microsoft.com/office/powerpoint/2010/main" val="3456283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200" dirty="0" smtClean="0">
                <a:latin typeface="Calibri" panose="020F0502020204030204"/>
              </a:rPr>
              <a:t>T</a:t>
            </a:r>
            <a:r>
              <a:rPr lang="en-GB" sz="1200" dirty="0" err="1" smtClean="0">
                <a:latin typeface="Calibri" panose="020F0502020204030204"/>
              </a:rPr>
              <a:t>hầy</a:t>
            </a:r>
            <a:r>
              <a:rPr lang="en-GB" sz="1200" dirty="0" smtClean="0">
                <a:latin typeface="Calibri" panose="020F0502020204030204"/>
              </a:rPr>
              <a:t> </a:t>
            </a:r>
            <a:r>
              <a:rPr lang="en-GB" sz="1200" dirty="0" err="1" smtClean="0">
                <a:latin typeface="Calibri" panose="020F0502020204030204"/>
              </a:rPr>
              <a:t>cô</a:t>
            </a:r>
            <a:r>
              <a:rPr lang="en-GB" sz="1200" dirty="0" smtClean="0">
                <a:latin typeface="Calibri" panose="020F0502020204030204"/>
              </a:rPr>
              <a:t> </a:t>
            </a:r>
            <a:r>
              <a:rPr lang="en-GB" sz="1200" dirty="0" err="1" smtClean="0">
                <a:latin typeface="Calibri" panose="020F0502020204030204"/>
              </a:rPr>
              <a:t>liên</a:t>
            </a:r>
            <a:r>
              <a:rPr lang="vi-VN" sz="1200" dirty="0" smtClean="0">
                <a:latin typeface="Calibri" panose="020F0502020204030204"/>
              </a:rPr>
              <a:t> hệ</a:t>
            </a:r>
            <a:r>
              <a:rPr lang="en-GB" sz="1200" dirty="0" smtClean="0">
                <a:latin typeface="Calibri" panose="020F0502020204030204"/>
              </a:rPr>
              <a:t> </a:t>
            </a:r>
            <a:endParaRPr lang="vi-VN" sz="1200" dirty="0" smtClean="0">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70C0"/>
                </a:solidFill>
                <a:latin typeface="Calibri" panose="020F0502020204030204"/>
              </a:rPr>
              <a:t>ZALO</a:t>
            </a:r>
            <a:r>
              <a:rPr lang="vi-VN" sz="1200" dirty="0" smtClean="0">
                <a:solidFill>
                  <a:srgbClr val="0070C0"/>
                </a:solidFill>
                <a:latin typeface="Calibri" panose="020F0502020204030204"/>
              </a:rPr>
              <a:t> Duy nhất</a:t>
            </a:r>
            <a:r>
              <a:rPr lang="en-GB" sz="1200" dirty="0" smtClean="0">
                <a:solidFill>
                  <a:srgbClr val="0070C0"/>
                </a:solidFill>
                <a:latin typeface="Calibri" panose="020F0502020204030204"/>
              </a:rPr>
              <a:t>  </a:t>
            </a:r>
            <a:r>
              <a:rPr lang="en-GB" sz="1800" dirty="0" smtClean="0">
                <a:solidFill>
                  <a:srgbClr val="0070C0"/>
                </a:solidFill>
                <a:latin typeface="Calibri" panose="020F0502020204030204"/>
              </a:rPr>
              <a:t>SĐT: 035</a:t>
            </a:r>
            <a:r>
              <a:rPr lang="vi-VN" sz="1800" dirty="0" smtClean="0">
                <a:solidFill>
                  <a:srgbClr val="0070C0"/>
                </a:solidFill>
                <a:latin typeface="Calibri" panose="020F0502020204030204"/>
              </a:rPr>
              <a:t>3095025</a:t>
            </a:r>
            <a:endParaRPr lang="en-US" sz="1800" dirty="0" smtClean="0">
              <a:solidFill>
                <a:srgbClr val="0070C0"/>
              </a:solidFill>
              <a:latin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fld id="{5BF1E8BE-0818-4D5E-B3FC-0F5F78E64CFC}" type="slidenum">
              <a:rPr lang="vi-VN" smtClean="0"/>
              <a:t>10</a:t>
            </a:fld>
            <a:endParaRPr lang="vi-VN"/>
          </a:p>
        </p:txBody>
      </p:sp>
    </p:spTree>
    <p:extLst>
      <p:ext uri="{BB962C8B-B14F-4D97-AF65-F5344CB8AC3E}">
        <p14:creationId xmlns:p14="http://schemas.microsoft.com/office/powerpoint/2010/main" val="1920573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200" dirty="0" smtClean="0">
                <a:latin typeface="Calibri" panose="020F0502020204030204"/>
              </a:rPr>
              <a:t>T</a:t>
            </a:r>
            <a:r>
              <a:rPr lang="en-GB" sz="1200" dirty="0" err="1" smtClean="0">
                <a:latin typeface="Calibri" panose="020F0502020204030204"/>
              </a:rPr>
              <a:t>hầy</a:t>
            </a:r>
            <a:r>
              <a:rPr lang="en-GB" sz="1200" dirty="0" smtClean="0">
                <a:latin typeface="Calibri" panose="020F0502020204030204"/>
              </a:rPr>
              <a:t> </a:t>
            </a:r>
            <a:r>
              <a:rPr lang="en-GB" sz="1200" dirty="0" err="1" smtClean="0">
                <a:latin typeface="Calibri" panose="020F0502020204030204"/>
              </a:rPr>
              <a:t>cô</a:t>
            </a:r>
            <a:r>
              <a:rPr lang="en-GB" sz="1200" dirty="0" smtClean="0">
                <a:latin typeface="Calibri" panose="020F0502020204030204"/>
              </a:rPr>
              <a:t> </a:t>
            </a:r>
            <a:r>
              <a:rPr lang="en-GB" sz="1200" dirty="0" err="1" smtClean="0">
                <a:latin typeface="Calibri" panose="020F0502020204030204"/>
              </a:rPr>
              <a:t>liên</a:t>
            </a:r>
            <a:r>
              <a:rPr lang="vi-VN" sz="1200" dirty="0" smtClean="0">
                <a:latin typeface="Calibri" panose="020F0502020204030204"/>
              </a:rPr>
              <a:t> hệ</a:t>
            </a:r>
            <a:r>
              <a:rPr lang="en-GB" sz="1200" dirty="0" smtClean="0">
                <a:latin typeface="Calibri" panose="020F0502020204030204"/>
              </a:rPr>
              <a:t> </a:t>
            </a:r>
            <a:endParaRPr lang="vi-VN" sz="1200" dirty="0" smtClean="0">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70C0"/>
                </a:solidFill>
                <a:latin typeface="Calibri" panose="020F0502020204030204"/>
              </a:rPr>
              <a:t>ZALO</a:t>
            </a:r>
            <a:r>
              <a:rPr lang="vi-VN" sz="1200" dirty="0" smtClean="0">
                <a:solidFill>
                  <a:srgbClr val="0070C0"/>
                </a:solidFill>
                <a:latin typeface="Calibri" panose="020F0502020204030204"/>
              </a:rPr>
              <a:t> Duy nhất</a:t>
            </a:r>
            <a:r>
              <a:rPr lang="en-GB" sz="1200" dirty="0" smtClean="0">
                <a:solidFill>
                  <a:srgbClr val="0070C0"/>
                </a:solidFill>
                <a:latin typeface="Calibri" panose="020F0502020204030204"/>
              </a:rPr>
              <a:t>  </a:t>
            </a:r>
            <a:r>
              <a:rPr lang="en-GB" sz="1800" dirty="0" smtClean="0">
                <a:solidFill>
                  <a:srgbClr val="0070C0"/>
                </a:solidFill>
                <a:latin typeface="Calibri" panose="020F0502020204030204"/>
              </a:rPr>
              <a:t>SĐT: 035</a:t>
            </a:r>
            <a:r>
              <a:rPr lang="vi-VN" sz="1800" dirty="0" smtClean="0">
                <a:solidFill>
                  <a:srgbClr val="0070C0"/>
                </a:solidFill>
                <a:latin typeface="Calibri" panose="020F0502020204030204"/>
              </a:rPr>
              <a:t>3095025</a:t>
            </a:r>
            <a:endParaRPr lang="en-US" sz="1800" dirty="0" smtClean="0">
              <a:solidFill>
                <a:srgbClr val="0070C0"/>
              </a:solidFill>
              <a:latin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fld id="{5BF1E8BE-0818-4D5E-B3FC-0F5F78E64CFC}" type="slidenum">
              <a:rPr lang="vi-VN" smtClean="0"/>
              <a:t>11</a:t>
            </a:fld>
            <a:endParaRPr lang="vi-VN"/>
          </a:p>
        </p:txBody>
      </p:sp>
    </p:spTree>
    <p:extLst>
      <p:ext uri="{BB962C8B-B14F-4D97-AF65-F5344CB8AC3E}">
        <p14:creationId xmlns:p14="http://schemas.microsoft.com/office/powerpoint/2010/main" val="927240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200" dirty="0" smtClean="0">
                <a:latin typeface="Calibri" panose="020F0502020204030204"/>
              </a:rPr>
              <a:t>T</a:t>
            </a:r>
            <a:r>
              <a:rPr lang="en-GB" sz="1200" dirty="0" err="1" smtClean="0">
                <a:latin typeface="Calibri" panose="020F0502020204030204"/>
              </a:rPr>
              <a:t>hầy</a:t>
            </a:r>
            <a:r>
              <a:rPr lang="en-GB" sz="1200" dirty="0" smtClean="0">
                <a:latin typeface="Calibri" panose="020F0502020204030204"/>
              </a:rPr>
              <a:t> </a:t>
            </a:r>
            <a:r>
              <a:rPr lang="en-GB" sz="1200" dirty="0" err="1" smtClean="0">
                <a:latin typeface="Calibri" panose="020F0502020204030204"/>
              </a:rPr>
              <a:t>cô</a:t>
            </a:r>
            <a:r>
              <a:rPr lang="en-GB" sz="1200" dirty="0" smtClean="0">
                <a:latin typeface="Calibri" panose="020F0502020204030204"/>
              </a:rPr>
              <a:t> </a:t>
            </a:r>
            <a:r>
              <a:rPr lang="en-GB" sz="1200" dirty="0" err="1" smtClean="0">
                <a:latin typeface="Calibri" panose="020F0502020204030204"/>
              </a:rPr>
              <a:t>liên</a:t>
            </a:r>
            <a:r>
              <a:rPr lang="vi-VN" sz="1200" dirty="0" smtClean="0">
                <a:latin typeface="Calibri" panose="020F0502020204030204"/>
              </a:rPr>
              <a:t> hệ</a:t>
            </a:r>
            <a:r>
              <a:rPr lang="en-GB" sz="1200" dirty="0" smtClean="0">
                <a:latin typeface="Calibri" panose="020F0502020204030204"/>
              </a:rPr>
              <a:t> </a:t>
            </a:r>
            <a:endParaRPr lang="vi-VN" sz="1200" dirty="0" smtClean="0">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70C0"/>
                </a:solidFill>
                <a:latin typeface="Calibri" panose="020F0502020204030204"/>
              </a:rPr>
              <a:t>ZALO</a:t>
            </a:r>
            <a:r>
              <a:rPr lang="vi-VN" sz="1200" dirty="0" smtClean="0">
                <a:solidFill>
                  <a:srgbClr val="0070C0"/>
                </a:solidFill>
                <a:latin typeface="Calibri" panose="020F0502020204030204"/>
              </a:rPr>
              <a:t> Duy nhất</a:t>
            </a:r>
            <a:r>
              <a:rPr lang="en-GB" sz="1200" dirty="0" smtClean="0">
                <a:solidFill>
                  <a:srgbClr val="0070C0"/>
                </a:solidFill>
                <a:latin typeface="Calibri" panose="020F0502020204030204"/>
              </a:rPr>
              <a:t>  </a:t>
            </a:r>
            <a:r>
              <a:rPr lang="en-GB" sz="1800" dirty="0" smtClean="0">
                <a:solidFill>
                  <a:srgbClr val="0070C0"/>
                </a:solidFill>
                <a:latin typeface="Calibri" panose="020F0502020204030204"/>
              </a:rPr>
              <a:t>SĐT: 035</a:t>
            </a:r>
            <a:r>
              <a:rPr lang="vi-VN" sz="1800" dirty="0" smtClean="0">
                <a:solidFill>
                  <a:srgbClr val="0070C0"/>
                </a:solidFill>
                <a:latin typeface="Calibri" panose="020F0502020204030204"/>
              </a:rPr>
              <a:t>3095025</a:t>
            </a:r>
            <a:endParaRPr lang="en-US" sz="1800" dirty="0" smtClean="0">
              <a:solidFill>
                <a:srgbClr val="0070C0"/>
              </a:solidFill>
              <a:latin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fld id="{5BF1E8BE-0818-4D5E-B3FC-0F5F78E64CFC}" type="slidenum">
              <a:rPr lang="vi-VN" smtClean="0"/>
              <a:t>16</a:t>
            </a:fld>
            <a:endParaRPr lang="vi-VN"/>
          </a:p>
        </p:txBody>
      </p:sp>
    </p:spTree>
    <p:extLst>
      <p:ext uri="{BB962C8B-B14F-4D97-AF65-F5344CB8AC3E}">
        <p14:creationId xmlns:p14="http://schemas.microsoft.com/office/powerpoint/2010/main" val="3202887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55E927CA-0776-4272-8CFA-07BB2B914196}" type="datetimeFigureOut">
              <a:rPr lang="vi-VN" smtClean="0"/>
              <a:t>23/01/2025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4002765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5E927CA-0776-4272-8CFA-07BB2B914196}" type="datetimeFigureOut">
              <a:rPr lang="vi-VN" smtClean="0"/>
              <a:t>23/01/2025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1221203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5E927CA-0776-4272-8CFA-07BB2B914196}" type="datetimeFigureOut">
              <a:rPr lang="vi-VN" smtClean="0"/>
              <a:t>23/01/2025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4060830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5E927CA-0776-4272-8CFA-07BB2B914196}" type="datetimeFigureOut">
              <a:rPr lang="vi-VN" smtClean="0"/>
              <a:t>23/01/2025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310358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E927CA-0776-4272-8CFA-07BB2B914196}" type="datetimeFigureOut">
              <a:rPr lang="vi-VN" smtClean="0"/>
              <a:t>23/01/2025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155822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55E927CA-0776-4272-8CFA-07BB2B914196}" type="datetimeFigureOut">
              <a:rPr lang="vi-VN" smtClean="0"/>
              <a:t>23/01/2025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1945965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55E927CA-0776-4272-8CFA-07BB2B914196}" type="datetimeFigureOut">
              <a:rPr lang="vi-VN" smtClean="0"/>
              <a:t>23/01/2025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1655696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55E927CA-0776-4272-8CFA-07BB2B914196}" type="datetimeFigureOut">
              <a:rPr lang="vi-VN" smtClean="0"/>
              <a:t>23/01/2025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2680052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927CA-0776-4272-8CFA-07BB2B914196}" type="datetimeFigureOut">
              <a:rPr lang="vi-VN" smtClean="0"/>
              <a:t>23/01/2025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871222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E927CA-0776-4272-8CFA-07BB2B914196}" type="datetimeFigureOut">
              <a:rPr lang="vi-VN" smtClean="0"/>
              <a:t>23/01/2025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282359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E927CA-0776-4272-8CFA-07BB2B914196}" type="datetimeFigureOut">
              <a:rPr lang="vi-VN" smtClean="0"/>
              <a:t>23/01/2025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4A551CC-6BEF-48C7-8899-02F54D694600}" type="slidenum">
              <a:rPr lang="vi-VN" smtClean="0"/>
              <a:t>‹#›</a:t>
            </a:fld>
            <a:endParaRPr lang="vi-VN"/>
          </a:p>
        </p:txBody>
      </p:sp>
    </p:spTree>
    <p:extLst>
      <p:ext uri="{BB962C8B-B14F-4D97-AF65-F5344CB8AC3E}">
        <p14:creationId xmlns:p14="http://schemas.microsoft.com/office/powerpoint/2010/main" val="525317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927CA-0776-4272-8CFA-07BB2B914196}" type="datetimeFigureOut">
              <a:rPr lang="vi-VN" smtClean="0"/>
              <a:t>23/01/2025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551CC-6BEF-48C7-8899-02F54D694600}" type="slidenum">
              <a:rPr lang="vi-VN" smtClean="0"/>
              <a:t>‹#›</a:t>
            </a:fld>
            <a:endParaRPr lang="vi-VN"/>
          </a:p>
        </p:txBody>
      </p:sp>
    </p:spTree>
    <p:extLst>
      <p:ext uri="{BB962C8B-B14F-4D97-AF65-F5344CB8AC3E}">
        <p14:creationId xmlns:p14="http://schemas.microsoft.com/office/powerpoint/2010/main" val="45154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4F2F626-DD22-0349-EE18-31D1094769AD}"/>
              </a:ext>
            </a:extLst>
          </p:cNvPr>
          <p:cNvPicPr>
            <a:picLocks noChangeAspect="1"/>
          </p:cNvPicPr>
          <p:nvPr/>
        </p:nvPicPr>
        <p:blipFill>
          <a:blip r:embed="rId2"/>
          <a:stretch>
            <a:fillRect/>
          </a:stretch>
        </p:blipFill>
        <p:spPr>
          <a:xfrm>
            <a:off x="0" y="1714"/>
            <a:ext cx="12192000" cy="6854572"/>
          </a:xfrm>
          <a:prstGeom prst="rect">
            <a:avLst/>
          </a:prstGeom>
        </p:spPr>
      </p:pic>
      <p:sp>
        <p:nvSpPr>
          <p:cNvPr id="5" name="Rectangle: Top Corners Rounded 4">
            <a:extLst>
              <a:ext uri="{FF2B5EF4-FFF2-40B4-BE49-F238E27FC236}">
                <a16:creationId xmlns:a16="http://schemas.microsoft.com/office/drawing/2014/main" xmlns=""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Rectangle 5"/>
          <p:cNvSpPr/>
          <p:nvPr/>
        </p:nvSpPr>
        <p:spPr>
          <a:xfrm>
            <a:off x="1956108" y="594250"/>
            <a:ext cx="8002704" cy="1200329"/>
          </a:xfrm>
          <a:prstGeom prst="rect">
            <a:avLst/>
          </a:prstGeom>
          <a:noFill/>
        </p:spPr>
        <p:txBody>
          <a:bodyPr wrap="none" lIns="91440" tIns="45720" rIns="91440" bIns="45720">
            <a:spAutoFit/>
          </a:bodyPr>
          <a:lstStyle/>
          <a:p>
            <a:pPr algn="ctr"/>
            <a:r>
              <a:rPr lang="en-US" sz="36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 5 NGÀY 23 THÁNG 1 NĂM 2025</a:t>
            </a:r>
          </a:p>
          <a:p>
            <a:pPr algn="ctr"/>
            <a:r>
              <a:rPr lang="en-US" sz="36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TIẾNG </a:t>
            </a:r>
            <a:r>
              <a:rPr lang="en-US" sz="36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VIỆT </a:t>
            </a:r>
            <a:endParaRPr lang="en-US" sz="36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1230438" y="1517580"/>
            <a:ext cx="2108270" cy="646331"/>
          </a:xfrm>
          <a:prstGeom prst="rect">
            <a:avLst/>
          </a:prstGeom>
          <a:noFill/>
        </p:spPr>
        <p:txBody>
          <a:bodyPr wrap="none" lIns="91440" tIns="45720" rIns="91440" bIns="45720">
            <a:spAutoFit/>
          </a:bodyPr>
          <a:lstStyle/>
          <a:p>
            <a:pPr algn="ctr"/>
            <a:r>
              <a:rPr lang="en-US" sz="3600" u="sng"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Bài đọc 2</a:t>
            </a:r>
            <a:endParaRPr lang="en-US" sz="3600" u="sng"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 name="Rectangle 7"/>
          <p:cNvSpPr/>
          <p:nvPr/>
        </p:nvSpPr>
        <p:spPr>
          <a:xfrm>
            <a:off x="3499290" y="2291556"/>
            <a:ext cx="4610558" cy="769441"/>
          </a:xfrm>
          <a:prstGeom prst="rect">
            <a:avLst/>
          </a:prstGeom>
          <a:noFill/>
        </p:spPr>
        <p:txBody>
          <a:bodyPr wrap="none" lIns="91440" tIns="45720" rIns="91440" bIns="45720">
            <a:spAutoFit/>
          </a:bodyPr>
          <a:lstStyle/>
          <a:p>
            <a:pPr algn="ctr"/>
            <a:r>
              <a:rPr lang="en-US" sz="4400" b="1" cap="none" spc="0" dirty="0" smtClean="0">
                <a:ln w="22225">
                  <a:solidFill>
                    <a:schemeClr val="accent2"/>
                  </a:solidFill>
                  <a:prstDash val="solid"/>
                </a:ln>
                <a:solidFill>
                  <a:srgbClr val="FF0000"/>
                </a:solidFill>
                <a:effectLst/>
                <a:latin typeface="Arial" panose="020B0604020202020204" pitchFamily="34" charset="0"/>
                <a:cs typeface="Arial" panose="020B0604020202020204" pitchFamily="34" charset="0"/>
              </a:rPr>
              <a:t>Sắc màu em yêu</a:t>
            </a:r>
            <a:endParaRPr lang="en-US" sz="4400" b="1" cap="none" spc="0" dirty="0">
              <a:ln w="22225">
                <a:solidFill>
                  <a:schemeClr val="accent2"/>
                </a:solidFill>
                <a:prstDash val="solid"/>
              </a:ln>
              <a:solidFill>
                <a:srgbClr val="FF0000"/>
              </a:solidFill>
              <a:effectLst/>
              <a:latin typeface="Arial" panose="020B0604020202020204" pitchFamily="34" charset="0"/>
              <a:cs typeface="Arial" panose="020B0604020202020204" pitchFamily="34" charset="0"/>
            </a:endParaRPr>
          </a:p>
        </p:txBody>
      </p:sp>
      <p:sp>
        <p:nvSpPr>
          <p:cNvPr id="9" name="TextBox 8"/>
          <p:cNvSpPr txBox="1"/>
          <p:nvPr/>
        </p:nvSpPr>
        <p:spPr>
          <a:xfrm>
            <a:off x="4739599" y="3358896"/>
            <a:ext cx="3493264" cy="646331"/>
          </a:xfrm>
          <a:prstGeom prst="rect">
            <a:avLst/>
          </a:prstGeom>
          <a:noFill/>
        </p:spPr>
        <p:txBody>
          <a:bodyPr wrap="none" rtlCol="0">
            <a:spAutoFit/>
          </a:bodyPr>
          <a:lstStyle/>
          <a:p>
            <a:r>
              <a:rPr lang="en-US" sz="3600" i="1" dirty="0" smtClean="0">
                <a:solidFill>
                  <a:srgbClr val="0070C0"/>
                </a:solidFill>
                <a:latin typeface="Arial" panose="020B0604020202020204" pitchFamily="34" charset="0"/>
                <a:cs typeface="Arial" panose="020B0604020202020204" pitchFamily="34" charset="0"/>
              </a:rPr>
              <a:t>(Phạm Đình Ân)</a:t>
            </a:r>
            <a:endParaRPr lang="vi-VN" sz="3600"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00327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D4B4FD-2AFE-472E-10D8-BC7447F3DC7D}"/>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xmlns="" id="{51889FA4-E8C1-746F-CFE4-BEEE9EF842E9}"/>
              </a:ext>
            </a:extLst>
          </p:cNvPr>
          <p:cNvSpPr>
            <a:spLocks noGrp="1"/>
          </p:cNvSpPr>
          <p:nvPr>
            <p:ph type="subTitle" idx="1"/>
          </p:nvPr>
        </p:nvSpPr>
        <p:spPr/>
        <p:txBody>
          <a:bodyPr/>
          <a:lstStyle/>
          <a:p>
            <a:endParaRPr lang="vi-VN"/>
          </a:p>
        </p:txBody>
      </p:sp>
      <p:pic>
        <p:nvPicPr>
          <p:cNvPr id="5" name="Picture 4" descr="A cartoon of a road in a green field&#10;&#10;Description automatically generated">
            <a:extLst>
              <a:ext uri="{FF2B5EF4-FFF2-40B4-BE49-F238E27FC236}">
                <a16:creationId xmlns:a16="http://schemas.microsoft.com/office/drawing/2014/main" xmlns="" id="{66AA5F79-88D6-6263-11E9-677A972AE4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Freeform 3">
            <a:extLst>
              <a:ext uri="{FF2B5EF4-FFF2-40B4-BE49-F238E27FC236}">
                <a16:creationId xmlns:a16="http://schemas.microsoft.com/office/drawing/2014/main" xmlns="" id="{A5D21FB9-8536-8665-527D-8E256127EA9A}"/>
              </a:ext>
            </a:extLst>
          </p:cNvPr>
          <p:cNvSpPr/>
          <p:nvPr/>
        </p:nvSpPr>
        <p:spPr>
          <a:xfrm>
            <a:off x="5266295" y="727969"/>
            <a:ext cx="5076191" cy="4442422"/>
          </a:xfrm>
          <a:custGeom>
            <a:avLst/>
            <a:gdLst/>
            <a:ahLst/>
            <a:cxnLst/>
            <a:rect l="l" t="t" r="r" b="b"/>
            <a:pathLst>
              <a:path w="2799508" h="2306956">
                <a:moveTo>
                  <a:pt x="0" y="0"/>
                </a:moveTo>
                <a:lnTo>
                  <a:pt x="2799509" y="0"/>
                </a:lnTo>
                <a:lnTo>
                  <a:pt x="2799509" y="2306956"/>
                </a:lnTo>
                <a:lnTo>
                  <a:pt x="0" y="2306956"/>
                </a:lnTo>
                <a:lnTo>
                  <a:pt x="0" y="0"/>
                </a:lnTo>
                <a:close/>
              </a:path>
            </a:pathLst>
          </a:custGeom>
          <a:blipFill>
            <a:blip r:embed="rId4"/>
            <a:stretch>
              <a:fillRect/>
            </a:stretch>
          </a:blipFill>
        </p:spPr>
        <p:txBody>
          <a:bodyPr/>
          <a:lstStyle/>
          <a:p>
            <a:pPr marL="0" marR="0" lvl="0" indent="0" algn="l" defTabSz="1253277" rtl="0" eaLnBrk="1" fontAlgn="auto" latinLnBrk="0" hangingPunct="1">
              <a:lnSpc>
                <a:spcPct val="100000"/>
              </a:lnSpc>
              <a:spcBef>
                <a:spcPts val="0"/>
              </a:spcBef>
              <a:spcAft>
                <a:spcPts val="0"/>
              </a:spcAft>
              <a:buClrTx/>
              <a:buSzTx/>
              <a:buFontTx/>
              <a:buNone/>
              <a:tabLst/>
              <a:defRPr/>
            </a:pPr>
            <a:endParaRPr kumimoji="0" lang="en-US" sz="2467"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4">
            <a:extLst>
              <a:ext uri="{FF2B5EF4-FFF2-40B4-BE49-F238E27FC236}">
                <a16:creationId xmlns:a16="http://schemas.microsoft.com/office/drawing/2014/main" xmlns="" id="{B960C19D-342E-C0FD-D6BB-20905ACB53EA}"/>
              </a:ext>
            </a:extLst>
          </p:cNvPr>
          <p:cNvSpPr/>
          <p:nvPr/>
        </p:nvSpPr>
        <p:spPr>
          <a:xfrm>
            <a:off x="575093" y="141041"/>
            <a:ext cx="3349896" cy="3436464"/>
          </a:xfrm>
          <a:custGeom>
            <a:avLst/>
            <a:gdLst/>
            <a:ahLst/>
            <a:cxnLst/>
            <a:rect l="l" t="t" r="r" b="b"/>
            <a:pathLst>
              <a:path w="1555402" h="1754657">
                <a:moveTo>
                  <a:pt x="0" y="0"/>
                </a:moveTo>
                <a:lnTo>
                  <a:pt x="1555402" y="0"/>
                </a:lnTo>
                <a:lnTo>
                  <a:pt x="1555402" y="1754657"/>
                </a:lnTo>
                <a:lnTo>
                  <a:pt x="0" y="1754657"/>
                </a:lnTo>
                <a:lnTo>
                  <a:pt x="0" y="0"/>
                </a:lnTo>
                <a:close/>
              </a:path>
            </a:pathLst>
          </a:custGeom>
          <a:blipFill>
            <a:blip r:embed="rId5"/>
            <a:stretch>
              <a:fillRect/>
            </a:stretch>
          </a:blipFill>
        </p:spPr>
        <p:txBody>
          <a:bodyPr/>
          <a:lstStyle/>
          <a:p>
            <a:pPr marL="0" marR="0" lvl="0" indent="0" algn="l" defTabSz="1253277" rtl="0" eaLnBrk="1" fontAlgn="auto" latinLnBrk="0" hangingPunct="1">
              <a:lnSpc>
                <a:spcPct val="100000"/>
              </a:lnSpc>
              <a:spcBef>
                <a:spcPts val="0"/>
              </a:spcBef>
              <a:spcAft>
                <a:spcPts val="0"/>
              </a:spcAft>
              <a:buClrTx/>
              <a:buSzTx/>
              <a:buFontTx/>
              <a:buNone/>
              <a:tabLst/>
              <a:defRPr/>
            </a:pPr>
            <a:endParaRPr kumimoji="0" lang="en-US" sz="2467"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8"/>
          <p:cNvSpPr/>
          <p:nvPr/>
        </p:nvSpPr>
        <p:spPr>
          <a:xfrm>
            <a:off x="327830" y="120404"/>
            <a:ext cx="11783851" cy="62477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7831" y="127804"/>
            <a:ext cx="11665527" cy="584775"/>
          </a:xfrm>
          <a:prstGeom prst="rect">
            <a:avLst/>
          </a:prstGeom>
        </p:spPr>
        <p:txBody>
          <a:bodyPr wrap="square">
            <a:spAutoFit/>
          </a:bodyPr>
          <a:lstStyle/>
          <a:p>
            <a:pPr lvl="0"/>
            <a:r>
              <a:rPr lang="vi-VN" sz="3200" i="1" dirty="0">
                <a:solidFill>
                  <a:srgbClr val="FF0000"/>
                </a:solidFill>
                <a:latin typeface="Arial" panose="020B0604020202020204" pitchFamily="34" charset="0"/>
                <a:ea typeface="SimSun" panose="02010600030101010101" pitchFamily="2" charset="-122"/>
                <a:cs typeface="Arial" panose="020B0604020202020204" pitchFamily="34" charset="0"/>
              </a:rPr>
              <a:t>(</a:t>
            </a:r>
            <a:r>
              <a:rPr lang="vi-VN" sz="2800" b="1" i="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2) </a:t>
            </a:r>
            <a:r>
              <a:rPr lang="en-US" sz="2800" b="1" i="1" dirty="0">
                <a:solidFill>
                  <a:srgbClr val="FF0000"/>
                </a:solidFill>
                <a:latin typeface="Times New Roman" panose="02020603050405020304" pitchFamily="18" charset="0"/>
                <a:cs typeface="Times New Roman" panose="02020603050405020304" pitchFamily="18" charset="0"/>
              </a:rPr>
              <a:t>Mỗi màu sắc gợi cho bạn nhỏ liên tưởng đến những hình ảnh đẹp nào?</a:t>
            </a:r>
            <a:endParaRPr lang="vi-VN"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365013917"/>
              </p:ext>
            </p:extLst>
          </p:nvPr>
        </p:nvGraphicFramePr>
        <p:xfrm>
          <a:off x="656812" y="809275"/>
          <a:ext cx="2257294" cy="5852160"/>
        </p:xfrm>
        <a:graphic>
          <a:graphicData uri="http://schemas.openxmlformats.org/drawingml/2006/table">
            <a:tbl>
              <a:tblPr firstRow="1" firstCol="1" bandRow="1"/>
              <a:tblGrid>
                <a:gridCol w="2257294">
                  <a:extLst>
                    <a:ext uri="{9D8B030D-6E8A-4147-A177-3AD203B41FA5}">
                      <a16:colId xmlns:a16="http://schemas.microsoft.com/office/drawing/2014/main" xmlns="" val="2283469808"/>
                    </a:ext>
                  </a:extLst>
                </a:gridCol>
              </a:tblGrid>
              <a:tr h="674092">
                <a:tc>
                  <a:txBody>
                    <a:bodyPr/>
                    <a:lstStyle/>
                    <a:p>
                      <a:pPr marL="80645" marR="62865" algn="ctr">
                        <a:lnSpc>
                          <a:spcPct val="150000"/>
                        </a:lnSpc>
                        <a:spcAft>
                          <a:spcPts val="0"/>
                        </a:spcAft>
                      </a:pPr>
                      <a:r>
                        <a:rPr lang="en-US" sz="3200" b="1" dirty="0">
                          <a:solidFill>
                            <a:srgbClr val="231F20"/>
                          </a:solidFill>
                          <a:effectLst/>
                          <a:latin typeface="Arial" panose="020B0604020202020204" pitchFamily="34" charset="0"/>
                          <a:ea typeface="SimSun" panose="02010600030101010101" pitchFamily="2" charset="-122"/>
                          <a:cs typeface="Arial" panose="020B0604020202020204" pitchFamily="34" charset="0"/>
                        </a:rPr>
                        <a:t>Màu</a:t>
                      </a:r>
                      <a:r>
                        <a:rPr lang="en-US" sz="3200" b="1" spc="-25" dirty="0">
                          <a:solidFill>
                            <a:srgbClr val="231F20"/>
                          </a:solidFill>
                          <a:effectLst/>
                          <a:latin typeface="Arial" panose="020B0604020202020204" pitchFamily="34" charset="0"/>
                          <a:ea typeface="SimSun" panose="02010600030101010101" pitchFamily="2" charset="-122"/>
                          <a:cs typeface="Arial" panose="020B0604020202020204" pitchFamily="34" charset="0"/>
                        </a:rPr>
                        <a:t> sắc</a:t>
                      </a:r>
                      <a:endParaRPr lang="vi-VN" sz="3200"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extLst>
                  <a:ext uri="{0D108BD9-81ED-4DB2-BD59-A6C34878D82A}">
                    <a16:rowId xmlns:a16="http://schemas.microsoft.com/office/drawing/2014/main" xmlns="" val="1188575157"/>
                  </a:ext>
                </a:extLst>
              </a:tr>
              <a:tr h="674092">
                <a:tc>
                  <a:txBody>
                    <a:bodyPr/>
                    <a:lstStyle/>
                    <a:p>
                      <a:pPr marL="80645" marR="62865" algn="just">
                        <a:lnSpc>
                          <a:spcPct val="150000"/>
                        </a:lnSpc>
                        <a:spcAft>
                          <a:spcPts val="0"/>
                        </a:spcAft>
                      </a:pPr>
                      <a:r>
                        <a:rPr lang="en-US" sz="3200" dirty="0">
                          <a:solidFill>
                            <a:srgbClr val="FF0000"/>
                          </a:solidFill>
                          <a:effectLst/>
                          <a:latin typeface="Arial" panose="020B0604020202020204" pitchFamily="34" charset="0"/>
                          <a:ea typeface="SimSun" panose="02010600030101010101" pitchFamily="2" charset="-122"/>
                          <a:cs typeface="Arial" panose="020B0604020202020204" pitchFamily="34" charset="0"/>
                        </a:rPr>
                        <a:t>Màu </a:t>
                      </a:r>
                      <a:r>
                        <a:rPr lang="en-US" sz="3200" spc="-25" dirty="0">
                          <a:solidFill>
                            <a:srgbClr val="FF0000"/>
                          </a:solidFill>
                          <a:effectLst/>
                          <a:latin typeface="Arial" panose="020B0604020202020204" pitchFamily="34" charset="0"/>
                          <a:ea typeface="SimSun" panose="02010600030101010101" pitchFamily="2" charset="-122"/>
                          <a:cs typeface="Arial" panose="020B0604020202020204" pitchFamily="34" charset="0"/>
                        </a:rPr>
                        <a:t>đỏ</a:t>
                      </a:r>
                      <a:endParaRPr lang="vi-VN" sz="3200" dirty="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661270390"/>
                  </a:ext>
                </a:extLst>
              </a:tr>
              <a:tr h="674092">
                <a:tc>
                  <a:txBody>
                    <a:bodyPr/>
                    <a:lstStyle/>
                    <a:p>
                      <a:pPr marL="80645" marR="62865" algn="just">
                        <a:lnSpc>
                          <a:spcPct val="150000"/>
                        </a:lnSpc>
                        <a:spcAft>
                          <a:spcPts val="0"/>
                        </a:spcAft>
                      </a:pPr>
                      <a:r>
                        <a:rPr lang="en-US" sz="3200" dirty="0">
                          <a:solidFill>
                            <a:srgbClr val="00B050"/>
                          </a:solidFill>
                          <a:effectLst/>
                          <a:latin typeface="Arial" panose="020B0604020202020204" pitchFamily="34" charset="0"/>
                          <a:ea typeface="SimSun" panose="02010600030101010101" pitchFamily="2" charset="-122"/>
                          <a:cs typeface="Arial" panose="020B0604020202020204" pitchFamily="34" charset="0"/>
                        </a:rPr>
                        <a:t>Màu </a:t>
                      </a:r>
                      <a:r>
                        <a:rPr lang="en-US" sz="3200" spc="-20" dirty="0">
                          <a:solidFill>
                            <a:srgbClr val="00B050"/>
                          </a:solidFill>
                          <a:effectLst/>
                          <a:latin typeface="Arial" panose="020B0604020202020204" pitchFamily="34" charset="0"/>
                          <a:ea typeface="SimSun" panose="02010600030101010101" pitchFamily="2" charset="-122"/>
                          <a:cs typeface="Arial" panose="020B0604020202020204" pitchFamily="34" charset="0"/>
                        </a:rPr>
                        <a:t>xanh</a:t>
                      </a:r>
                      <a:endParaRPr lang="vi-VN" sz="3200" dirty="0">
                        <a:solidFill>
                          <a:srgbClr val="00B050"/>
                        </a:solidFill>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4258278384"/>
                  </a:ext>
                </a:extLst>
              </a:tr>
              <a:tr h="674092">
                <a:tc>
                  <a:txBody>
                    <a:bodyPr/>
                    <a:lstStyle/>
                    <a:p>
                      <a:pPr marL="80645" marR="62865" algn="just">
                        <a:lnSpc>
                          <a:spcPct val="150000"/>
                        </a:lnSpc>
                        <a:spcAft>
                          <a:spcPts val="0"/>
                        </a:spcAft>
                      </a:pPr>
                      <a:r>
                        <a:rPr lang="en-US" sz="3200" dirty="0">
                          <a:solidFill>
                            <a:srgbClr val="231F20"/>
                          </a:solidFill>
                          <a:effectLst/>
                          <a:latin typeface="Arial" panose="020B0604020202020204" pitchFamily="34" charset="0"/>
                          <a:ea typeface="SimSun" panose="02010600030101010101" pitchFamily="2" charset="-122"/>
                          <a:cs typeface="Arial" panose="020B0604020202020204" pitchFamily="34" charset="0"/>
                        </a:rPr>
                        <a:t>Màu </a:t>
                      </a:r>
                      <a:r>
                        <a:rPr lang="en-US" sz="3200" spc="-20" dirty="0">
                          <a:solidFill>
                            <a:srgbClr val="231F20"/>
                          </a:solidFill>
                          <a:effectLst/>
                          <a:latin typeface="Arial" panose="020B0604020202020204" pitchFamily="34" charset="0"/>
                          <a:ea typeface="SimSun" panose="02010600030101010101" pitchFamily="2" charset="-122"/>
                          <a:cs typeface="Arial" panose="020B0604020202020204" pitchFamily="34" charset="0"/>
                        </a:rPr>
                        <a:t>vàng</a:t>
                      </a:r>
                      <a:endParaRPr lang="vi-VN" sz="3200"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513304339"/>
                  </a:ext>
                </a:extLst>
              </a:tr>
              <a:tr h="674092">
                <a:tc>
                  <a:txBody>
                    <a:bodyPr/>
                    <a:lstStyle/>
                    <a:p>
                      <a:pPr marL="80645" marR="62865" algn="just">
                        <a:lnSpc>
                          <a:spcPct val="150000"/>
                        </a:lnSpc>
                        <a:spcAft>
                          <a:spcPts val="0"/>
                        </a:spcAft>
                      </a:pPr>
                      <a:r>
                        <a:rPr lang="en-US" sz="3200" dirty="0">
                          <a:solidFill>
                            <a:srgbClr val="7030A0"/>
                          </a:solidFill>
                          <a:effectLst/>
                          <a:latin typeface="Arial" panose="020B0604020202020204" pitchFamily="34" charset="0"/>
                          <a:ea typeface="SimSun" panose="02010600030101010101" pitchFamily="2" charset="-122"/>
                          <a:cs typeface="Arial" panose="020B0604020202020204" pitchFamily="34" charset="0"/>
                        </a:rPr>
                        <a:t>Màu </a:t>
                      </a:r>
                      <a:r>
                        <a:rPr lang="en-US" sz="3200" spc="-10" dirty="0">
                          <a:solidFill>
                            <a:srgbClr val="7030A0"/>
                          </a:solidFill>
                          <a:effectLst/>
                          <a:latin typeface="Arial" panose="020B0604020202020204" pitchFamily="34" charset="0"/>
                          <a:ea typeface="SimSun" panose="02010600030101010101" pitchFamily="2" charset="-122"/>
                          <a:cs typeface="Arial" panose="020B0604020202020204" pitchFamily="34" charset="0"/>
                        </a:rPr>
                        <a:t>trắng</a:t>
                      </a:r>
                      <a:endParaRPr lang="vi-VN" sz="3200" dirty="0">
                        <a:solidFill>
                          <a:srgbClr val="7030A0"/>
                        </a:solidFill>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582144214"/>
                  </a:ext>
                </a:extLst>
              </a:tr>
              <a:tr h="674092">
                <a:tc>
                  <a:txBody>
                    <a:bodyPr/>
                    <a:lstStyle/>
                    <a:p>
                      <a:pPr marL="80645" marR="62865" algn="just">
                        <a:lnSpc>
                          <a:spcPct val="150000"/>
                        </a:lnSpc>
                        <a:spcAft>
                          <a:spcPts val="0"/>
                        </a:spcAft>
                      </a:pPr>
                      <a:r>
                        <a:rPr lang="en-US" sz="3200" dirty="0">
                          <a:solidFill>
                            <a:srgbClr val="231F20"/>
                          </a:solidFill>
                          <a:effectLst/>
                          <a:latin typeface="Arial" panose="020B0604020202020204" pitchFamily="34" charset="0"/>
                          <a:ea typeface="SimSun" panose="02010600030101010101" pitchFamily="2" charset="-122"/>
                          <a:cs typeface="Arial" panose="020B0604020202020204" pitchFamily="34" charset="0"/>
                        </a:rPr>
                        <a:t>Màu </a:t>
                      </a:r>
                      <a:r>
                        <a:rPr lang="en-US" sz="3200" spc="-25" dirty="0">
                          <a:solidFill>
                            <a:srgbClr val="231F20"/>
                          </a:solidFill>
                          <a:effectLst/>
                          <a:latin typeface="Arial" panose="020B0604020202020204" pitchFamily="34" charset="0"/>
                          <a:ea typeface="SimSun" panose="02010600030101010101" pitchFamily="2" charset="-122"/>
                          <a:cs typeface="Arial" panose="020B0604020202020204" pitchFamily="34" charset="0"/>
                        </a:rPr>
                        <a:t>đen</a:t>
                      </a:r>
                      <a:endParaRPr lang="vi-VN" sz="3200"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144174509"/>
                  </a:ext>
                </a:extLst>
              </a:tr>
              <a:tr h="674092">
                <a:tc>
                  <a:txBody>
                    <a:bodyPr/>
                    <a:lstStyle/>
                    <a:p>
                      <a:pPr marL="80645" marR="62865" algn="just">
                        <a:lnSpc>
                          <a:spcPct val="150000"/>
                        </a:lnSpc>
                        <a:spcAft>
                          <a:spcPts val="0"/>
                        </a:spcAft>
                      </a:pPr>
                      <a:r>
                        <a:rPr lang="en-US" sz="3200" dirty="0">
                          <a:solidFill>
                            <a:schemeClr val="accent1">
                              <a:lumMod val="75000"/>
                            </a:schemeClr>
                          </a:solidFill>
                          <a:effectLst/>
                          <a:latin typeface="Arial" panose="020B0604020202020204" pitchFamily="34" charset="0"/>
                          <a:ea typeface="SimSun" panose="02010600030101010101" pitchFamily="2" charset="-122"/>
                          <a:cs typeface="Arial" panose="020B0604020202020204" pitchFamily="34" charset="0"/>
                        </a:rPr>
                        <a:t>Màu </a:t>
                      </a:r>
                      <a:r>
                        <a:rPr lang="en-US" sz="3200" spc="-25" dirty="0">
                          <a:solidFill>
                            <a:schemeClr val="accent1">
                              <a:lumMod val="75000"/>
                            </a:schemeClr>
                          </a:solidFill>
                          <a:effectLst/>
                          <a:latin typeface="Arial" panose="020B0604020202020204" pitchFamily="34" charset="0"/>
                          <a:ea typeface="SimSun" panose="02010600030101010101" pitchFamily="2" charset="-122"/>
                          <a:cs typeface="Arial" panose="020B0604020202020204" pitchFamily="34" charset="0"/>
                        </a:rPr>
                        <a:t>tím</a:t>
                      </a:r>
                      <a:endParaRPr lang="vi-VN" sz="3200" dirty="0">
                        <a:solidFill>
                          <a:schemeClr val="accent1">
                            <a:lumMod val="7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625910502"/>
                  </a:ext>
                </a:extLst>
              </a:tr>
              <a:tr h="674092">
                <a:tc>
                  <a:txBody>
                    <a:bodyPr/>
                    <a:lstStyle/>
                    <a:p>
                      <a:pPr marL="80645" marR="62865" algn="just">
                        <a:lnSpc>
                          <a:spcPct val="150000"/>
                        </a:lnSpc>
                        <a:spcAft>
                          <a:spcPts val="0"/>
                        </a:spcAft>
                      </a:pPr>
                      <a:r>
                        <a:rPr lang="en-US" sz="3200" dirty="0">
                          <a:solidFill>
                            <a:srgbClr val="231F20"/>
                          </a:solidFill>
                          <a:effectLst/>
                          <a:latin typeface="Arial" panose="020B0604020202020204" pitchFamily="34" charset="0"/>
                          <a:ea typeface="SimSun" panose="02010600030101010101" pitchFamily="2" charset="-122"/>
                          <a:cs typeface="Arial" panose="020B0604020202020204" pitchFamily="34" charset="0"/>
                        </a:rPr>
                        <a:t>Màu </a:t>
                      </a:r>
                      <a:r>
                        <a:rPr lang="en-US" sz="3200" spc="-25" dirty="0">
                          <a:solidFill>
                            <a:srgbClr val="231F20"/>
                          </a:solidFill>
                          <a:effectLst/>
                          <a:latin typeface="Arial" panose="020B0604020202020204" pitchFamily="34" charset="0"/>
                          <a:ea typeface="SimSun" panose="02010600030101010101" pitchFamily="2" charset="-122"/>
                          <a:cs typeface="Arial" panose="020B0604020202020204" pitchFamily="34" charset="0"/>
                        </a:rPr>
                        <a:t>nâu</a:t>
                      </a:r>
                      <a:endParaRPr lang="vi-VN" sz="3200"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90760395"/>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904116874"/>
              </p:ext>
            </p:extLst>
          </p:nvPr>
        </p:nvGraphicFramePr>
        <p:xfrm>
          <a:off x="2940126" y="840386"/>
          <a:ext cx="9145536" cy="5852160"/>
        </p:xfrm>
        <a:graphic>
          <a:graphicData uri="http://schemas.openxmlformats.org/drawingml/2006/table">
            <a:tbl>
              <a:tblPr firstRow="1" firstCol="1" bandRow="1"/>
              <a:tblGrid>
                <a:gridCol w="9145536">
                  <a:extLst>
                    <a:ext uri="{9D8B030D-6E8A-4147-A177-3AD203B41FA5}">
                      <a16:colId xmlns:a16="http://schemas.microsoft.com/office/drawing/2014/main" xmlns="" val="1359301884"/>
                    </a:ext>
                  </a:extLst>
                </a:gridCol>
              </a:tblGrid>
              <a:tr h="670203">
                <a:tc>
                  <a:txBody>
                    <a:bodyPr/>
                    <a:lstStyle/>
                    <a:p>
                      <a:pPr marL="80645" marR="62865" algn="ctr">
                        <a:lnSpc>
                          <a:spcPct val="150000"/>
                        </a:lnSpc>
                        <a:spcAft>
                          <a:spcPts val="0"/>
                        </a:spcAft>
                      </a:pPr>
                      <a:r>
                        <a:rPr lang="en-US" sz="3200" b="1" dirty="0">
                          <a:solidFill>
                            <a:srgbClr val="231F20"/>
                          </a:solidFill>
                          <a:effectLst/>
                          <a:latin typeface="Arial" panose="020B0604020202020204" pitchFamily="34" charset="0"/>
                          <a:ea typeface="SimSun" panose="02010600030101010101" pitchFamily="2" charset="-122"/>
                          <a:cs typeface="Arial" panose="020B0604020202020204" pitchFamily="34" charset="0"/>
                        </a:rPr>
                        <a:t>Hình</a:t>
                      </a:r>
                      <a:r>
                        <a:rPr lang="en-US" sz="3200" b="1" spc="-20" dirty="0">
                          <a:solidFill>
                            <a:srgbClr val="231F20"/>
                          </a:solidFill>
                          <a:effectLst/>
                          <a:latin typeface="Arial" panose="020B0604020202020204" pitchFamily="34" charset="0"/>
                          <a:ea typeface="SimSun" panose="02010600030101010101" pitchFamily="2" charset="-122"/>
                          <a:cs typeface="Arial" panose="020B0604020202020204" pitchFamily="34" charset="0"/>
                        </a:rPr>
                        <a:t> </a:t>
                      </a:r>
                      <a:r>
                        <a:rPr lang="en-US" sz="3200" b="1" spc="-25" dirty="0">
                          <a:solidFill>
                            <a:srgbClr val="231F20"/>
                          </a:solidFill>
                          <a:effectLst/>
                          <a:latin typeface="Arial" panose="020B0604020202020204" pitchFamily="34" charset="0"/>
                          <a:ea typeface="SimSun" panose="02010600030101010101" pitchFamily="2" charset="-122"/>
                          <a:cs typeface="Arial" panose="020B0604020202020204" pitchFamily="34" charset="0"/>
                        </a:rPr>
                        <a:t>ảnh</a:t>
                      </a:r>
                      <a:endParaRPr lang="vi-VN" sz="3200"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6E7E8"/>
                    </a:solidFill>
                  </a:tcPr>
                </a:tc>
                <a:extLst>
                  <a:ext uri="{0D108BD9-81ED-4DB2-BD59-A6C34878D82A}">
                    <a16:rowId xmlns:a16="http://schemas.microsoft.com/office/drawing/2014/main" xmlns="" val="3675061906"/>
                  </a:ext>
                </a:extLst>
              </a:tr>
              <a:tr h="670203">
                <a:tc>
                  <a:txBody>
                    <a:bodyPr/>
                    <a:lstStyle/>
                    <a:p>
                      <a:pPr marL="80645" marR="62865" algn="just">
                        <a:lnSpc>
                          <a:spcPct val="150000"/>
                        </a:lnSpc>
                        <a:spcAft>
                          <a:spcPts val="0"/>
                        </a:spcAft>
                      </a:pPr>
                      <a:r>
                        <a:rPr lang="en-US" sz="3200" dirty="0">
                          <a:solidFill>
                            <a:srgbClr val="FF0000"/>
                          </a:solidFill>
                          <a:effectLst/>
                          <a:latin typeface="Arial" panose="020B0604020202020204" pitchFamily="34" charset="0"/>
                          <a:ea typeface="SimSun" panose="02010600030101010101" pitchFamily="2" charset="-122"/>
                          <a:cs typeface="Arial" panose="020B0604020202020204" pitchFamily="34" charset="0"/>
                        </a:rPr>
                        <a:t>máu con tim, cờ</a:t>
                      </a:r>
                      <a:r>
                        <a:rPr lang="en-US" sz="3200" spc="-25" dirty="0">
                          <a:solidFill>
                            <a:srgbClr val="FF0000"/>
                          </a:solidFill>
                          <a:effectLst/>
                          <a:latin typeface="Arial" panose="020B0604020202020204" pitchFamily="34" charset="0"/>
                          <a:ea typeface="SimSun" panose="02010600030101010101" pitchFamily="2" charset="-122"/>
                          <a:cs typeface="Arial" panose="020B0604020202020204" pitchFamily="34" charset="0"/>
                        </a:rPr>
                        <a:t> </a:t>
                      </a:r>
                      <a:r>
                        <a:rPr lang="en-US" sz="3200" dirty="0">
                          <a:solidFill>
                            <a:srgbClr val="FF0000"/>
                          </a:solidFill>
                          <a:effectLst/>
                          <a:latin typeface="Arial" panose="020B0604020202020204" pitchFamily="34" charset="0"/>
                          <a:ea typeface="SimSun" panose="02010600030101010101" pitchFamily="2" charset="-122"/>
                          <a:cs typeface="Arial" panose="020B0604020202020204" pitchFamily="34" charset="0"/>
                        </a:rPr>
                        <a:t>Tổ quốc, khăn quàng đội </a:t>
                      </a:r>
                      <a:r>
                        <a:rPr lang="en-US" sz="3200" spc="-20" dirty="0">
                          <a:solidFill>
                            <a:srgbClr val="FF0000"/>
                          </a:solidFill>
                          <a:effectLst/>
                          <a:latin typeface="Arial" panose="020B0604020202020204" pitchFamily="34" charset="0"/>
                          <a:ea typeface="SimSun" panose="02010600030101010101" pitchFamily="2" charset="-122"/>
                          <a:cs typeface="Arial" panose="020B0604020202020204" pitchFamily="34" charset="0"/>
                        </a:rPr>
                        <a:t>viên</a:t>
                      </a:r>
                      <a:endParaRPr lang="vi-VN" sz="3200" dirty="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191635699"/>
                  </a:ext>
                </a:extLst>
              </a:tr>
              <a:tr h="670203">
                <a:tc>
                  <a:txBody>
                    <a:bodyPr/>
                    <a:lstStyle/>
                    <a:p>
                      <a:pPr marL="80645" marR="62865" algn="just">
                        <a:lnSpc>
                          <a:spcPct val="150000"/>
                        </a:lnSpc>
                        <a:spcAft>
                          <a:spcPts val="0"/>
                        </a:spcAft>
                      </a:pPr>
                      <a:r>
                        <a:rPr lang="en-US" sz="3200" dirty="0">
                          <a:solidFill>
                            <a:srgbClr val="00B050"/>
                          </a:solidFill>
                          <a:effectLst/>
                          <a:latin typeface="Arial" panose="020B0604020202020204" pitchFamily="34" charset="0"/>
                          <a:ea typeface="SimSun" panose="02010600030101010101" pitchFamily="2" charset="-122"/>
                          <a:cs typeface="Arial" panose="020B0604020202020204" pitchFamily="34" charset="0"/>
                        </a:rPr>
                        <a:t>cây cối đồng bằng, rừng núi; biển cả, bầu </a:t>
                      </a:r>
                      <a:r>
                        <a:rPr lang="en-US" sz="3200" spc="-20" dirty="0">
                          <a:solidFill>
                            <a:srgbClr val="00B050"/>
                          </a:solidFill>
                          <a:effectLst/>
                          <a:latin typeface="Arial" panose="020B0604020202020204" pitchFamily="34" charset="0"/>
                          <a:ea typeface="SimSun" panose="02010600030101010101" pitchFamily="2" charset="-122"/>
                          <a:cs typeface="Arial" panose="020B0604020202020204" pitchFamily="34" charset="0"/>
                        </a:rPr>
                        <a:t>trời</a:t>
                      </a:r>
                      <a:endParaRPr lang="vi-VN" sz="3200" dirty="0">
                        <a:solidFill>
                          <a:srgbClr val="00B050"/>
                        </a:solidFill>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3093462474"/>
                  </a:ext>
                </a:extLst>
              </a:tr>
              <a:tr h="670203">
                <a:tc>
                  <a:txBody>
                    <a:bodyPr/>
                    <a:lstStyle/>
                    <a:p>
                      <a:pPr marL="80645" marR="62865" algn="just">
                        <a:lnSpc>
                          <a:spcPct val="150000"/>
                        </a:lnSpc>
                        <a:spcAft>
                          <a:spcPts val="0"/>
                        </a:spcAft>
                      </a:pPr>
                      <a:r>
                        <a:rPr lang="en-US" sz="3200" dirty="0">
                          <a:solidFill>
                            <a:srgbClr val="231F20"/>
                          </a:solidFill>
                          <a:effectLst/>
                          <a:latin typeface="Arial" panose="020B0604020202020204" pitchFamily="34" charset="0"/>
                          <a:ea typeface="SimSun" panose="02010600030101010101" pitchFamily="2" charset="-122"/>
                          <a:cs typeface="Arial" panose="020B0604020202020204" pitchFamily="34" charset="0"/>
                        </a:rPr>
                        <a:t>đồng lúa chín rộ, hoa cúc mùa thu, nắng rực </a:t>
                      </a:r>
                      <a:r>
                        <a:rPr lang="en-US" sz="3200" spc="-25" dirty="0">
                          <a:solidFill>
                            <a:srgbClr val="231F20"/>
                          </a:solidFill>
                          <a:effectLst/>
                          <a:latin typeface="Arial" panose="020B0604020202020204" pitchFamily="34" charset="0"/>
                          <a:ea typeface="SimSun" panose="02010600030101010101" pitchFamily="2" charset="-122"/>
                          <a:cs typeface="Arial" panose="020B0604020202020204" pitchFamily="34" charset="0"/>
                        </a:rPr>
                        <a:t>rỡ</a:t>
                      </a:r>
                      <a:endParaRPr lang="vi-VN" sz="3200"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91112449"/>
                  </a:ext>
                </a:extLst>
              </a:tr>
              <a:tr h="670203">
                <a:tc>
                  <a:txBody>
                    <a:bodyPr/>
                    <a:lstStyle/>
                    <a:p>
                      <a:pPr marL="80645" marR="62865" algn="just">
                        <a:lnSpc>
                          <a:spcPct val="150000"/>
                        </a:lnSpc>
                        <a:spcAft>
                          <a:spcPts val="0"/>
                        </a:spcAft>
                      </a:pPr>
                      <a:r>
                        <a:rPr lang="en-US" sz="3200" dirty="0">
                          <a:solidFill>
                            <a:srgbClr val="7030A0"/>
                          </a:solidFill>
                          <a:effectLst/>
                          <a:latin typeface="Arial" panose="020B0604020202020204" pitchFamily="34" charset="0"/>
                          <a:ea typeface="SimSun" panose="02010600030101010101" pitchFamily="2" charset="-122"/>
                          <a:cs typeface="Arial" panose="020B0604020202020204" pitchFamily="34" charset="0"/>
                        </a:rPr>
                        <a:t>trang</a:t>
                      </a:r>
                      <a:r>
                        <a:rPr lang="en-US" sz="3200" spc="-25" dirty="0">
                          <a:solidFill>
                            <a:srgbClr val="7030A0"/>
                          </a:solidFill>
                          <a:effectLst/>
                          <a:latin typeface="Arial" panose="020B0604020202020204" pitchFamily="34" charset="0"/>
                          <a:ea typeface="SimSun" panose="02010600030101010101" pitchFamily="2" charset="-122"/>
                          <a:cs typeface="Arial" panose="020B0604020202020204" pitchFamily="34" charset="0"/>
                        </a:rPr>
                        <a:t> </a:t>
                      </a:r>
                      <a:r>
                        <a:rPr lang="en-US" sz="3200" dirty="0">
                          <a:solidFill>
                            <a:srgbClr val="7030A0"/>
                          </a:solidFill>
                          <a:effectLst/>
                          <a:latin typeface="Arial" panose="020B0604020202020204" pitchFamily="34" charset="0"/>
                          <a:ea typeface="SimSun" panose="02010600030101010101" pitchFamily="2" charset="-122"/>
                          <a:cs typeface="Arial" panose="020B0604020202020204" pitchFamily="34" charset="0"/>
                        </a:rPr>
                        <a:t>giấy,</a:t>
                      </a:r>
                      <a:r>
                        <a:rPr lang="en-US" sz="3200" spc="-10" dirty="0">
                          <a:solidFill>
                            <a:srgbClr val="7030A0"/>
                          </a:solidFill>
                          <a:effectLst/>
                          <a:latin typeface="Arial" panose="020B0604020202020204" pitchFamily="34" charset="0"/>
                          <a:ea typeface="SimSun" panose="02010600030101010101" pitchFamily="2" charset="-122"/>
                          <a:cs typeface="Arial" panose="020B0604020202020204" pitchFamily="34" charset="0"/>
                        </a:rPr>
                        <a:t> </a:t>
                      </a:r>
                      <a:r>
                        <a:rPr lang="en-US" sz="3200" dirty="0">
                          <a:solidFill>
                            <a:srgbClr val="7030A0"/>
                          </a:solidFill>
                          <a:effectLst/>
                          <a:latin typeface="Arial" panose="020B0604020202020204" pitchFamily="34" charset="0"/>
                          <a:ea typeface="SimSun" panose="02010600030101010101" pitchFamily="2" charset="-122"/>
                          <a:cs typeface="Arial" panose="020B0604020202020204" pitchFamily="34" charset="0"/>
                        </a:rPr>
                        <a:t>hoa</a:t>
                      </a:r>
                      <a:r>
                        <a:rPr lang="en-US" sz="3200" spc="-10" dirty="0">
                          <a:solidFill>
                            <a:srgbClr val="7030A0"/>
                          </a:solidFill>
                          <a:effectLst/>
                          <a:latin typeface="Arial" panose="020B0604020202020204" pitchFamily="34" charset="0"/>
                          <a:ea typeface="SimSun" panose="02010600030101010101" pitchFamily="2" charset="-122"/>
                          <a:cs typeface="Arial" panose="020B0604020202020204" pitchFamily="34" charset="0"/>
                        </a:rPr>
                        <a:t> </a:t>
                      </a:r>
                      <a:r>
                        <a:rPr lang="en-US" sz="3200" dirty="0">
                          <a:solidFill>
                            <a:srgbClr val="7030A0"/>
                          </a:solidFill>
                          <a:effectLst/>
                          <a:latin typeface="Arial" panose="020B0604020202020204" pitchFamily="34" charset="0"/>
                          <a:ea typeface="SimSun" panose="02010600030101010101" pitchFamily="2" charset="-122"/>
                          <a:cs typeface="Arial" panose="020B0604020202020204" pitchFamily="34" charset="0"/>
                        </a:rPr>
                        <a:t>hồng</a:t>
                      </a:r>
                      <a:r>
                        <a:rPr lang="en-US" sz="3200" spc="-15" dirty="0">
                          <a:solidFill>
                            <a:srgbClr val="7030A0"/>
                          </a:solidFill>
                          <a:effectLst/>
                          <a:latin typeface="Arial" panose="020B0604020202020204" pitchFamily="34" charset="0"/>
                          <a:ea typeface="SimSun" panose="02010600030101010101" pitchFamily="2" charset="-122"/>
                          <a:cs typeface="Arial" panose="020B0604020202020204" pitchFamily="34" charset="0"/>
                        </a:rPr>
                        <a:t> </a:t>
                      </a:r>
                      <a:r>
                        <a:rPr lang="en-US" sz="3200" dirty="0">
                          <a:solidFill>
                            <a:srgbClr val="7030A0"/>
                          </a:solidFill>
                          <a:effectLst/>
                          <a:latin typeface="Arial" panose="020B0604020202020204" pitchFamily="34" charset="0"/>
                          <a:ea typeface="SimSun" panose="02010600030101010101" pitchFamily="2" charset="-122"/>
                          <a:cs typeface="Arial" panose="020B0604020202020204" pitchFamily="34" charset="0"/>
                        </a:rPr>
                        <a:t>bạch,</a:t>
                      </a:r>
                      <a:r>
                        <a:rPr lang="en-US" sz="3200" spc="-10" dirty="0">
                          <a:solidFill>
                            <a:srgbClr val="7030A0"/>
                          </a:solidFill>
                          <a:effectLst/>
                          <a:latin typeface="Arial" panose="020B0604020202020204" pitchFamily="34" charset="0"/>
                          <a:ea typeface="SimSun" panose="02010600030101010101" pitchFamily="2" charset="-122"/>
                          <a:cs typeface="Arial" panose="020B0604020202020204" pitchFamily="34" charset="0"/>
                        </a:rPr>
                        <a:t> </a:t>
                      </a:r>
                      <a:r>
                        <a:rPr lang="en-US" sz="3200" dirty="0">
                          <a:solidFill>
                            <a:srgbClr val="7030A0"/>
                          </a:solidFill>
                          <a:effectLst/>
                          <a:latin typeface="Arial" panose="020B0604020202020204" pitchFamily="34" charset="0"/>
                          <a:ea typeface="SimSun" panose="02010600030101010101" pitchFamily="2" charset="-122"/>
                          <a:cs typeface="Arial" panose="020B0604020202020204" pitchFamily="34" charset="0"/>
                        </a:rPr>
                        <a:t>tóc</a:t>
                      </a:r>
                      <a:r>
                        <a:rPr lang="en-US" sz="3200" spc="-10" dirty="0">
                          <a:solidFill>
                            <a:srgbClr val="7030A0"/>
                          </a:solidFill>
                          <a:effectLst/>
                          <a:latin typeface="Arial" panose="020B0604020202020204" pitchFamily="34" charset="0"/>
                          <a:ea typeface="SimSun" panose="02010600030101010101" pitchFamily="2" charset="-122"/>
                          <a:cs typeface="Arial" panose="020B0604020202020204" pitchFamily="34" charset="0"/>
                        </a:rPr>
                        <a:t> </a:t>
                      </a:r>
                      <a:r>
                        <a:rPr lang="en-US" sz="3200" dirty="0">
                          <a:solidFill>
                            <a:srgbClr val="7030A0"/>
                          </a:solidFill>
                          <a:effectLst/>
                          <a:latin typeface="Arial" panose="020B0604020202020204" pitchFamily="34" charset="0"/>
                          <a:ea typeface="SimSun" panose="02010600030101010101" pitchFamily="2" charset="-122"/>
                          <a:cs typeface="Arial" panose="020B0604020202020204" pitchFamily="34" charset="0"/>
                        </a:rPr>
                        <a:t>của</a:t>
                      </a:r>
                      <a:r>
                        <a:rPr lang="en-US" sz="3200" spc="-10" dirty="0">
                          <a:solidFill>
                            <a:srgbClr val="7030A0"/>
                          </a:solidFill>
                          <a:effectLst/>
                          <a:latin typeface="Arial" panose="020B0604020202020204" pitchFamily="34" charset="0"/>
                          <a:ea typeface="SimSun" panose="02010600030101010101" pitchFamily="2" charset="-122"/>
                          <a:cs typeface="Arial" panose="020B0604020202020204" pitchFamily="34" charset="0"/>
                        </a:rPr>
                        <a:t> </a:t>
                      </a:r>
                      <a:r>
                        <a:rPr lang="en-US" sz="3200" spc="-25" dirty="0">
                          <a:solidFill>
                            <a:srgbClr val="7030A0"/>
                          </a:solidFill>
                          <a:effectLst/>
                          <a:latin typeface="Arial" panose="020B0604020202020204" pitchFamily="34" charset="0"/>
                          <a:ea typeface="SimSun" panose="02010600030101010101" pitchFamily="2" charset="-122"/>
                          <a:cs typeface="Arial" panose="020B0604020202020204" pitchFamily="34" charset="0"/>
                        </a:rPr>
                        <a:t>bà</a:t>
                      </a:r>
                      <a:endParaRPr lang="vi-VN" sz="3200" dirty="0">
                        <a:solidFill>
                          <a:srgbClr val="7030A0"/>
                        </a:solidFill>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506912558"/>
                  </a:ext>
                </a:extLst>
              </a:tr>
              <a:tr h="670203">
                <a:tc>
                  <a:txBody>
                    <a:bodyPr/>
                    <a:lstStyle/>
                    <a:p>
                      <a:pPr marL="80645" marR="62865" algn="just">
                        <a:lnSpc>
                          <a:spcPct val="150000"/>
                        </a:lnSpc>
                        <a:spcAft>
                          <a:spcPts val="0"/>
                        </a:spcAft>
                      </a:pPr>
                      <a:r>
                        <a:rPr lang="en-US" sz="3200" dirty="0">
                          <a:solidFill>
                            <a:srgbClr val="231F20"/>
                          </a:solidFill>
                          <a:effectLst/>
                          <a:latin typeface="Arial" panose="020B0604020202020204" pitchFamily="34" charset="0"/>
                          <a:ea typeface="SimSun" panose="02010600030101010101" pitchFamily="2" charset="-122"/>
                          <a:cs typeface="Arial" panose="020B0604020202020204" pitchFamily="34" charset="0"/>
                        </a:rPr>
                        <a:t>hòn than, đôi mắt em bé, màn </a:t>
                      </a:r>
                      <a:r>
                        <a:rPr lang="en-US" sz="3200" spc="-25" dirty="0">
                          <a:solidFill>
                            <a:srgbClr val="231F20"/>
                          </a:solidFill>
                          <a:effectLst/>
                          <a:latin typeface="Arial" panose="020B0604020202020204" pitchFamily="34" charset="0"/>
                          <a:ea typeface="SimSun" panose="02010600030101010101" pitchFamily="2" charset="-122"/>
                          <a:cs typeface="Arial" panose="020B0604020202020204" pitchFamily="34" charset="0"/>
                        </a:rPr>
                        <a:t>đêm</a:t>
                      </a:r>
                      <a:endParaRPr lang="vi-VN" sz="3200"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187980135"/>
                  </a:ext>
                </a:extLst>
              </a:tr>
              <a:tr h="670203">
                <a:tc>
                  <a:txBody>
                    <a:bodyPr/>
                    <a:lstStyle/>
                    <a:p>
                      <a:pPr marL="80645" marR="62865" algn="just">
                        <a:lnSpc>
                          <a:spcPct val="150000"/>
                        </a:lnSpc>
                        <a:spcAft>
                          <a:spcPts val="0"/>
                        </a:spcAft>
                      </a:pPr>
                      <a:r>
                        <a:rPr lang="en-US" sz="3200" dirty="0">
                          <a:solidFill>
                            <a:schemeClr val="accent1">
                              <a:lumMod val="75000"/>
                            </a:schemeClr>
                          </a:solidFill>
                          <a:effectLst/>
                          <a:latin typeface="Arial" panose="020B0604020202020204" pitchFamily="34" charset="0"/>
                          <a:ea typeface="SimSun" panose="02010600030101010101" pitchFamily="2" charset="-122"/>
                          <a:cs typeface="Arial" panose="020B0604020202020204" pitchFamily="34" charset="0"/>
                        </a:rPr>
                        <a:t>hoa cà, hoa sim; khăn của chị, mực trên trang </a:t>
                      </a:r>
                      <a:r>
                        <a:rPr lang="en-US" sz="3200" spc="-25" dirty="0">
                          <a:solidFill>
                            <a:schemeClr val="accent1">
                              <a:lumMod val="75000"/>
                            </a:schemeClr>
                          </a:solidFill>
                          <a:effectLst/>
                          <a:latin typeface="Arial" panose="020B0604020202020204" pitchFamily="34" charset="0"/>
                          <a:ea typeface="SimSun" panose="02010600030101010101" pitchFamily="2" charset="-122"/>
                          <a:cs typeface="Arial" panose="020B0604020202020204" pitchFamily="34" charset="0"/>
                        </a:rPr>
                        <a:t>vở</a:t>
                      </a:r>
                      <a:endParaRPr lang="vi-VN" sz="3200" dirty="0">
                        <a:solidFill>
                          <a:schemeClr val="accent1">
                            <a:lumMod val="7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906452985"/>
                  </a:ext>
                </a:extLst>
              </a:tr>
              <a:tr h="670203">
                <a:tc>
                  <a:txBody>
                    <a:bodyPr/>
                    <a:lstStyle/>
                    <a:p>
                      <a:pPr marL="80645" marR="62865" algn="just">
                        <a:lnSpc>
                          <a:spcPct val="150000"/>
                        </a:lnSpc>
                        <a:spcAft>
                          <a:spcPts val="0"/>
                        </a:spcAft>
                      </a:pPr>
                      <a:r>
                        <a:rPr lang="en-US" sz="3200" dirty="0">
                          <a:solidFill>
                            <a:srgbClr val="231F20"/>
                          </a:solidFill>
                          <a:effectLst/>
                          <a:latin typeface="Arial" panose="020B0604020202020204" pitchFamily="34" charset="0"/>
                          <a:ea typeface="SimSun" panose="02010600030101010101" pitchFamily="2" charset="-122"/>
                          <a:cs typeface="Arial" panose="020B0604020202020204" pitchFamily="34" charset="0"/>
                        </a:rPr>
                        <a:t>chiếc áo của mẹ, đất đai, gỗ </a:t>
                      </a:r>
                      <a:r>
                        <a:rPr lang="en-US" sz="3200" spc="-20" dirty="0">
                          <a:solidFill>
                            <a:srgbClr val="231F20"/>
                          </a:solidFill>
                          <a:effectLst/>
                          <a:latin typeface="Arial" panose="020B0604020202020204" pitchFamily="34" charset="0"/>
                          <a:ea typeface="SimSun" panose="02010600030101010101" pitchFamily="2" charset="-122"/>
                          <a:cs typeface="Arial" panose="020B0604020202020204" pitchFamily="34" charset="0"/>
                        </a:rPr>
                        <a:t>rừng</a:t>
                      </a:r>
                      <a:endParaRPr lang="vi-VN" sz="3200"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2121360282"/>
                  </a:ext>
                </a:extLst>
              </a:tr>
            </a:tbl>
          </a:graphicData>
        </a:graphic>
      </p:graphicFrame>
    </p:spTree>
    <p:extLst>
      <p:ext uri="{BB962C8B-B14F-4D97-AF65-F5344CB8AC3E}">
        <p14:creationId xmlns:p14="http://schemas.microsoft.com/office/powerpoint/2010/main" val="30760056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D4B4FD-2AFE-472E-10D8-BC7447F3DC7D}"/>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xmlns="" id="{51889FA4-E8C1-746F-CFE4-BEEE9EF842E9}"/>
              </a:ext>
            </a:extLst>
          </p:cNvPr>
          <p:cNvSpPr>
            <a:spLocks noGrp="1"/>
          </p:cNvSpPr>
          <p:nvPr>
            <p:ph type="subTitle" idx="1"/>
          </p:nvPr>
        </p:nvSpPr>
        <p:spPr/>
        <p:txBody>
          <a:bodyPr/>
          <a:lstStyle/>
          <a:p>
            <a:endParaRPr lang="vi-VN"/>
          </a:p>
        </p:txBody>
      </p:sp>
      <p:pic>
        <p:nvPicPr>
          <p:cNvPr id="5" name="Picture 4" descr="A cartoon of a road in a green field&#10;&#10;Description automatically generated">
            <a:extLst>
              <a:ext uri="{FF2B5EF4-FFF2-40B4-BE49-F238E27FC236}">
                <a16:creationId xmlns:a16="http://schemas.microsoft.com/office/drawing/2014/main" xmlns="" id="{66AA5F79-88D6-6263-11E9-677A972AE4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Freeform 3">
            <a:extLst>
              <a:ext uri="{FF2B5EF4-FFF2-40B4-BE49-F238E27FC236}">
                <a16:creationId xmlns:a16="http://schemas.microsoft.com/office/drawing/2014/main" xmlns="" id="{A5D21FB9-8536-8665-527D-8E256127EA9A}"/>
              </a:ext>
            </a:extLst>
          </p:cNvPr>
          <p:cNvSpPr/>
          <p:nvPr/>
        </p:nvSpPr>
        <p:spPr>
          <a:xfrm>
            <a:off x="5266295" y="727969"/>
            <a:ext cx="5076191" cy="4442422"/>
          </a:xfrm>
          <a:custGeom>
            <a:avLst/>
            <a:gdLst/>
            <a:ahLst/>
            <a:cxnLst/>
            <a:rect l="l" t="t" r="r" b="b"/>
            <a:pathLst>
              <a:path w="2799508" h="2306956">
                <a:moveTo>
                  <a:pt x="0" y="0"/>
                </a:moveTo>
                <a:lnTo>
                  <a:pt x="2799509" y="0"/>
                </a:lnTo>
                <a:lnTo>
                  <a:pt x="2799509" y="2306956"/>
                </a:lnTo>
                <a:lnTo>
                  <a:pt x="0" y="2306956"/>
                </a:lnTo>
                <a:lnTo>
                  <a:pt x="0" y="0"/>
                </a:lnTo>
                <a:close/>
              </a:path>
            </a:pathLst>
          </a:custGeom>
          <a:blipFill>
            <a:blip r:embed="rId4"/>
            <a:stretch>
              <a:fillRect/>
            </a:stretch>
          </a:blipFill>
        </p:spPr>
        <p:txBody>
          <a:bodyPr/>
          <a:lstStyle/>
          <a:p>
            <a:pPr marL="0" marR="0" lvl="0" indent="0" algn="l" defTabSz="1253277" rtl="0" eaLnBrk="1" fontAlgn="auto" latinLnBrk="0" hangingPunct="1">
              <a:lnSpc>
                <a:spcPct val="100000"/>
              </a:lnSpc>
              <a:spcBef>
                <a:spcPts val="0"/>
              </a:spcBef>
              <a:spcAft>
                <a:spcPts val="0"/>
              </a:spcAft>
              <a:buClrTx/>
              <a:buSzTx/>
              <a:buFontTx/>
              <a:buNone/>
              <a:tabLst/>
              <a:defRPr/>
            </a:pPr>
            <a:endParaRPr kumimoji="0" lang="en-US" sz="2467"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4">
            <a:extLst>
              <a:ext uri="{FF2B5EF4-FFF2-40B4-BE49-F238E27FC236}">
                <a16:creationId xmlns:a16="http://schemas.microsoft.com/office/drawing/2014/main" xmlns="" id="{B960C19D-342E-C0FD-D6BB-20905ACB53EA}"/>
              </a:ext>
            </a:extLst>
          </p:cNvPr>
          <p:cNvSpPr/>
          <p:nvPr/>
        </p:nvSpPr>
        <p:spPr>
          <a:xfrm>
            <a:off x="575093" y="141041"/>
            <a:ext cx="3349896" cy="3436464"/>
          </a:xfrm>
          <a:custGeom>
            <a:avLst/>
            <a:gdLst/>
            <a:ahLst/>
            <a:cxnLst/>
            <a:rect l="l" t="t" r="r" b="b"/>
            <a:pathLst>
              <a:path w="1555402" h="1754657">
                <a:moveTo>
                  <a:pt x="0" y="0"/>
                </a:moveTo>
                <a:lnTo>
                  <a:pt x="1555402" y="0"/>
                </a:lnTo>
                <a:lnTo>
                  <a:pt x="1555402" y="1754657"/>
                </a:lnTo>
                <a:lnTo>
                  <a:pt x="0" y="1754657"/>
                </a:lnTo>
                <a:lnTo>
                  <a:pt x="0" y="0"/>
                </a:lnTo>
                <a:close/>
              </a:path>
            </a:pathLst>
          </a:custGeom>
          <a:blipFill>
            <a:blip r:embed="rId5"/>
            <a:stretch>
              <a:fillRect/>
            </a:stretch>
          </a:blipFill>
        </p:spPr>
        <p:txBody>
          <a:bodyPr/>
          <a:lstStyle/>
          <a:p>
            <a:pPr marL="0" marR="0" lvl="0" indent="0" algn="l" defTabSz="1253277" rtl="0" eaLnBrk="1" fontAlgn="auto" latinLnBrk="0" hangingPunct="1">
              <a:lnSpc>
                <a:spcPct val="100000"/>
              </a:lnSpc>
              <a:spcBef>
                <a:spcPts val="0"/>
              </a:spcBef>
              <a:spcAft>
                <a:spcPts val="0"/>
              </a:spcAft>
              <a:buClrTx/>
              <a:buSzTx/>
              <a:buFontTx/>
              <a:buNone/>
              <a:tabLst/>
              <a:defRPr/>
            </a:pPr>
            <a:endParaRPr kumimoji="0" lang="en-US" sz="2467"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8"/>
          <p:cNvSpPr/>
          <p:nvPr/>
        </p:nvSpPr>
        <p:spPr>
          <a:xfrm>
            <a:off x="166254" y="302078"/>
            <a:ext cx="11776364" cy="62538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37754" y="408490"/>
            <a:ext cx="11776364" cy="646331"/>
          </a:xfrm>
          <a:prstGeom prst="rect">
            <a:avLst/>
          </a:prstGeom>
        </p:spPr>
        <p:txBody>
          <a:bodyPr wrap="square">
            <a:spAutoFit/>
          </a:bodyPr>
          <a:lstStyle/>
          <a:p>
            <a:pPr lvl="0"/>
            <a:r>
              <a:rPr lang="vi-VN" sz="3200" i="1" dirty="0">
                <a:solidFill>
                  <a:srgbClr val="FF0000"/>
                </a:solidFill>
                <a:latin typeface="Arial" panose="020B0604020202020204" pitchFamily="34" charset="0"/>
                <a:ea typeface="SimSun" panose="02010600030101010101" pitchFamily="2" charset="-122"/>
                <a:cs typeface="Arial" panose="020B0604020202020204" pitchFamily="34" charset="0"/>
              </a:rPr>
              <a:t>(3) </a:t>
            </a:r>
            <a:r>
              <a:rPr lang="en-US" sz="3600" i="1" dirty="0">
                <a:solidFill>
                  <a:srgbClr val="FF0000"/>
                </a:solidFill>
                <a:latin typeface="Arial" panose="020B0604020202020204" pitchFamily="34" charset="0"/>
                <a:cs typeface="Arial" panose="020B0604020202020204" pitchFamily="34" charset="0"/>
              </a:rPr>
              <a:t>Theo em, khổ thơ cuối bài nói lên điều gì?</a:t>
            </a:r>
            <a:endParaRPr lang="vi-VN" sz="3600" dirty="0">
              <a:solidFill>
                <a:srgbClr val="FF0000"/>
              </a:solidFill>
              <a:latin typeface="Arial" panose="020B0604020202020204" pitchFamily="34" charset="0"/>
              <a:cs typeface="Arial" panose="020B0604020202020204" pitchFamily="34" charset="0"/>
            </a:endParaRPr>
          </a:p>
        </p:txBody>
      </p:sp>
      <p:sp>
        <p:nvSpPr>
          <p:cNvPr id="10" name="Rectangle 9"/>
          <p:cNvSpPr/>
          <p:nvPr/>
        </p:nvSpPr>
        <p:spPr>
          <a:xfrm>
            <a:off x="166254" y="889842"/>
            <a:ext cx="11776364" cy="5078313"/>
          </a:xfrm>
          <a:prstGeom prst="rect">
            <a:avLst/>
          </a:prstGeom>
        </p:spPr>
        <p:txBody>
          <a:bodyPr wrap="square">
            <a:spAutoFit/>
          </a:bodyPr>
          <a:lstStyle/>
          <a:p>
            <a:pPr marL="80645" marR="62865" algn="just">
              <a:lnSpc>
                <a:spcPct val="150000"/>
              </a:lnSpc>
              <a:spcAft>
                <a:spcPts val="0"/>
              </a:spcAft>
            </a:pPr>
            <a:r>
              <a:rPr lang="en-US" sz="36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Khổ thơ cuối bài cho thấy bạn nhỏ yêu tất cả sắc màu làm nên bức tranh tuyệt đẹp về đất nước Việt Nam. Những màu sắc đó không ở đâu xa xôi mà rất quen thuộc, gần gũi, gắn liền với những điều giản đơn, bình dị, mộc mạc trên mảnh đất quê hương. Qua đó, thể hiện tình yêu của bạn nhỏ đối với quê hương đất nước mình.</a:t>
            </a:r>
            <a:endParaRPr lang="vi-VN" sz="3600" dirty="0">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2854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barn(inVertical)">
                                      <p:cBhvr>
                                        <p:cTn id="1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495795" y="702129"/>
            <a:ext cx="11360728" cy="1200329"/>
          </a:xfrm>
          <a:prstGeom prst="rect">
            <a:avLst/>
          </a:prstGeom>
        </p:spPr>
        <p:txBody>
          <a:bodyPr wrap="square">
            <a:spAutoFit/>
          </a:bodyPr>
          <a:lstStyle/>
          <a:p>
            <a:r>
              <a:rPr lang="vi-VN" sz="3200" b="1" spc="-20" dirty="0">
                <a:latin typeface="Times New Roman" panose="02020603050405020304" pitchFamily="18" charset="0"/>
                <a:ea typeface="SimSun" panose="02010600030101010101" pitchFamily="2" charset="-122"/>
                <a:cs typeface="Times New Roman" panose="02020603050405020304" pitchFamily="18" charset="0"/>
              </a:rPr>
              <a:t>(4) </a:t>
            </a:r>
            <a:r>
              <a:rPr lang="en-US" sz="3600" b="1" dirty="0">
                <a:latin typeface="Times New Roman" panose="02020603050405020304" pitchFamily="18" charset="0"/>
                <a:cs typeface="Times New Roman" panose="02020603050405020304" pitchFamily="18" charset="0"/>
              </a:rPr>
              <a:t>Em yêu màu nào? Hãy viết một đoạn văn ngắn (4 - 5 câu) hoặc 2 - 4 dòng thơ về màu em yêu.</a:t>
            </a:r>
            <a:endParaRPr lang="vi-VN"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78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4F2F626-DD22-0349-EE18-31D1094769AD}"/>
              </a:ext>
            </a:extLst>
          </p:cNvPr>
          <p:cNvPicPr>
            <a:picLocks noChangeAspect="1"/>
          </p:cNvPicPr>
          <p:nvPr/>
        </p:nvPicPr>
        <p:blipFill>
          <a:blip r:embed="rId2"/>
          <a:stretch>
            <a:fillRect/>
          </a:stretch>
        </p:blipFill>
        <p:spPr>
          <a:xfrm>
            <a:off x="0" y="1714"/>
            <a:ext cx="12192000" cy="6854572"/>
          </a:xfrm>
          <a:prstGeom prst="rect">
            <a:avLst/>
          </a:prstGeom>
        </p:spPr>
      </p:pic>
      <p:sp>
        <p:nvSpPr>
          <p:cNvPr id="5" name="Rectangle: Top Corners Rounded 4">
            <a:extLst>
              <a:ext uri="{FF2B5EF4-FFF2-40B4-BE49-F238E27FC236}">
                <a16:creationId xmlns:a16="http://schemas.microsoft.com/office/drawing/2014/main" xmlns=""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p:cNvSpPr txBox="1"/>
          <p:nvPr/>
        </p:nvSpPr>
        <p:spPr>
          <a:xfrm>
            <a:off x="3652169" y="767442"/>
            <a:ext cx="4621778" cy="646331"/>
          </a:xfrm>
          <a:prstGeom prst="rect">
            <a:avLst/>
          </a:prstGeom>
          <a:noFill/>
        </p:spPr>
        <p:txBody>
          <a:bodyPr wrap="none" rtlCol="0">
            <a:spAutoFit/>
          </a:bodyPr>
          <a:lstStyle/>
          <a:p>
            <a:r>
              <a:rPr lang="en-US" sz="3600" b="1" u="sng" dirty="0" smtClean="0">
                <a:solidFill>
                  <a:srgbClr val="FF0000"/>
                </a:solidFill>
                <a:latin typeface="Arial" panose="020B0604020202020204" pitchFamily="34" charset="0"/>
                <a:cs typeface="Arial" panose="020B0604020202020204" pitchFamily="34" charset="0"/>
              </a:rPr>
              <a:t>Luyện đọc diễn cảm</a:t>
            </a:r>
            <a:endParaRPr lang="vi-VN" sz="3600" b="1" u="sng"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491705" y="2075989"/>
            <a:ext cx="11595599" cy="584775"/>
          </a:xfrm>
          <a:prstGeom prst="rect">
            <a:avLst/>
          </a:prstGeom>
        </p:spPr>
        <p:txBody>
          <a:bodyPr wrap="square">
            <a:spAutoFit/>
          </a:bodyPr>
          <a:lstStyle/>
          <a:p>
            <a:pPr algn="just">
              <a:spcBef>
                <a:spcPct val="50000"/>
              </a:spcBef>
            </a:pPr>
            <a:r>
              <a:rPr lang="en-GB" altLang="en-US" sz="3200" b="1" dirty="0" smtClean="0">
                <a:solidFill>
                  <a:srgbClr val="0000CC"/>
                </a:solidFill>
                <a:latin typeface="Arial" panose="020B0604020202020204" pitchFamily="34" charset="0"/>
                <a:cs typeface="Arial" panose="020B0604020202020204" pitchFamily="34" charset="0"/>
              </a:rPr>
              <a:t>Trò chơi Truyền điện: thi đọc diễn cảm khổ thơ em thích</a:t>
            </a:r>
            <a:endParaRPr lang="en-GB" altLang="en-US" sz="32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16245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4448629" y="24497"/>
            <a:ext cx="2287806" cy="646331"/>
          </a:xfrm>
          <a:prstGeom prst="rect">
            <a:avLst/>
          </a:prstGeom>
          <a:noFill/>
        </p:spPr>
        <p:txBody>
          <a:bodyPr wrap="none" rtlCol="0">
            <a:spAutoFit/>
          </a:bodyPr>
          <a:lstStyle/>
          <a:p>
            <a:r>
              <a:rPr lang="en-US" sz="3600" b="1" dirty="0" smtClean="0">
                <a:solidFill>
                  <a:srgbClr val="FF0000"/>
                </a:solidFill>
                <a:latin typeface="Arial" panose="020B0604020202020204" pitchFamily="34" charset="0"/>
                <a:cs typeface="Arial" panose="020B0604020202020204" pitchFamily="34" charset="0"/>
              </a:rPr>
              <a:t>Vận dụng</a:t>
            </a:r>
            <a:endParaRPr lang="vi-VN" sz="3600" b="1"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566057" y="998756"/>
            <a:ext cx="11074400" cy="1200329"/>
          </a:xfrm>
          <a:prstGeom prst="rect">
            <a:avLst/>
          </a:prstGeom>
        </p:spPr>
        <p:txBody>
          <a:bodyPr wrap="square">
            <a:spAutoFit/>
          </a:bodyPr>
          <a:lstStyle/>
          <a:p>
            <a:pPr>
              <a:spcBef>
                <a:spcPct val="50000"/>
              </a:spcBef>
              <a:buFontTx/>
              <a:buNone/>
            </a:pPr>
            <a:r>
              <a:rPr lang="en-US" altLang="en-US" sz="3600" b="1" dirty="0">
                <a:latin typeface="Times New Roman" panose="02020603050405020304" pitchFamily="18" charset="0"/>
                <a:cs typeface="Times New Roman" panose="02020603050405020304" pitchFamily="18" charset="0"/>
              </a:rPr>
              <a:t>- Bài thơ nói lên điều gì của bạn nhỏ với quê hương, đất nước?</a:t>
            </a:r>
            <a:endParaRPr lang="en-US" altLang="en-US" sz="3600"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341085" y="861820"/>
            <a:ext cx="11524343" cy="267452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600" dirty="0">
                <a:solidFill>
                  <a:srgbClr val="FF0000"/>
                </a:solidFill>
                <a:latin typeface="Arial" panose="020B0604020202020204" pitchFamily="34" charset="0"/>
                <a:cs typeface="Arial" panose="020B0604020202020204" pitchFamily="34" charset="0"/>
              </a:rPr>
              <a:t>Nội dung: </a:t>
            </a:r>
            <a:r>
              <a:rPr lang="en-US" altLang="en-US" sz="3600" b="1" dirty="0">
                <a:solidFill>
                  <a:srgbClr val="0000FF"/>
                </a:solidFill>
                <a:latin typeface="Arial" panose="020B0604020202020204" pitchFamily="34" charset="0"/>
                <a:cs typeface="Arial" panose="020B0604020202020204" pitchFamily="34" charset="0"/>
              </a:rPr>
              <a:t>Bài thơ nói lên tình yêu quê hương, đất nước với những sắc màu, những con người và sự vật đáng yêu của bạn nhỏ.</a:t>
            </a:r>
            <a:endParaRPr lang="vi-VN" sz="3600" dirty="0">
              <a:latin typeface="Arial" panose="020B0604020202020204" pitchFamily="34" charset="0"/>
              <a:cs typeface="Arial" panose="020B0604020202020204" pitchFamily="34" charset="0"/>
            </a:endParaRPr>
          </a:p>
        </p:txBody>
      </p:sp>
      <p:sp>
        <p:nvSpPr>
          <p:cNvPr id="7" name="Text Box 17"/>
          <p:cNvSpPr txBox="1">
            <a:spLocks noChangeArrowheads="1"/>
          </p:cNvSpPr>
          <p:nvPr/>
        </p:nvSpPr>
        <p:spPr bwMode="auto">
          <a:xfrm>
            <a:off x="722086" y="4501696"/>
            <a:ext cx="1114334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3600" b="1" dirty="0">
                <a:solidFill>
                  <a:srgbClr val="7030A0"/>
                </a:solidFill>
                <a:latin typeface="Times New Roman" panose="02020603050405020304" pitchFamily="18" charset="0"/>
                <a:cs typeface="Times New Roman" panose="02020603050405020304" pitchFamily="18" charset="0"/>
              </a:rPr>
              <a:t>* Chúng ta thể hiện lòng yêu quê hương, đất nước của mình như thế nào?</a:t>
            </a:r>
            <a:endParaRPr lang="en-US" altLang="en-US" sz="36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537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anim calcmode="discrete" valueType="clr">
                                      <p:cBhvr override="childStyle">
                                        <p:cTn id="1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
                                        </p:tgtEl>
                                        <p:attrNameLst>
                                          <p:attrName>fillcolor</p:attrName>
                                        </p:attrNameLst>
                                      </p:cBhvr>
                                      <p:tavLst>
                                        <p:tav tm="0">
                                          <p:val>
                                            <p:clrVal>
                                              <a:schemeClr val="accent2"/>
                                            </p:clrVal>
                                          </p:val>
                                        </p:tav>
                                        <p:tav tm="50000">
                                          <p:val>
                                            <p:clrVal>
                                              <a:schemeClr val="hlink"/>
                                            </p:clrVal>
                                          </p:val>
                                        </p:tav>
                                      </p:tavLst>
                                    </p:anim>
                                    <p:set>
                                      <p:cBhvr>
                                        <p:cTn id="2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2840485" y="1415534"/>
            <a:ext cx="6737742" cy="707886"/>
          </a:xfrm>
          <a:prstGeom prst="rect">
            <a:avLst/>
          </a:prstGeom>
        </p:spPr>
        <p:txBody>
          <a:bodyPr wrap="none">
            <a:spAutoFit/>
          </a:bodyPr>
          <a:lstStyle/>
          <a:p>
            <a:r>
              <a:rPr lang="nl-NL" sz="4000" b="1" dirty="0">
                <a:solidFill>
                  <a:srgbClr val="0070C0"/>
                </a:solidFill>
                <a:latin typeface="Arial" panose="020B0604020202020204" pitchFamily="34" charset="0"/>
                <a:cs typeface="Arial" panose="020B0604020202020204" pitchFamily="34" charset="0"/>
              </a:rPr>
              <a:t>Chuẩn bị bài: Mưa Sài Gòn</a:t>
            </a:r>
            <a:endParaRPr lang="en-US" altLang="vi-VN"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174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D4B4FD-2AFE-472E-10D8-BC7447F3DC7D}"/>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xmlns="" id="{51889FA4-E8C1-746F-CFE4-BEEE9EF842E9}"/>
              </a:ext>
            </a:extLst>
          </p:cNvPr>
          <p:cNvSpPr>
            <a:spLocks noGrp="1"/>
          </p:cNvSpPr>
          <p:nvPr>
            <p:ph type="subTitle" idx="1"/>
          </p:nvPr>
        </p:nvSpPr>
        <p:spPr/>
        <p:txBody>
          <a:bodyPr/>
          <a:lstStyle/>
          <a:p>
            <a:endParaRPr lang="vi-VN"/>
          </a:p>
        </p:txBody>
      </p:sp>
      <p:pic>
        <p:nvPicPr>
          <p:cNvPr id="5" name="Picture 4" descr="A cartoon of a road in a green field&#10;&#10;Description automatically generated">
            <a:extLst>
              <a:ext uri="{FF2B5EF4-FFF2-40B4-BE49-F238E27FC236}">
                <a16:creationId xmlns:a16="http://schemas.microsoft.com/office/drawing/2014/main" xmlns="" id="{66AA5F79-88D6-6263-11E9-677A972AE4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Freeform 3">
            <a:extLst>
              <a:ext uri="{FF2B5EF4-FFF2-40B4-BE49-F238E27FC236}">
                <a16:creationId xmlns:a16="http://schemas.microsoft.com/office/drawing/2014/main" xmlns="" id="{A5D21FB9-8536-8665-527D-8E256127EA9A}"/>
              </a:ext>
            </a:extLst>
          </p:cNvPr>
          <p:cNvSpPr/>
          <p:nvPr/>
        </p:nvSpPr>
        <p:spPr>
          <a:xfrm>
            <a:off x="5266295" y="727969"/>
            <a:ext cx="5076191" cy="4442422"/>
          </a:xfrm>
          <a:custGeom>
            <a:avLst/>
            <a:gdLst/>
            <a:ahLst/>
            <a:cxnLst/>
            <a:rect l="l" t="t" r="r" b="b"/>
            <a:pathLst>
              <a:path w="2799508" h="2306956">
                <a:moveTo>
                  <a:pt x="0" y="0"/>
                </a:moveTo>
                <a:lnTo>
                  <a:pt x="2799509" y="0"/>
                </a:lnTo>
                <a:lnTo>
                  <a:pt x="2799509" y="2306956"/>
                </a:lnTo>
                <a:lnTo>
                  <a:pt x="0" y="2306956"/>
                </a:lnTo>
                <a:lnTo>
                  <a:pt x="0" y="0"/>
                </a:lnTo>
                <a:close/>
              </a:path>
            </a:pathLst>
          </a:custGeom>
          <a:blipFill>
            <a:blip r:embed="rId4"/>
            <a:stretch>
              <a:fillRect/>
            </a:stretch>
          </a:blipFill>
        </p:spPr>
        <p:txBody>
          <a:bodyPr/>
          <a:lstStyle/>
          <a:p>
            <a:pPr marL="0" marR="0" lvl="0" indent="0" algn="l" defTabSz="1253277" rtl="0" eaLnBrk="1" fontAlgn="auto" latinLnBrk="0" hangingPunct="1">
              <a:lnSpc>
                <a:spcPct val="100000"/>
              </a:lnSpc>
              <a:spcBef>
                <a:spcPts val="0"/>
              </a:spcBef>
              <a:spcAft>
                <a:spcPts val="0"/>
              </a:spcAft>
              <a:buClrTx/>
              <a:buSzTx/>
              <a:buFontTx/>
              <a:buNone/>
              <a:tabLst/>
              <a:defRPr/>
            </a:pPr>
            <a:endParaRPr kumimoji="0" lang="en-US" sz="2467"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4">
            <a:extLst>
              <a:ext uri="{FF2B5EF4-FFF2-40B4-BE49-F238E27FC236}">
                <a16:creationId xmlns:a16="http://schemas.microsoft.com/office/drawing/2014/main" xmlns="" id="{B960C19D-342E-C0FD-D6BB-20905ACB53EA}"/>
              </a:ext>
            </a:extLst>
          </p:cNvPr>
          <p:cNvSpPr/>
          <p:nvPr/>
        </p:nvSpPr>
        <p:spPr>
          <a:xfrm>
            <a:off x="575093" y="141041"/>
            <a:ext cx="3349896" cy="3436464"/>
          </a:xfrm>
          <a:custGeom>
            <a:avLst/>
            <a:gdLst/>
            <a:ahLst/>
            <a:cxnLst/>
            <a:rect l="l" t="t" r="r" b="b"/>
            <a:pathLst>
              <a:path w="1555402" h="1754657">
                <a:moveTo>
                  <a:pt x="0" y="0"/>
                </a:moveTo>
                <a:lnTo>
                  <a:pt x="1555402" y="0"/>
                </a:lnTo>
                <a:lnTo>
                  <a:pt x="1555402" y="1754657"/>
                </a:lnTo>
                <a:lnTo>
                  <a:pt x="0" y="1754657"/>
                </a:lnTo>
                <a:lnTo>
                  <a:pt x="0" y="0"/>
                </a:lnTo>
                <a:close/>
              </a:path>
            </a:pathLst>
          </a:custGeom>
          <a:blipFill>
            <a:blip r:embed="rId5"/>
            <a:stretch>
              <a:fillRect/>
            </a:stretch>
          </a:blipFill>
        </p:spPr>
        <p:txBody>
          <a:bodyPr/>
          <a:lstStyle/>
          <a:p>
            <a:pPr marL="0" marR="0" lvl="0" indent="0" algn="l" defTabSz="1253277" rtl="0" eaLnBrk="1" fontAlgn="auto" latinLnBrk="0" hangingPunct="1">
              <a:lnSpc>
                <a:spcPct val="100000"/>
              </a:lnSpc>
              <a:spcBef>
                <a:spcPts val="0"/>
              </a:spcBef>
              <a:spcAft>
                <a:spcPts val="0"/>
              </a:spcAft>
              <a:buClrTx/>
              <a:buSzTx/>
              <a:buFontTx/>
              <a:buNone/>
              <a:tabLst/>
              <a:defRPr/>
            </a:pPr>
            <a:endParaRPr kumimoji="0" lang="en-US" sz="2467"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xmlns="" id="{E8167FA4-E95F-5080-911B-6CA5A9FC65D2}"/>
              </a:ext>
            </a:extLst>
          </p:cNvPr>
          <p:cNvPicPr>
            <a:picLocks noChangeAspect="1"/>
          </p:cNvPicPr>
          <p:nvPr/>
        </p:nvPicPr>
        <p:blipFill>
          <a:blip r:embed="rId6"/>
          <a:stretch>
            <a:fillRect/>
          </a:stretch>
        </p:blipFill>
        <p:spPr>
          <a:xfrm>
            <a:off x="2211091" y="2874206"/>
            <a:ext cx="4438273" cy="1261981"/>
          </a:xfrm>
          <a:prstGeom prst="rect">
            <a:avLst/>
          </a:prstGeom>
        </p:spPr>
      </p:pic>
      <p:pic>
        <p:nvPicPr>
          <p:cNvPr id="4" name="Picture 3">
            <a:extLst>
              <a:ext uri="{FF2B5EF4-FFF2-40B4-BE49-F238E27FC236}">
                <a16:creationId xmlns:a16="http://schemas.microsoft.com/office/drawing/2014/main" xmlns="" id="{8F454104-034E-0223-6EDB-556CEAB3994F}"/>
              </a:ext>
            </a:extLst>
          </p:cNvPr>
          <p:cNvPicPr>
            <a:picLocks noChangeAspect="1"/>
          </p:cNvPicPr>
          <p:nvPr/>
        </p:nvPicPr>
        <p:blipFill>
          <a:blip r:embed="rId7"/>
          <a:stretch>
            <a:fillRect/>
          </a:stretch>
        </p:blipFill>
        <p:spPr>
          <a:xfrm>
            <a:off x="-82759" y="4042204"/>
            <a:ext cx="10047079" cy="2786113"/>
          </a:xfrm>
          <a:prstGeom prst="rect">
            <a:avLst/>
          </a:prstGeom>
        </p:spPr>
      </p:pic>
    </p:spTree>
    <p:extLst>
      <p:ext uri="{BB962C8B-B14F-4D97-AF65-F5344CB8AC3E}">
        <p14:creationId xmlns:p14="http://schemas.microsoft.com/office/powerpoint/2010/main" val="1478943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7968" y="107234"/>
            <a:ext cx="4166525" cy="769441"/>
          </a:xfrm>
          <a:prstGeom prst="rect">
            <a:avLst/>
          </a:prstGeom>
          <a:noFill/>
        </p:spPr>
        <p:txBody>
          <a:bodyPr wrap="none" lIns="91440" tIns="45720" rIns="91440" bIns="45720">
            <a:spAutoFit/>
          </a:bodyPr>
          <a:lstStyle/>
          <a:p>
            <a:pPr algn="ctr"/>
            <a:r>
              <a:rPr lang="vi-VN" sz="4400" b="1" dirty="0" smtClean="0">
                <a:ln w="22225">
                  <a:solidFill>
                    <a:schemeClr val="accent2"/>
                  </a:solidFill>
                  <a:prstDash val="solid"/>
                </a:ln>
                <a:solidFill>
                  <a:srgbClr val="FF0000"/>
                </a:solidFill>
              </a:rPr>
              <a:t>TRANH VẼ GÌ?</a:t>
            </a:r>
            <a:endParaRPr lang="en-US" sz="4400" b="1" cap="none" spc="0" dirty="0">
              <a:ln w="22225">
                <a:solidFill>
                  <a:schemeClr val="accent2"/>
                </a:solidFill>
                <a:prstDash val="solid"/>
              </a:ln>
              <a:solidFill>
                <a:srgbClr val="FF0000"/>
              </a:solidFill>
              <a:effectLst/>
            </a:endParaRPr>
          </a:p>
        </p:txBody>
      </p:sp>
      <p:sp>
        <p:nvSpPr>
          <p:cNvPr id="3" name="Rectangle 2"/>
          <p:cNvSpPr/>
          <p:nvPr/>
        </p:nvSpPr>
        <p:spPr>
          <a:xfrm>
            <a:off x="1671926" y="1744904"/>
            <a:ext cx="8738611" cy="820674"/>
          </a:xfrm>
          <a:prstGeom prst="rect">
            <a:avLst/>
          </a:prstGeom>
        </p:spPr>
        <p:txBody>
          <a:bodyPr wrap="none">
            <a:spAutoFit/>
          </a:bodyPr>
          <a:lstStyle/>
          <a:p>
            <a:pPr marL="80645" marR="62865" indent="179705" algn="just">
              <a:lnSpc>
                <a:spcPct val="150000"/>
              </a:lnSpc>
              <a:spcBef>
                <a:spcPts val="305"/>
              </a:spcBef>
              <a:spcAft>
                <a:spcPts val="0"/>
              </a:spcAft>
              <a:tabLst>
                <a:tab pos="489585" algn="l"/>
              </a:tabLst>
            </a:pPr>
            <a:r>
              <a:rPr lang="vi-VN" sz="3600" dirty="0" smtClean="0">
                <a:solidFill>
                  <a:srgbClr val="0070C0"/>
                </a:solidFill>
                <a:ea typeface="SimSun" panose="02010600030101010101" pitchFamily="2" charset="-122"/>
              </a:rPr>
              <a:t>Quan</a:t>
            </a:r>
            <a:r>
              <a:rPr lang="vi-VN" sz="3600" spc="105" dirty="0" smtClean="0">
                <a:solidFill>
                  <a:srgbClr val="0070C0"/>
                </a:solidFill>
                <a:ea typeface="SimSun" panose="02010600030101010101" pitchFamily="2" charset="-122"/>
              </a:rPr>
              <a:t> </a:t>
            </a:r>
            <a:r>
              <a:rPr lang="vi-VN" sz="3600" dirty="0">
                <a:solidFill>
                  <a:srgbClr val="0070C0"/>
                </a:solidFill>
                <a:ea typeface="SimSun" panose="02010600030101010101" pitchFamily="2" charset="-122"/>
              </a:rPr>
              <a:t>sát</a:t>
            </a:r>
            <a:r>
              <a:rPr lang="vi-VN" sz="3600" spc="105" dirty="0">
                <a:solidFill>
                  <a:srgbClr val="0070C0"/>
                </a:solidFill>
                <a:ea typeface="SimSun" panose="02010600030101010101" pitchFamily="2" charset="-122"/>
              </a:rPr>
              <a:t> </a:t>
            </a:r>
            <a:r>
              <a:rPr lang="vi-VN" sz="3600" dirty="0">
                <a:solidFill>
                  <a:srgbClr val="0070C0"/>
                </a:solidFill>
                <a:ea typeface="SimSun" panose="02010600030101010101" pitchFamily="2" charset="-122"/>
              </a:rPr>
              <a:t>và</a:t>
            </a:r>
            <a:r>
              <a:rPr lang="vi-VN" sz="3600" spc="105" dirty="0">
                <a:solidFill>
                  <a:srgbClr val="0070C0"/>
                </a:solidFill>
                <a:ea typeface="SimSun" panose="02010600030101010101" pitchFamily="2" charset="-122"/>
              </a:rPr>
              <a:t> </a:t>
            </a:r>
            <a:r>
              <a:rPr lang="vi-VN" sz="3600" dirty="0">
                <a:solidFill>
                  <a:srgbClr val="0070C0"/>
                </a:solidFill>
                <a:ea typeface="SimSun" panose="02010600030101010101" pitchFamily="2" charset="-122"/>
              </a:rPr>
              <a:t>nói</a:t>
            </a:r>
            <a:r>
              <a:rPr lang="vi-VN" sz="3600" spc="105" dirty="0">
                <a:solidFill>
                  <a:srgbClr val="0070C0"/>
                </a:solidFill>
                <a:ea typeface="SimSun" panose="02010600030101010101" pitchFamily="2" charset="-122"/>
              </a:rPr>
              <a:t> </a:t>
            </a:r>
            <a:r>
              <a:rPr lang="vi-VN" sz="3600" dirty="0">
                <a:solidFill>
                  <a:srgbClr val="0070C0"/>
                </a:solidFill>
                <a:ea typeface="SimSun" panose="02010600030101010101" pitchFamily="2" charset="-122"/>
              </a:rPr>
              <a:t>về</a:t>
            </a:r>
            <a:r>
              <a:rPr lang="vi-VN" sz="3600" spc="105" dirty="0">
                <a:solidFill>
                  <a:srgbClr val="0070C0"/>
                </a:solidFill>
                <a:ea typeface="SimSun" panose="02010600030101010101" pitchFamily="2" charset="-122"/>
              </a:rPr>
              <a:t> </a:t>
            </a:r>
            <a:r>
              <a:rPr lang="vi-VN" sz="3600" dirty="0">
                <a:solidFill>
                  <a:srgbClr val="0070C0"/>
                </a:solidFill>
                <a:ea typeface="SimSun" panose="02010600030101010101" pitchFamily="2" charset="-122"/>
              </a:rPr>
              <a:t>nội</a:t>
            </a:r>
            <a:r>
              <a:rPr lang="vi-VN" sz="3600" spc="105" dirty="0">
                <a:solidFill>
                  <a:srgbClr val="0070C0"/>
                </a:solidFill>
                <a:ea typeface="SimSun" panose="02010600030101010101" pitchFamily="2" charset="-122"/>
              </a:rPr>
              <a:t> </a:t>
            </a:r>
            <a:r>
              <a:rPr lang="vi-VN" sz="3600" dirty="0">
                <a:solidFill>
                  <a:srgbClr val="0070C0"/>
                </a:solidFill>
                <a:ea typeface="SimSun" panose="02010600030101010101" pitchFamily="2" charset="-122"/>
              </a:rPr>
              <a:t>dung</a:t>
            </a:r>
            <a:r>
              <a:rPr lang="vi-VN" sz="3600" spc="105" dirty="0">
                <a:solidFill>
                  <a:srgbClr val="0070C0"/>
                </a:solidFill>
                <a:ea typeface="SimSun" panose="02010600030101010101" pitchFamily="2" charset="-122"/>
              </a:rPr>
              <a:t> </a:t>
            </a:r>
            <a:r>
              <a:rPr lang="vi-VN" sz="3600" dirty="0">
                <a:solidFill>
                  <a:srgbClr val="0070C0"/>
                </a:solidFill>
                <a:ea typeface="SimSun" panose="02010600030101010101" pitchFamily="2" charset="-122"/>
              </a:rPr>
              <a:t>bức</a:t>
            </a:r>
            <a:r>
              <a:rPr lang="vi-VN" sz="3600" spc="105" dirty="0">
                <a:solidFill>
                  <a:srgbClr val="0070C0"/>
                </a:solidFill>
                <a:ea typeface="SimSun" panose="02010600030101010101" pitchFamily="2" charset="-122"/>
              </a:rPr>
              <a:t> </a:t>
            </a:r>
            <a:r>
              <a:rPr lang="vi-VN" sz="3600" dirty="0" smtClean="0">
                <a:solidFill>
                  <a:srgbClr val="0070C0"/>
                </a:solidFill>
                <a:ea typeface="SimSun" panose="02010600030101010101" pitchFamily="2" charset="-122"/>
              </a:rPr>
              <a:t>tranh.</a:t>
            </a:r>
            <a:r>
              <a:rPr lang="vi-VN" sz="3600" spc="105" dirty="0" smtClean="0">
                <a:solidFill>
                  <a:srgbClr val="0070C0"/>
                </a:solidFill>
                <a:ea typeface="SimSun" panose="02010600030101010101" pitchFamily="2" charset="-122"/>
              </a:rPr>
              <a:t> </a:t>
            </a:r>
            <a:endParaRPr lang="vi-VN" sz="3600" dirty="0">
              <a:solidFill>
                <a:srgbClr val="0070C0"/>
              </a:solidFill>
              <a:effectLst/>
              <a:ea typeface="SimSun" panose="02010600030101010101" pitchFamily="2" charset="-122"/>
            </a:endParaRPr>
          </a:p>
        </p:txBody>
      </p:sp>
      <p:pic>
        <p:nvPicPr>
          <p:cNvPr id="15" name="Picture 14"/>
          <p:cNvPicPr>
            <a:picLocks noChangeAspect="1"/>
          </p:cNvPicPr>
          <p:nvPr/>
        </p:nvPicPr>
        <p:blipFill>
          <a:blip r:embed="rId2"/>
          <a:stretch>
            <a:fillRect/>
          </a:stretch>
        </p:blipFill>
        <p:spPr>
          <a:xfrm>
            <a:off x="234336" y="909604"/>
            <a:ext cx="11613790" cy="5558129"/>
          </a:xfrm>
          <a:prstGeom prst="rect">
            <a:avLst/>
          </a:prstGeom>
        </p:spPr>
      </p:pic>
    </p:spTree>
    <p:extLst>
      <p:ext uri="{BB962C8B-B14F-4D97-AF65-F5344CB8AC3E}">
        <p14:creationId xmlns:p14="http://schemas.microsoft.com/office/powerpoint/2010/main" val="207751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4F2F626-DD22-0349-EE18-31D1094769AD}"/>
              </a:ext>
            </a:extLst>
          </p:cNvPr>
          <p:cNvPicPr>
            <a:picLocks noChangeAspect="1"/>
          </p:cNvPicPr>
          <p:nvPr/>
        </p:nvPicPr>
        <p:blipFill>
          <a:blip r:embed="rId2"/>
          <a:stretch>
            <a:fillRect/>
          </a:stretch>
        </p:blipFill>
        <p:spPr>
          <a:xfrm>
            <a:off x="0" y="1714"/>
            <a:ext cx="12192000" cy="6854572"/>
          </a:xfrm>
          <a:prstGeom prst="rect">
            <a:avLst/>
          </a:prstGeom>
        </p:spPr>
      </p:pic>
      <p:sp>
        <p:nvSpPr>
          <p:cNvPr id="5" name="Rectangle: Top Corners Rounded 4">
            <a:extLst>
              <a:ext uri="{FF2B5EF4-FFF2-40B4-BE49-F238E27FC236}">
                <a16:creationId xmlns:a16="http://schemas.microsoft.com/office/drawing/2014/main" xmlns="" id="{D9C209CA-1CAD-BED9-9F17-50A306A51F1D}"/>
              </a:ext>
            </a:extLst>
          </p:cNvPr>
          <p:cNvSpPr/>
          <p:nvPr/>
        </p:nvSpPr>
        <p:spPr>
          <a:xfrm>
            <a:off x="491705" y="195944"/>
            <a:ext cx="11205713" cy="6296932"/>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9432" y="195944"/>
            <a:ext cx="6015340" cy="6296932"/>
          </a:xfrm>
          <a:prstGeom prst="rect">
            <a:avLst/>
          </a:prstGeom>
        </p:spPr>
      </p:pic>
    </p:spTree>
    <p:extLst>
      <p:ext uri="{BB962C8B-B14F-4D97-AF65-F5344CB8AC3E}">
        <p14:creationId xmlns:p14="http://schemas.microsoft.com/office/powerpoint/2010/main" val="768745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artoon of a road with flags and flowers&#10;&#10;Description automatically generated">
            <a:extLst>
              <a:ext uri="{FF2B5EF4-FFF2-40B4-BE49-F238E27FC236}">
                <a16:creationId xmlns:a16="http://schemas.microsoft.com/office/drawing/2014/main" xmlns="" id="{47FCF770-6251-102E-0123-C0D39E04D16D}"/>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90" r="2258"/>
          <a:stretch/>
        </p:blipFill>
        <p:spPr>
          <a:xfrm>
            <a:off x="-6588" y="10"/>
            <a:ext cx="12198588" cy="6857990"/>
          </a:xfrm>
          <a:prstGeom prst="rect">
            <a:avLst/>
          </a:prstGeom>
        </p:spPr>
      </p:pic>
      <p:sp>
        <p:nvSpPr>
          <p:cNvPr id="2" name="Freeform 16">
            <a:extLst>
              <a:ext uri="{FF2B5EF4-FFF2-40B4-BE49-F238E27FC236}">
                <a16:creationId xmlns:a16="http://schemas.microsoft.com/office/drawing/2014/main" xmlns="" id="{7AC5460E-FD72-4644-35B3-D82E96DDA934}"/>
              </a:ext>
            </a:extLst>
          </p:cNvPr>
          <p:cNvSpPr/>
          <p:nvPr/>
        </p:nvSpPr>
        <p:spPr>
          <a:xfrm>
            <a:off x="1687591" y="534838"/>
            <a:ext cx="6625710" cy="5103905"/>
          </a:xfrm>
          <a:custGeom>
            <a:avLst/>
            <a:gdLst/>
            <a:ahLst/>
            <a:cxnLst/>
            <a:rect l="l" t="t" r="r" b="b"/>
            <a:pathLst>
              <a:path w="2757084" h="1916173">
                <a:moveTo>
                  <a:pt x="0" y="0"/>
                </a:moveTo>
                <a:lnTo>
                  <a:pt x="2757084" y="0"/>
                </a:lnTo>
                <a:lnTo>
                  <a:pt x="2757084" y="1916173"/>
                </a:lnTo>
                <a:lnTo>
                  <a:pt x="0" y="191617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Freeform 14">
            <a:extLst>
              <a:ext uri="{FF2B5EF4-FFF2-40B4-BE49-F238E27FC236}">
                <a16:creationId xmlns:a16="http://schemas.microsoft.com/office/drawing/2014/main" xmlns="" id="{D1E7842C-9330-F0F7-E57F-773AFCCC8783}"/>
              </a:ext>
            </a:extLst>
          </p:cNvPr>
          <p:cNvSpPr/>
          <p:nvPr/>
        </p:nvSpPr>
        <p:spPr>
          <a:xfrm>
            <a:off x="7519670" y="2078967"/>
            <a:ext cx="3778369" cy="4891167"/>
          </a:xfrm>
          <a:custGeom>
            <a:avLst/>
            <a:gdLst/>
            <a:ahLst/>
            <a:cxnLst/>
            <a:rect l="l" t="t" r="r" b="b"/>
            <a:pathLst>
              <a:path w="1005480" h="1512000">
                <a:moveTo>
                  <a:pt x="0" y="0"/>
                </a:moveTo>
                <a:lnTo>
                  <a:pt x="1005480" y="0"/>
                </a:lnTo>
                <a:lnTo>
                  <a:pt x="1005480" y="1512000"/>
                </a:lnTo>
                <a:lnTo>
                  <a:pt x="0" y="1512000"/>
                </a:lnTo>
                <a:lnTo>
                  <a:pt x="0" y="0"/>
                </a:lnTo>
                <a:close/>
              </a:path>
            </a:pathLst>
          </a:custGeom>
          <a:blipFill>
            <a:blip r:embed="rId5"/>
            <a:stretch>
              <a:fillRect/>
            </a:stretch>
          </a:blipFill>
        </p:spPr>
        <p:txBody>
          <a:bodyPr/>
          <a:lstStyle/>
          <a:p>
            <a:pPr marL="0" marR="0" lvl="0" indent="0" algn="l" defTabSz="1244773" rtl="0" eaLnBrk="1" fontAlgn="auto" latinLnBrk="0" hangingPunct="1">
              <a:lnSpc>
                <a:spcPct val="100000"/>
              </a:lnSpc>
              <a:spcBef>
                <a:spcPts val="0"/>
              </a:spcBef>
              <a:spcAft>
                <a:spcPts val="0"/>
              </a:spcAft>
              <a:buClrTx/>
              <a:buSzTx/>
              <a:buFontTx/>
              <a:buNone/>
              <a:tabLst/>
              <a:defRPr/>
            </a:pPr>
            <a:endParaRPr kumimoji="0" lang="vi-VN" sz="245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xmlns="" id="{6762305F-238E-6AAC-7C92-2744F9A8756B}"/>
              </a:ext>
            </a:extLst>
          </p:cNvPr>
          <p:cNvSpPr txBox="1"/>
          <p:nvPr/>
        </p:nvSpPr>
        <p:spPr>
          <a:xfrm>
            <a:off x="3260321" y="1219257"/>
            <a:ext cx="3626314"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cs typeface="Times New Roman" panose="02020603050405020304" pitchFamily="18" charset="0"/>
              </a:rPr>
              <a:t>Hoạt động</a:t>
            </a:r>
            <a:endParaRPr kumimoji="0" lang="en-US" sz="60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BF1A9FEF-6710-D788-B2B0-BEEFDAD77977}"/>
              </a:ext>
            </a:extLst>
          </p:cNvPr>
          <p:cNvSpPr txBox="1"/>
          <p:nvPr/>
        </p:nvSpPr>
        <p:spPr>
          <a:xfrm>
            <a:off x="1963712" y="2276135"/>
            <a:ext cx="5693666"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7200" b="1" i="0" u="none" strike="noStrike" kern="1200" cap="none" spc="0" normalizeH="0" baseline="0" noProof="0" dirty="0">
                <a:ln>
                  <a:noFill/>
                </a:ln>
                <a:solidFill>
                  <a:srgbClr val="6600FF"/>
                </a:solidFill>
                <a:effectLst/>
                <a:uLnTx/>
                <a:uFillTx/>
                <a:latin typeface="Times New Roman" panose="02020603050405020304" pitchFamily="18" charset="0"/>
                <a:cs typeface="Times New Roman" panose="02020603050405020304" pitchFamily="18" charset="0"/>
              </a:rPr>
              <a:t>Luyện đọc </a:t>
            </a:r>
            <a:r>
              <a:rPr lang="vi-VN" sz="7200" b="1" dirty="0" smtClean="0">
                <a:solidFill>
                  <a:srgbClr val="6600FF"/>
                </a:solidFill>
                <a:latin typeface="Times New Roman" panose="02020603050405020304" pitchFamily="18" charset="0"/>
                <a:cs typeface="Times New Roman" panose="02020603050405020304" pitchFamily="18" charset="0"/>
              </a:rPr>
              <a:t>Thành tiếng</a:t>
            </a:r>
            <a:endParaRPr kumimoji="0" lang="en-US" sz="7200" b="1" i="0" u="none" strike="noStrike" kern="1200" cap="none" spc="0" normalizeH="0" baseline="0" noProof="0" dirty="0">
              <a:ln>
                <a:noFill/>
              </a:ln>
              <a:solidFill>
                <a:srgbClr val="66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7128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5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292C32-A685-83E3-B41B-E62CCFEF4B7F}"/>
              </a:ext>
            </a:extLst>
          </p:cNvPr>
          <p:cNvSpPr>
            <a:spLocks noGrp="1"/>
          </p:cNvSpPr>
          <p:nvPr>
            <p:ph type="title"/>
          </p:nvPr>
        </p:nvSpPr>
        <p:spPr/>
        <p:txBody>
          <a:bodyPr/>
          <a:lstStyle/>
          <a:p>
            <a:endParaRPr lang="vi-VN" dirty="0"/>
          </a:p>
        </p:txBody>
      </p:sp>
      <p:pic>
        <p:nvPicPr>
          <p:cNvPr id="4" name="Picture 3">
            <a:extLst>
              <a:ext uri="{FF2B5EF4-FFF2-40B4-BE49-F238E27FC236}">
                <a16:creationId xmlns:a16="http://schemas.microsoft.com/office/drawing/2014/main" xmlns="" id="{44F2F626-DD22-0349-EE18-31D1094769AD}"/>
              </a:ext>
            </a:extLst>
          </p:cNvPr>
          <p:cNvPicPr>
            <a:picLocks noChangeAspect="1"/>
          </p:cNvPicPr>
          <p:nvPr/>
        </p:nvPicPr>
        <p:blipFill>
          <a:blip r:embed="rId2"/>
          <a:stretch>
            <a:fillRect/>
          </a:stretch>
        </p:blipFill>
        <p:spPr>
          <a:xfrm>
            <a:off x="0" y="1714"/>
            <a:ext cx="12192000" cy="6854572"/>
          </a:xfrm>
          <a:prstGeom prst="rect">
            <a:avLst/>
          </a:prstGeom>
        </p:spPr>
      </p:pic>
      <p:sp>
        <p:nvSpPr>
          <p:cNvPr id="5" name="Rectangle: Top Corners Rounded 4">
            <a:extLst>
              <a:ext uri="{FF2B5EF4-FFF2-40B4-BE49-F238E27FC236}">
                <a16:creationId xmlns:a16="http://schemas.microsoft.com/office/drawing/2014/main" xmlns=""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8" name="Group 7">
            <a:extLst>
              <a:ext uri="{FF2B5EF4-FFF2-40B4-BE49-F238E27FC236}">
                <a16:creationId xmlns:a16="http://schemas.microsoft.com/office/drawing/2014/main" xmlns="" id="{99C97192-6108-5407-E7FF-3632374DAC6C}"/>
              </a:ext>
            </a:extLst>
          </p:cNvPr>
          <p:cNvGrpSpPr/>
          <p:nvPr/>
        </p:nvGrpSpPr>
        <p:grpSpPr>
          <a:xfrm>
            <a:off x="2816641" y="195916"/>
            <a:ext cx="6620664" cy="1412409"/>
            <a:chOff x="1868898" y="977107"/>
            <a:chExt cx="6620664" cy="1412409"/>
          </a:xfrm>
        </p:grpSpPr>
        <p:pic>
          <p:nvPicPr>
            <p:cNvPr id="9" name="Picture 8">
              <a:extLst>
                <a:ext uri="{FF2B5EF4-FFF2-40B4-BE49-F238E27FC236}">
                  <a16:creationId xmlns:a16="http://schemas.microsoft.com/office/drawing/2014/main" xmlns="" id="{B9AC123D-00B9-632E-91C7-8740F6DEA83A}"/>
                </a:ext>
              </a:extLst>
            </p:cNvPr>
            <p:cNvPicPr>
              <a:picLocks noChangeAspect="1"/>
            </p:cNvPicPr>
            <p:nvPr/>
          </p:nvPicPr>
          <p:blipFill>
            <a:blip r:embed="rId3"/>
            <a:stretch>
              <a:fillRect/>
            </a:stretch>
          </p:blipFill>
          <p:spPr>
            <a:xfrm>
              <a:off x="1868898" y="977107"/>
              <a:ext cx="6620664" cy="1412409"/>
            </a:xfrm>
            <a:prstGeom prst="rect">
              <a:avLst/>
            </a:prstGeom>
          </p:spPr>
        </p:pic>
        <p:sp>
          <p:nvSpPr>
            <p:cNvPr id="10" name="TextBox 9">
              <a:extLst>
                <a:ext uri="{FF2B5EF4-FFF2-40B4-BE49-F238E27FC236}">
                  <a16:creationId xmlns:a16="http://schemas.microsoft.com/office/drawing/2014/main" xmlns="" id="{16454FE7-2C3A-F69C-0639-EDC3BD0FAE76}"/>
                </a:ext>
              </a:extLst>
            </p:cNvPr>
            <p:cNvSpPr txBox="1"/>
            <p:nvPr/>
          </p:nvSpPr>
          <p:spPr>
            <a:xfrm>
              <a:off x="2772161" y="1247976"/>
              <a:ext cx="4814138"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Luyện</a:t>
              </a:r>
              <a:r>
                <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đọc</a:t>
              </a:r>
              <a:r>
                <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t</a:t>
              </a:r>
              <a:r>
                <a:rPr lang="vi-VN" sz="4800" b="1" noProof="0" dirty="0" smtClean="0">
                  <a:solidFill>
                    <a:srgbClr val="002060"/>
                  </a:solidFill>
                  <a:latin typeface="Times New Roman" panose="02020603050405020304" pitchFamily="18" charset="0"/>
                  <a:cs typeface="Times New Roman" panose="02020603050405020304" pitchFamily="18" charset="0"/>
                </a:rPr>
                <a:t>ừ khó</a:t>
              </a:r>
              <a:endParaRPr kumimoji="0" lang="vi-VN" sz="4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sp>
        <p:nvSpPr>
          <p:cNvPr id="22" name="TextBox 21"/>
          <p:cNvSpPr txBox="1"/>
          <p:nvPr/>
        </p:nvSpPr>
        <p:spPr>
          <a:xfrm>
            <a:off x="2816641" y="2348773"/>
            <a:ext cx="1866217" cy="830997"/>
          </a:xfrm>
          <a:prstGeom prst="rect">
            <a:avLst/>
          </a:prstGeom>
          <a:noFill/>
        </p:spPr>
        <p:txBody>
          <a:bodyPr wrap="none" rtlCol="0">
            <a:spAutoFit/>
          </a:bodyPr>
          <a:lstStyle/>
          <a:p>
            <a:r>
              <a:rPr lang="vi-VN" sz="4800" b="1" dirty="0" smtClean="0">
                <a:solidFill>
                  <a:srgbClr val="0070C0"/>
                </a:solidFill>
                <a:latin typeface="Times New Roman" panose="02020603050405020304" pitchFamily="18" charset="0"/>
                <a:cs typeface="Times New Roman" panose="02020603050405020304" pitchFamily="18" charset="0"/>
              </a:rPr>
              <a:t>rực rỡ</a:t>
            </a:r>
            <a:endParaRPr lang="vi-VN" sz="4800" b="1" dirty="0">
              <a:solidFill>
                <a:srgbClr val="0070C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2968380" y="3403504"/>
            <a:ext cx="1107996" cy="830997"/>
          </a:xfrm>
          <a:prstGeom prst="rect">
            <a:avLst/>
          </a:prstGeom>
          <a:noFill/>
        </p:spPr>
        <p:txBody>
          <a:bodyPr wrap="none" rtlCol="0">
            <a:spAutoFit/>
          </a:bodyPr>
          <a:lstStyle/>
          <a:p>
            <a:r>
              <a:rPr lang="vi-VN" sz="4800" b="1" dirty="0" smtClean="0">
                <a:solidFill>
                  <a:srgbClr val="0070C0"/>
                </a:solidFill>
                <a:latin typeface="Times New Roman" panose="02020603050405020304" pitchFamily="18" charset="0"/>
                <a:cs typeface="Times New Roman" panose="02020603050405020304" pitchFamily="18" charset="0"/>
              </a:rPr>
              <a:t>sờn</a:t>
            </a:r>
            <a:endParaRPr lang="vi-VN" sz="4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696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2">
                                            <p:txEl>
                                              <p:pRg st="0" end="0"/>
                                            </p:txEl>
                                          </p:spTgt>
                                        </p:tgtEl>
                                        <p:attrNameLst>
                                          <p:attrName>style.visibility</p:attrName>
                                        </p:attrNameLst>
                                      </p:cBhvr>
                                      <p:to>
                                        <p:strVal val="visible"/>
                                      </p:to>
                                    </p:set>
                                    <p:animEffect transition="in" filter="fade">
                                      <p:cBhvr>
                                        <p:cTn id="18" dur="1000"/>
                                        <p:tgtEl>
                                          <p:spTgt spid="22">
                                            <p:txEl>
                                              <p:pRg st="0" end="0"/>
                                            </p:txEl>
                                          </p:spTgt>
                                        </p:tgtEl>
                                      </p:cBhvr>
                                    </p:animEffect>
                                    <p:anim calcmode="lin" valueType="num">
                                      <p:cBhvr>
                                        <p:cTn id="19"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0" end="0"/>
                                            </p:txEl>
                                          </p:spTgt>
                                        </p:tgtEl>
                                        <p:attrNameLst>
                                          <p:attrName>style.visibility</p:attrName>
                                        </p:attrNameLst>
                                      </p:cBhvr>
                                      <p:to>
                                        <p:strVal val="visible"/>
                                      </p:to>
                                    </p:set>
                                    <p:animEffect transition="in" filter="fade">
                                      <p:cBhvr>
                                        <p:cTn id="29" dur="1000"/>
                                        <p:tgtEl>
                                          <p:spTgt spid="23">
                                            <p:txEl>
                                              <p:pRg st="0" end="0"/>
                                            </p:txEl>
                                          </p:spTgt>
                                        </p:tgtEl>
                                      </p:cBhvr>
                                    </p:animEffect>
                                    <p:anim calcmode="lin" valueType="num">
                                      <p:cBhvr>
                                        <p:cTn id="30"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292C32-A685-83E3-B41B-E62CCFEF4B7F}"/>
              </a:ext>
            </a:extLst>
          </p:cNvPr>
          <p:cNvSpPr>
            <a:spLocks noGrp="1"/>
          </p:cNvSpPr>
          <p:nvPr>
            <p:ph type="title"/>
          </p:nvPr>
        </p:nvSpPr>
        <p:spPr/>
        <p:txBody>
          <a:bodyPr/>
          <a:lstStyle/>
          <a:p>
            <a:endParaRPr lang="vi-VN" dirty="0"/>
          </a:p>
        </p:txBody>
      </p:sp>
      <p:pic>
        <p:nvPicPr>
          <p:cNvPr id="4" name="Picture 3">
            <a:extLst>
              <a:ext uri="{FF2B5EF4-FFF2-40B4-BE49-F238E27FC236}">
                <a16:creationId xmlns:a16="http://schemas.microsoft.com/office/drawing/2014/main" xmlns="" id="{44F2F626-DD22-0349-EE18-31D1094769AD}"/>
              </a:ext>
            </a:extLst>
          </p:cNvPr>
          <p:cNvPicPr>
            <a:picLocks noChangeAspect="1"/>
          </p:cNvPicPr>
          <p:nvPr/>
        </p:nvPicPr>
        <p:blipFill>
          <a:blip r:embed="rId2"/>
          <a:stretch>
            <a:fillRect/>
          </a:stretch>
        </p:blipFill>
        <p:spPr>
          <a:xfrm>
            <a:off x="0" y="1714"/>
            <a:ext cx="12192000" cy="6854572"/>
          </a:xfrm>
          <a:prstGeom prst="rect">
            <a:avLst/>
          </a:prstGeom>
        </p:spPr>
      </p:pic>
      <p:sp>
        <p:nvSpPr>
          <p:cNvPr id="5" name="Rectangle: Top Corners Rounded 4">
            <a:extLst>
              <a:ext uri="{FF2B5EF4-FFF2-40B4-BE49-F238E27FC236}">
                <a16:creationId xmlns:a16="http://schemas.microsoft.com/office/drawing/2014/main" xmlns=""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8" name="Group 7">
            <a:extLst>
              <a:ext uri="{FF2B5EF4-FFF2-40B4-BE49-F238E27FC236}">
                <a16:creationId xmlns:a16="http://schemas.microsoft.com/office/drawing/2014/main" xmlns="" id="{99C97192-6108-5407-E7FF-3632374DAC6C}"/>
              </a:ext>
            </a:extLst>
          </p:cNvPr>
          <p:cNvGrpSpPr/>
          <p:nvPr/>
        </p:nvGrpSpPr>
        <p:grpSpPr>
          <a:xfrm>
            <a:off x="2816641" y="195916"/>
            <a:ext cx="6620664" cy="1412409"/>
            <a:chOff x="1868898" y="977107"/>
            <a:chExt cx="6620664" cy="1412409"/>
          </a:xfrm>
        </p:grpSpPr>
        <p:pic>
          <p:nvPicPr>
            <p:cNvPr id="9" name="Picture 8">
              <a:extLst>
                <a:ext uri="{FF2B5EF4-FFF2-40B4-BE49-F238E27FC236}">
                  <a16:creationId xmlns:a16="http://schemas.microsoft.com/office/drawing/2014/main" xmlns="" id="{B9AC123D-00B9-632E-91C7-8740F6DEA83A}"/>
                </a:ext>
              </a:extLst>
            </p:cNvPr>
            <p:cNvPicPr>
              <a:picLocks noChangeAspect="1"/>
            </p:cNvPicPr>
            <p:nvPr/>
          </p:nvPicPr>
          <p:blipFill>
            <a:blip r:embed="rId3"/>
            <a:stretch>
              <a:fillRect/>
            </a:stretch>
          </p:blipFill>
          <p:spPr>
            <a:xfrm>
              <a:off x="1868898" y="977107"/>
              <a:ext cx="6620664" cy="1412409"/>
            </a:xfrm>
            <a:prstGeom prst="rect">
              <a:avLst/>
            </a:prstGeom>
          </p:spPr>
        </p:pic>
        <p:sp>
          <p:nvSpPr>
            <p:cNvPr id="10" name="TextBox 9">
              <a:extLst>
                <a:ext uri="{FF2B5EF4-FFF2-40B4-BE49-F238E27FC236}">
                  <a16:creationId xmlns:a16="http://schemas.microsoft.com/office/drawing/2014/main" xmlns="" id="{16454FE7-2C3A-F69C-0639-EDC3BD0FAE76}"/>
                </a:ext>
              </a:extLst>
            </p:cNvPr>
            <p:cNvSpPr txBox="1"/>
            <p:nvPr/>
          </p:nvSpPr>
          <p:spPr>
            <a:xfrm>
              <a:off x="3171308" y="1247976"/>
              <a:ext cx="4015843"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Luyện</a:t>
              </a:r>
              <a:r>
                <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đọc</a:t>
              </a:r>
              <a:r>
                <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vi-VN" sz="4800" b="1" dirty="0" smtClean="0">
                  <a:solidFill>
                    <a:srgbClr val="002060"/>
                  </a:solidFill>
                  <a:latin typeface="Times New Roman" panose="02020603050405020304" pitchFamily="18" charset="0"/>
                  <a:cs typeface="Times New Roman" panose="02020603050405020304" pitchFamily="18" charset="0"/>
                </a:rPr>
                <a:t>câu</a:t>
              </a:r>
              <a:endParaRPr kumimoji="0" lang="vi-VN" sz="4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693760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4238005" y="85817"/>
            <a:ext cx="3187091" cy="646331"/>
          </a:xfrm>
          <a:prstGeom prst="rect">
            <a:avLst/>
          </a:prstGeom>
          <a:noFill/>
        </p:spPr>
        <p:txBody>
          <a:bodyPr wrap="none" rtlCol="0">
            <a:spAutoFit/>
          </a:bodyPr>
          <a:lstStyle/>
          <a:p>
            <a:r>
              <a:rPr lang="en-US" sz="3600" b="1" dirty="0" smtClean="0">
                <a:latin typeface="Arial" panose="020B0604020202020204" pitchFamily="34" charset="0"/>
                <a:cs typeface="Arial" panose="020B0604020202020204" pitchFamily="34" charset="0"/>
              </a:rPr>
              <a:t>Giải nghĩa từ:</a:t>
            </a:r>
            <a:endParaRPr lang="vi-VN" sz="3600" b="1" dirty="0">
              <a:latin typeface="Arial" panose="020B0604020202020204" pitchFamily="34" charset="0"/>
              <a:cs typeface="Arial" panose="020B0604020202020204" pitchFamily="34" charset="0"/>
            </a:endParaRPr>
          </a:p>
        </p:txBody>
      </p:sp>
      <p:sp>
        <p:nvSpPr>
          <p:cNvPr id="5" name="Rectangle 4"/>
          <p:cNvSpPr/>
          <p:nvPr/>
        </p:nvSpPr>
        <p:spPr>
          <a:xfrm>
            <a:off x="160917" y="732148"/>
            <a:ext cx="2672588" cy="646331"/>
          </a:xfrm>
          <a:prstGeom prst="rect">
            <a:avLst/>
          </a:prstGeom>
        </p:spPr>
        <p:txBody>
          <a:bodyPr wrap="square">
            <a:spAutoFit/>
          </a:bodyPr>
          <a:lstStyle/>
          <a:p>
            <a:r>
              <a:rPr lang="vi-VN" sz="3600" dirty="0" smtClean="0">
                <a:solidFill>
                  <a:srgbClr val="7030A0"/>
                </a:solidFill>
                <a:latin typeface="Arial" panose="020B0604020202020204" pitchFamily="34" charset="0"/>
                <a:cs typeface="Arial" panose="020B0604020202020204" pitchFamily="34" charset="0"/>
              </a:rPr>
              <a:t>  chín rộ:</a:t>
            </a:r>
            <a:endParaRPr lang="vi-VN" sz="3600" dirty="0">
              <a:solidFill>
                <a:srgbClr val="7030A0"/>
              </a:solidFill>
              <a:latin typeface="Arial" panose="020B0604020202020204" pitchFamily="34" charset="0"/>
              <a:cs typeface="Arial" panose="020B0604020202020204" pitchFamily="34" charset="0"/>
            </a:endParaRPr>
          </a:p>
        </p:txBody>
      </p:sp>
      <p:sp>
        <p:nvSpPr>
          <p:cNvPr id="8" name="Rectangle 7"/>
          <p:cNvSpPr/>
          <p:nvPr/>
        </p:nvSpPr>
        <p:spPr>
          <a:xfrm>
            <a:off x="3200342" y="704600"/>
            <a:ext cx="4673074" cy="646331"/>
          </a:xfrm>
          <a:prstGeom prst="rect">
            <a:avLst/>
          </a:prstGeom>
        </p:spPr>
        <p:txBody>
          <a:bodyPr wrap="none">
            <a:spAutoFit/>
          </a:bodyPr>
          <a:lstStyle/>
          <a:p>
            <a:r>
              <a:rPr lang="vi-VN" sz="3600" dirty="0" smtClean="0">
                <a:solidFill>
                  <a:srgbClr val="7030A0"/>
                </a:solidFill>
                <a:latin typeface="Arial" panose="020B0604020202020204" pitchFamily="34" charset="0"/>
                <a:cs typeface="Arial" panose="020B0604020202020204" pitchFamily="34" charset="0"/>
              </a:rPr>
              <a:t>Chín đều khắp cả loạt</a:t>
            </a:r>
            <a:endParaRPr lang="vi-VN" sz="3600" dirty="0">
              <a:solidFill>
                <a:srgbClr val="7030A0"/>
              </a:solidFill>
              <a:latin typeface="Arial" panose="020B0604020202020204" pitchFamily="34" charset="0"/>
              <a:cs typeface="Arial" panose="020B0604020202020204" pitchFamily="34" charset="0"/>
            </a:endParaRPr>
          </a:p>
        </p:txBody>
      </p:sp>
      <p:sp>
        <p:nvSpPr>
          <p:cNvPr id="9" name="Rectangle 8"/>
          <p:cNvSpPr/>
          <p:nvPr/>
        </p:nvSpPr>
        <p:spPr>
          <a:xfrm>
            <a:off x="554183" y="1872942"/>
            <a:ext cx="1720343" cy="646331"/>
          </a:xfrm>
          <a:prstGeom prst="rect">
            <a:avLst/>
          </a:prstGeom>
        </p:spPr>
        <p:txBody>
          <a:bodyPr wrap="none">
            <a:spAutoFit/>
          </a:bodyPr>
          <a:lstStyle/>
          <a:p>
            <a:r>
              <a:rPr lang="vi-VN" sz="3600" dirty="0" smtClean="0">
                <a:solidFill>
                  <a:srgbClr val="0070C0"/>
                </a:solidFill>
                <a:latin typeface="Arial" panose="020B0604020202020204" pitchFamily="34" charset="0"/>
                <a:cs typeface="Arial" panose="020B0604020202020204" pitchFamily="34" charset="0"/>
              </a:rPr>
              <a:t>rực rỡ: </a:t>
            </a:r>
            <a:endParaRPr lang="vi-VN" sz="3600" dirty="0">
              <a:solidFill>
                <a:srgbClr val="0070C0"/>
              </a:solidFill>
              <a:latin typeface="Arial" panose="020B0604020202020204" pitchFamily="34" charset="0"/>
              <a:cs typeface="Arial" panose="020B0604020202020204" pitchFamily="34" charset="0"/>
            </a:endParaRPr>
          </a:p>
        </p:txBody>
      </p:sp>
      <p:sp>
        <p:nvSpPr>
          <p:cNvPr id="10" name="Rectangle 9"/>
          <p:cNvSpPr/>
          <p:nvPr/>
        </p:nvSpPr>
        <p:spPr>
          <a:xfrm>
            <a:off x="2324103" y="1872942"/>
            <a:ext cx="9327570" cy="1200329"/>
          </a:xfrm>
          <a:prstGeom prst="rect">
            <a:avLst/>
          </a:prstGeom>
        </p:spPr>
        <p:txBody>
          <a:bodyPr wrap="square">
            <a:spAutoFit/>
          </a:bodyPr>
          <a:lstStyle/>
          <a:p>
            <a:r>
              <a:rPr lang="vi-VN" sz="3600" dirty="0">
                <a:solidFill>
                  <a:srgbClr val="0070C0"/>
                </a:solidFill>
              </a:rPr>
              <a:t>có màu sắc tươi sáng đẹp đẽ và nổi bật hẳn lên, làm cho ai cũng phải chú ý</a:t>
            </a:r>
          </a:p>
        </p:txBody>
      </p:sp>
      <p:sp>
        <p:nvSpPr>
          <p:cNvPr id="11" name="Rectangle 10"/>
          <p:cNvSpPr/>
          <p:nvPr/>
        </p:nvSpPr>
        <p:spPr>
          <a:xfrm>
            <a:off x="209408" y="3711297"/>
            <a:ext cx="2210862" cy="646331"/>
          </a:xfrm>
          <a:prstGeom prst="rect">
            <a:avLst/>
          </a:prstGeom>
        </p:spPr>
        <p:txBody>
          <a:bodyPr wrap="none">
            <a:spAutoFit/>
          </a:bodyPr>
          <a:lstStyle/>
          <a:p>
            <a:r>
              <a:rPr lang="vi-VN" sz="3600" dirty="0" smtClean="0">
                <a:solidFill>
                  <a:schemeClr val="accent6">
                    <a:lumMod val="50000"/>
                  </a:schemeClr>
                </a:solidFill>
                <a:latin typeface="Arial" panose="020B0604020202020204" pitchFamily="34" charset="0"/>
                <a:cs typeface="Arial" panose="020B0604020202020204" pitchFamily="34" charset="0"/>
              </a:rPr>
              <a:t>Óng ánh: </a:t>
            </a:r>
            <a:endParaRPr lang="vi-VN" sz="3600" dirty="0">
              <a:solidFill>
                <a:schemeClr val="accent6">
                  <a:lumMod val="50000"/>
                </a:schemeClr>
              </a:solidFill>
              <a:latin typeface="Arial" panose="020B0604020202020204" pitchFamily="34" charset="0"/>
              <a:cs typeface="Arial" panose="020B0604020202020204" pitchFamily="34" charset="0"/>
            </a:endParaRPr>
          </a:p>
        </p:txBody>
      </p:sp>
      <p:sp>
        <p:nvSpPr>
          <p:cNvPr id="12" name="Rectangle 11"/>
          <p:cNvSpPr/>
          <p:nvPr/>
        </p:nvSpPr>
        <p:spPr>
          <a:xfrm>
            <a:off x="2651102" y="3711296"/>
            <a:ext cx="9315371" cy="646331"/>
          </a:xfrm>
          <a:prstGeom prst="rect">
            <a:avLst/>
          </a:prstGeom>
        </p:spPr>
        <p:txBody>
          <a:bodyPr wrap="none">
            <a:spAutoFit/>
          </a:bodyPr>
          <a:lstStyle/>
          <a:p>
            <a:r>
              <a:rPr lang="vi-VN" sz="3600" dirty="0">
                <a:solidFill>
                  <a:schemeClr val="accent6">
                    <a:lumMod val="50000"/>
                  </a:schemeClr>
                </a:solidFill>
              </a:rPr>
              <a:t>phản chiếu ánh sáng lấp lánh, trông đẹp mắt</a:t>
            </a:r>
          </a:p>
        </p:txBody>
      </p:sp>
      <p:sp>
        <p:nvSpPr>
          <p:cNvPr id="13" name="Rectangle 12"/>
          <p:cNvSpPr/>
          <p:nvPr/>
        </p:nvSpPr>
        <p:spPr>
          <a:xfrm>
            <a:off x="699125" y="4672488"/>
            <a:ext cx="1231427" cy="646331"/>
          </a:xfrm>
          <a:prstGeom prst="rect">
            <a:avLst/>
          </a:prstGeom>
        </p:spPr>
        <p:txBody>
          <a:bodyPr wrap="none">
            <a:spAutoFit/>
          </a:bodyPr>
          <a:lstStyle/>
          <a:p>
            <a:r>
              <a:rPr lang="vi-VN" sz="3600" dirty="0" smtClean="0">
                <a:solidFill>
                  <a:srgbClr val="002060"/>
                </a:solidFill>
                <a:latin typeface="Arial" panose="020B0604020202020204" pitchFamily="34" charset="0"/>
                <a:cs typeface="Arial" panose="020B0604020202020204" pitchFamily="34" charset="0"/>
              </a:rPr>
              <a:t>sờn: </a:t>
            </a:r>
            <a:endParaRPr lang="vi-VN" sz="3600" dirty="0">
              <a:solidFill>
                <a:srgbClr val="002060"/>
              </a:solidFill>
              <a:latin typeface="Arial" panose="020B0604020202020204" pitchFamily="34" charset="0"/>
              <a:cs typeface="Arial" panose="020B0604020202020204" pitchFamily="34" charset="0"/>
            </a:endParaRPr>
          </a:p>
        </p:txBody>
      </p:sp>
      <p:sp>
        <p:nvSpPr>
          <p:cNvPr id="14" name="Rectangle 13"/>
          <p:cNvSpPr/>
          <p:nvPr/>
        </p:nvSpPr>
        <p:spPr>
          <a:xfrm>
            <a:off x="2837146" y="4624854"/>
            <a:ext cx="1082348" cy="646331"/>
          </a:xfrm>
          <a:prstGeom prst="rect">
            <a:avLst/>
          </a:prstGeom>
        </p:spPr>
        <p:txBody>
          <a:bodyPr wrap="none">
            <a:spAutoFit/>
          </a:bodyPr>
          <a:lstStyle/>
          <a:p>
            <a:r>
              <a:rPr lang="vi-VN" sz="3600" dirty="0" smtClean="0">
                <a:solidFill>
                  <a:srgbClr val="002060"/>
                </a:solidFill>
                <a:latin typeface="Arial" panose="020B0604020202020204" pitchFamily="34" charset="0"/>
                <a:cs typeface="Arial" panose="020B0604020202020204" pitchFamily="34" charset="0"/>
              </a:rPr>
              <a:t>mòn</a:t>
            </a:r>
            <a:endParaRPr lang="vi-VN" sz="3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arn(inVertical)">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8" name="TextBox 7"/>
          <p:cNvSpPr txBox="1"/>
          <p:nvPr/>
        </p:nvSpPr>
        <p:spPr>
          <a:xfrm>
            <a:off x="4152912" y="152400"/>
            <a:ext cx="3570208" cy="646331"/>
          </a:xfrm>
          <a:prstGeom prst="rect">
            <a:avLst/>
          </a:prstGeom>
          <a:noFill/>
        </p:spPr>
        <p:txBody>
          <a:bodyPr wrap="none" rtlCol="0">
            <a:spAutoFit/>
          </a:bodyPr>
          <a:lstStyle/>
          <a:p>
            <a:r>
              <a:rPr lang="en-US" sz="3600" b="1" u="sng" dirty="0" smtClean="0">
                <a:solidFill>
                  <a:srgbClr val="FF0000"/>
                </a:solidFill>
                <a:latin typeface="Arial" panose="020B0604020202020204" pitchFamily="34" charset="0"/>
                <a:cs typeface="Arial" panose="020B0604020202020204" pitchFamily="34" charset="0"/>
              </a:rPr>
              <a:t>Luyện đọc hiểu</a:t>
            </a:r>
            <a:endParaRPr lang="vi-VN" sz="3600" b="1" u="sng" dirty="0">
              <a:solidFill>
                <a:srgbClr val="FF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57746"/>
            <a:ext cx="3394363" cy="339436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71950"/>
            <a:ext cx="2676525" cy="2686050"/>
          </a:xfrm>
          <a:prstGeom prst="rect">
            <a:avLst/>
          </a:prstGeom>
        </p:spPr>
      </p:pic>
      <p:graphicFrame>
        <p:nvGraphicFramePr>
          <p:cNvPr id="3" name="Diagram 2"/>
          <p:cNvGraphicFramePr/>
          <p:nvPr>
            <p:extLst>
              <p:ext uri="{D42A27DB-BD31-4B8C-83A1-F6EECF244321}">
                <p14:modId xmlns:p14="http://schemas.microsoft.com/office/powerpoint/2010/main" val="1538003233"/>
              </p:ext>
            </p:extLst>
          </p:nvPr>
        </p:nvGraphicFramePr>
        <p:xfrm>
          <a:off x="2810452" y="949998"/>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878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292C32-A685-83E3-B41B-E62CCFEF4B7F}"/>
              </a:ext>
            </a:extLst>
          </p:cNvPr>
          <p:cNvSpPr>
            <a:spLocks noGrp="1"/>
          </p:cNvSpPr>
          <p:nvPr>
            <p:ph type="title"/>
          </p:nvPr>
        </p:nvSpPr>
        <p:spPr/>
        <p:txBody>
          <a:bodyPr/>
          <a:lstStyle/>
          <a:p>
            <a:endParaRPr lang="vi-VN" dirty="0"/>
          </a:p>
        </p:txBody>
      </p:sp>
      <p:pic>
        <p:nvPicPr>
          <p:cNvPr id="4" name="Picture 3">
            <a:extLst>
              <a:ext uri="{FF2B5EF4-FFF2-40B4-BE49-F238E27FC236}">
                <a16:creationId xmlns:a16="http://schemas.microsoft.com/office/drawing/2014/main" xmlns="" id="{44F2F626-DD22-0349-EE18-31D1094769AD}"/>
              </a:ext>
            </a:extLst>
          </p:cNvPr>
          <p:cNvPicPr>
            <a:picLocks noChangeAspect="1"/>
          </p:cNvPicPr>
          <p:nvPr/>
        </p:nvPicPr>
        <p:blipFill>
          <a:blip r:embed="rId2"/>
          <a:stretch>
            <a:fillRect/>
          </a:stretch>
        </p:blipFill>
        <p:spPr>
          <a:xfrm>
            <a:off x="0" y="1714"/>
            <a:ext cx="12192000" cy="6854572"/>
          </a:xfrm>
          <a:prstGeom prst="rect">
            <a:avLst/>
          </a:prstGeom>
        </p:spPr>
      </p:pic>
      <p:sp>
        <p:nvSpPr>
          <p:cNvPr id="5" name="Rectangle: Top Corners Rounded 4">
            <a:extLst>
              <a:ext uri="{FF2B5EF4-FFF2-40B4-BE49-F238E27FC236}">
                <a16:creationId xmlns:a16="http://schemas.microsoft.com/office/drawing/2014/main" xmlns=""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ectangle 10"/>
          <p:cNvSpPr/>
          <p:nvPr/>
        </p:nvSpPr>
        <p:spPr>
          <a:xfrm>
            <a:off x="1449028" y="673963"/>
            <a:ext cx="8291052" cy="707886"/>
          </a:xfrm>
          <a:prstGeom prst="rect">
            <a:avLst/>
          </a:prstGeom>
        </p:spPr>
        <p:txBody>
          <a:bodyPr wrap="none">
            <a:spAutoFit/>
          </a:bodyPr>
          <a:lstStyle/>
          <a:p>
            <a:pPr lvl="0"/>
            <a:r>
              <a:rPr lang="vi-VN" sz="40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(1) </a:t>
            </a:r>
            <a:r>
              <a:rPr lang="en-US" sz="4000" b="1" dirty="0">
                <a:solidFill>
                  <a:srgbClr val="FF0000"/>
                </a:solidFill>
                <a:latin typeface="Times New Roman" panose="02020603050405020304" pitchFamily="18" charset="0"/>
                <a:cs typeface="Times New Roman" panose="02020603050405020304" pitchFamily="18" charset="0"/>
              </a:rPr>
              <a:t>Bạn nhỏ yêu những sắc màu nào?</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838200" y="1690688"/>
            <a:ext cx="10628959" cy="1200329"/>
          </a:xfrm>
          <a:prstGeom prst="rect">
            <a:avLst/>
          </a:prstGeom>
          <a:ln>
            <a:solidFill>
              <a:schemeClr val="tx1"/>
            </a:solidFill>
            <a:prstDash val="dash"/>
          </a:ln>
        </p:spPr>
        <p:txBody>
          <a:bodyPr wrap="square">
            <a:spAutoFit/>
          </a:bodyPr>
          <a:lstStyle/>
          <a:p>
            <a:r>
              <a:rPr lang="vi-VN" sz="3600" dirty="0">
                <a:solidFill>
                  <a:srgbClr val="0070C0"/>
                </a:solidFill>
                <a:ea typeface="SimSun" panose="02010600030101010101" pitchFamily="2" charset="-122"/>
                <a:cs typeface="Arial" panose="020B0604020202020204" pitchFamily="34" charset="0"/>
              </a:rPr>
              <a:t>- </a:t>
            </a:r>
            <a:r>
              <a:rPr lang="en-US" sz="3600" dirty="0">
                <a:solidFill>
                  <a:srgbClr val="0070C0"/>
                </a:solidFill>
                <a:latin typeface="Times New Roman" panose="02020603050405020304" pitchFamily="18" charset="0"/>
                <a:cs typeface="Times New Roman" panose="02020603050405020304" pitchFamily="18" charset="0"/>
              </a:rPr>
              <a:t>Bạn nhỏ yêu các sắc màu: đỏ, xanh, vàng, trắng, đen, tím, nâu.</a:t>
            </a:r>
            <a:endParaRPr lang="vi-VN" sz="3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8388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529</Words>
  <Application>Microsoft Office PowerPoint</Application>
  <PresentationFormat>Custom</PresentationFormat>
  <Paragraphs>65</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VietNam.Com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DELL</cp:lastModifiedBy>
  <cp:revision>62</cp:revision>
  <dcterms:created xsi:type="dcterms:W3CDTF">2024-07-30T14:23:22Z</dcterms:created>
  <dcterms:modified xsi:type="dcterms:W3CDTF">2025-01-23T00:59:26Z</dcterms:modified>
</cp:coreProperties>
</file>