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723" r:id="rId4"/>
  </p:sldMasterIdLst>
  <p:notesMasterIdLst>
    <p:notesMasterId r:id="rId19"/>
  </p:notesMasterIdLst>
  <p:sldIdLst>
    <p:sldId id="2632" r:id="rId5"/>
    <p:sldId id="2633" r:id="rId6"/>
    <p:sldId id="2634" r:id="rId7"/>
    <p:sldId id="279" r:id="rId8"/>
    <p:sldId id="286" r:id="rId9"/>
    <p:sldId id="311" r:id="rId10"/>
    <p:sldId id="312" r:id="rId11"/>
    <p:sldId id="273" r:id="rId12"/>
    <p:sldId id="270" r:id="rId13"/>
    <p:sldId id="260" r:id="rId14"/>
    <p:sldId id="292" r:id="rId15"/>
    <p:sldId id="274" r:id="rId16"/>
    <p:sldId id="263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200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85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09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16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16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50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3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2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31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187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024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030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3774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335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07254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61719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718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9915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0451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40150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30213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F61FD-24F5-3523-A89D-19A28235F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F579EE-56F7-9E9E-116F-2F9AEBE4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E06D0-5F17-AF58-A3DB-972BF553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5C36D9-43E1-0628-D770-1068BA60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B2B8AF-9601-035D-A895-4AA0DC9E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2374286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B1C29-8119-22DA-2891-AEA185D0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EFD04A-13CD-AAF8-6D38-85929B6AB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0DB045-2BDD-EF0E-413D-CAD7C87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B36B85-0EE5-0C96-5279-399B48E1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993144-2A12-24FB-840D-D0DDD225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8843518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5ACFFF-12AF-E843-A5C2-3D440291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106EDC-3563-C1F1-3D7C-AB649D97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651942-28E8-849F-1CD7-70DA2FF6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359678-BCAD-D2AD-A6A5-9F083149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727A12-53AD-10AA-8716-6604220D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895380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633B49-EBBA-C8D4-63A4-342F8FC3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A0E3F4-7879-7D81-06CE-6059698AE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A8AEC7-112A-B3DF-0A89-B75D231B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B42B7D-7D61-BF32-E4FE-28F27790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3BF5A7-DEBD-5CBF-E438-27A20899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E1C19A-7098-8F7F-7139-94599D62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57384022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A70DF-336F-15D1-6DCE-27210AD5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411099-F16C-BDA1-26BC-4E4CAC623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162133-02B6-32E2-1386-19E212A40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D09FF6-2EC3-1914-70B5-2E885BBD0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EB2E5AE-23D9-AC17-5E19-58E5A1688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77B9483-3D52-724C-C0D8-2F3D41E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AFB59D3-88A9-E5E5-DC66-DB8F7B80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D688351-4CF3-F539-CBAD-B4C2B27F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4596831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F824C-0B6F-A4DB-3F7E-78245065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2B18F4-9253-D0B9-62EA-8F240482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5F85E5-1DCF-45CF-2B41-E08BDAF0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92BB2B-0DCD-D2E3-4D79-E6A5EA14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12431179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3197897-7BED-37C2-DD2D-00606661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D7CFF8-7F0A-A6C4-E839-EE8CD6FB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4A0659-D8F6-D965-578A-BE3CE39B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14968795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5215FB-AA1F-EE8C-9DF6-1EFC7435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3E03DF-7F39-CCFC-7CE5-CBE9C8EB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1C2B0C-948E-2CAA-1B5C-650E843B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1D0E42-18CA-7499-51D3-70ADE131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D65C2B-0187-02B7-9274-7D6485E5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5225C1-DB19-205A-1CC1-C2BD7FFC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08851495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0908D-B972-F069-0914-942A369F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6D64E61-AD1C-83A2-FF0D-933FF14F9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6F6F6C-B6AF-8FDE-4724-9AFBFDB7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B43792-79C1-6746-9C68-56DBF617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54D3B2-479E-F6AF-3953-33D95632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A85279-265C-5F9F-10CB-4B34BEA9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8667438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F1722D-3DE9-0C84-78BF-946AD662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40BA9F-0A9A-E932-D986-CF8920B7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8AB846-92FC-4F35-FF69-F2F97767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127FE3-ECED-0F5A-30C9-8AB3F1CF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3D0C36-F664-AA22-42CF-FA4ECE06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04826745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A90FBC9-5562-2D9E-5E93-631BA1C7E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47AEEE-5346-72F8-AC31-C6D9AFC7C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E3D409-C912-708C-8F01-61E0DDDC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F1EBBF-8028-545B-61AC-28C7DF14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CBCBAB-8274-0EC7-BC40-0E1C5FE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0465305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2" name="Content Placeholder 4" descr="A cartoon of a school bag&#10;&#10;Description automatically generated">
            <a:extLst>
              <a:ext uri="{FF2B5EF4-FFF2-40B4-BE49-F238E27FC236}">
                <a16:creationId xmlns="" xmlns:a16="http://schemas.microsoft.com/office/drawing/2014/main" id="{0CF7C14F-8834-1DF2-A87E-0B6E8BBCD6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86EF3DD-8EED-4822-61F1-033166FA18DF}"/>
              </a:ext>
            </a:extLst>
          </p:cNvPr>
          <p:cNvSpPr/>
          <p:nvPr userDrawn="1"/>
        </p:nvSpPr>
        <p:spPr>
          <a:xfrm>
            <a:off x="301752" y="329184"/>
            <a:ext cx="11384280" cy="61081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0FD74DEF-728B-E649-78A1-759CB46C536B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1F44857-2485-0598-9E9F-0EF4821DA5DE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6187907E-C78B-681B-7D71-8D82F9A6866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085349-B5CE-44C7-B0B2-29035AF09E6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9BACFBA1-693C-A90D-CBE1-C749EACCFA0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A9C7D-F69F-44F5-B15A-B9B41B7DC19F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4" name="Picture 13" descr="A video game screen with a cartoon scene&#10;&#10;Description automatically generated with medium confidence">
            <a:extLst>
              <a:ext uri="{FF2B5EF4-FFF2-40B4-BE49-F238E27FC236}">
                <a16:creationId xmlns="" xmlns:a16="http://schemas.microsoft.com/office/drawing/2014/main" id="{F592B6AE-11A8-3EF7-5EC9-32B362C598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Diagonal Corners Rounded 8">
            <a:extLst>
              <a:ext uri="{FF2B5EF4-FFF2-40B4-BE49-F238E27FC236}">
                <a16:creationId xmlns="" xmlns:a16="http://schemas.microsoft.com/office/drawing/2014/main" id="{98BF4178-F704-15AD-5DEF-F79C15296B78}"/>
              </a:ext>
            </a:extLst>
          </p:cNvPr>
          <p:cNvSpPr/>
          <p:nvPr userDrawn="1"/>
        </p:nvSpPr>
        <p:spPr>
          <a:xfrm>
            <a:off x="177801" y="249766"/>
            <a:ext cx="11616266" cy="6358467"/>
          </a:xfrm>
          <a:custGeom>
            <a:avLst/>
            <a:gdLst>
              <a:gd name="connsiteX0" fmla="*/ 1059766 w 11616266"/>
              <a:gd name="connsiteY0" fmla="*/ 0 h 6358467"/>
              <a:gd name="connsiteX1" fmla="*/ 1930677 w 11616266"/>
              <a:gd name="connsiteY1" fmla="*/ 0 h 6358467"/>
              <a:gd name="connsiteX2" fmla="*/ 2484894 w 11616266"/>
              <a:gd name="connsiteY2" fmla="*/ 0 h 6358467"/>
              <a:gd name="connsiteX3" fmla="*/ 2933545 w 11616266"/>
              <a:gd name="connsiteY3" fmla="*/ 0 h 6358467"/>
              <a:gd name="connsiteX4" fmla="*/ 3382196 w 11616266"/>
              <a:gd name="connsiteY4" fmla="*/ 0 h 6358467"/>
              <a:gd name="connsiteX5" fmla="*/ 4147542 w 11616266"/>
              <a:gd name="connsiteY5" fmla="*/ 0 h 6358467"/>
              <a:gd name="connsiteX6" fmla="*/ 4596193 w 11616266"/>
              <a:gd name="connsiteY6" fmla="*/ 0 h 6358467"/>
              <a:gd name="connsiteX7" fmla="*/ 4939280 w 11616266"/>
              <a:gd name="connsiteY7" fmla="*/ 0 h 6358467"/>
              <a:gd name="connsiteX8" fmla="*/ 5493496 w 11616266"/>
              <a:gd name="connsiteY8" fmla="*/ 0 h 6358467"/>
              <a:gd name="connsiteX9" fmla="*/ 6364407 w 11616266"/>
              <a:gd name="connsiteY9" fmla="*/ 0 h 6358467"/>
              <a:gd name="connsiteX10" fmla="*/ 7024188 w 11616266"/>
              <a:gd name="connsiteY10" fmla="*/ 0 h 6358467"/>
              <a:gd name="connsiteX11" fmla="*/ 7789535 w 11616266"/>
              <a:gd name="connsiteY11" fmla="*/ 0 h 6358467"/>
              <a:gd name="connsiteX12" fmla="*/ 8554881 w 11616266"/>
              <a:gd name="connsiteY12" fmla="*/ 0 h 6358467"/>
              <a:gd name="connsiteX13" fmla="*/ 9214662 w 11616266"/>
              <a:gd name="connsiteY13" fmla="*/ 0 h 6358467"/>
              <a:gd name="connsiteX14" fmla="*/ 9557748 w 11616266"/>
              <a:gd name="connsiteY14" fmla="*/ 0 h 6358467"/>
              <a:gd name="connsiteX15" fmla="*/ 10217530 w 11616266"/>
              <a:gd name="connsiteY15" fmla="*/ 0 h 6358467"/>
              <a:gd name="connsiteX16" fmla="*/ 10560616 w 11616266"/>
              <a:gd name="connsiteY16" fmla="*/ 0 h 6358467"/>
              <a:gd name="connsiteX17" fmla="*/ 11616266 w 11616266"/>
              <a:gd name="connsiteY17" fmla="*/ 0 h 6358467"/>
              <a:gd name="connsiteX18" fmla="*/ 11616266 w 11616266"/>
              <a:gd name="connsiteY18" fmla="*/ 0 h 6358467"/>
              <a:gd name="connsiteX19" fmla="*/ 11616266 w 11616266"/>
              <a:gd name="connsiteY19" fmla="*/ 768312 h 6358467"/>
              <a:gd name="connsiteX20" fmla="*/ 11616266 w 11616266"/>
              <a:gd name="connsiteY20" fmla="*/ 1271688 h 6358467"/>
              <a:gd name="connsiteX21" fmla="*/ 11616266 w 11616266"/>
              <a:gd name="connsiteY21" fmla="*/ 1775065 h 6358467"/>
              <a:gd name="connsiteX22" fmla="*/ 11616266 w 11616266"/>
              <a:gd name="connsiteY22" fmla="*/ 2331428 h 6358467"/>
              <a:gd name="connsiteX23" fmla="*/ 11616266 w 11616266"/>
              <a:gd name="connsiteY23" fmla="*/ 2993766 h 6358467"/>
              <a:gd name="connsiteX24" fmla="*/ 11616266 w 11616266"/>
              <a:gd name="connsiteY24" fmla="*/ 3603117 h 6358467"/>
              <a:gd name="connsiteX25" fmla="*/ 11616266 w 11616266"/>
              <a:gd name="connsiteY25" fmla="*/ 4212467 h 6358467"/>
              <a:gd name="connsiteX26" fmla="*/ 11616266 w 11616266"/>
              <a:gd name="connsiteY26" fmla="*/ 4715844 h 6358467"/>
              <a:gd name="connsiteX27" fmla="*/ 11616266 w 11616266"/>
              <a:gd name="connsiteY27" fmla="*/ 5298701 h 6358467"/>
              <a:gd name="connsiteX28" fmla="*/ 10556500 w 11616266"/>
              <a:gd name="connsiteY28" fmla="*/ 6358467 h 6358467"/>
              <a:gd name="connsiteX29" fmla="*/ 10002284 w 11616266"/>
              <a:gd name="connsiteY29" fmla="*/ 6358467 h 6358467"/>
              <a:gd name="connsiteX30" fmla="*/ 9131373 w 11616266"/>
              <a:gd name="connsiteY30" fmla="*/ 6358467 h 6358467"/>
              <a:gd name="connsiteX31" fmla="*/ 8260461 w 11616266"/>
              <a:gd name="connsiteY31" fmla="*/ 6358467 h 6358467"/>
              <a:gd name="connsiteX32" fmla="*/ 7389550 w 11616266"/>
              <a:gd name="connsiteY32" fmla="*/ 6358467 h 6358467"/>
              <a:gd name="connsiteX33" fmla="*/ 7046464 w 11616266"/>
              <a:gd name="connsiteY33" fmla="*/ 6358467 h 6358467"/>
              <a:gd name="connsiteX34" fmla="*/ 6175553 w 11616266"/>
              <a:gd name="connsiteY34" fmla="*/ 6358467 h 6358467"/>
              <a:gd name="connsiteX35" fmla="*/ 5410206 w 11616266"/>
              <a:gd name="connsiteY35" fmla="*/ 6358467 h 6358467"/>
              <a:gd name="connsiteX36" fmla="*/ 5067120 w 11616266"/>
              <a:gd name="connsiteY36" fmla="*/ 6358467 h 6358467"/>
              <a:gd name="connsiteX37" fmla="*/ 4618469 w 11616266"/>
              <a:gd name="connsiteY37" fmla="*/ 6358467 h 6358467"/>
              <a:gd name="connsiteX38" fmla="*/ 3853123 w 11616266"/>
              <a:gd name="connsiteY38" fmla="*/ 6358467 h 6358467"/>
              <a:gd name="connsiteX39" fmla="*/ 3087776 w 11616266"/>
              <a:gd name="connsiteY39" fmla="*/ 6358467 h 6358467"/>
              <a:gd name="connsiteX40" fmla="*/ 2639125 w 11616266"/>
              <a:gd name="connsiteY40" fmla="*/ 6358467 h 6358467"/>
              <a:gd name="connsiteX41" fmla="*/ 1979344 w 11616266"/>
              <a:gd name="connsiteY41" fmla="*/ 6358467 h 6358467"/>
              <a:gd name="connsiteX42" fmla="*/ 1530693 w 11616266"/>
              <a:gd name="connsiteY42" fmla="*/ 6358467 h 6358467"/>
              <a:gd name="connsiteX43" fmla="*/ 765346 w 11616266"/>
              <a:gd name="connsiteY43" fmla="*/ 6358467 h 6358467"/>
              <a:gd name="connsiteX44" fmla="*/ 0 w 11616266"/>
              <a:gd name="connsiteY44" fmla="*/ 6358467 h 6358467"/>
              <a:gd name="connsiteX45" fmla="*/ 0 w 11616266"/>
              <a:gd name="connsiteY45" fmla="*/ 6358467 h 6358467"/>
              <a:gd name="connsiteX46" fmla="*/ 0 w 11616266"/>
              <a:gd name="connsiteY46" fmla="*/ 5749116 h 6358467"/>
              <a:gd name="connsiteX47" fmla="*/ 0 w 11616266"/>
              <a:gd name="connsiteY47" fmla="*/ 5192753 h 6358467"/>
              <a:gd name="connsiteX48" fmla="*/ 0 w 11616266"/>
              <a:gd name="connsiteY48" fmla="*/ 4424441 h 6358467"/>
              <a:gd name="connsiteX49" fmla="*/ 0 w 11616266"/>
              <a:gd name="connsiteY49" fmla="*/ 3656129 h 6358467"/>
              <a:gd name="connsiteX50" fmla="*/ 0 w 11616266"/>
              <a:gd name="connsiteY50" fmla="*/ 3152753 h 6358467"/>
              <a:gd name="connsiteX51" fmla="*/ 0 w 11616266"/>
              <a:gd name="connsiteY51" fmla="*/ 2437428 h 6358467"/>
              <a:gd name="connsiteX52" fmla="*/ 0 w 11616266"/>
              <a:gd name="connsiteY52" fmla="*/ 1881065 h 6358467"/>
              <a:gd name="connsiteX53" fmla="*/ 0 w 11616266"/>
              <a:gd name="connsiteY53" fmla="*/ 1059766 h 6358467"/>
              <a:gd name="connsiteX54" fmla="*/ 1059766 w 11616266"/>
              <a:gd name="connsiteY54" fmla="*/ 0 h 635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616266" h="6358467" fill="none" extrusionOk="0">
                <a:moveTo>
                  <a:pt x="1059766" y="0"/>
                </a:moveTo>
                <a:cubicBezTo>
                  <a:pt x="1438940" y="-1426"/>
                  <a:pt x="1699940" y="-18091"/>
                  <a:pt x="1930677" y="0"/>
                </a:cubicBezTo>
                <a:cubicBezTo>
                  <a:pt x="2161414" y="18091"/>
                  <a:pt x="2283381" y="7387"/>
                  <a:pt x="2484894" y="0"/>
                </a:cubicBezTo>
                <a:cubicBezTo>
                  <a:pt x="2686407" y="-7387"/>
                  <a:pt x="2823671" y="-10394"/>
                  <a:pt x="2933545" y="0"/>
                </a:cubicBezTo>
                <a:cubicBezTo>
                  <a:pt x="3043419" y="10394"/>
                  <a:pt x="3187816" y="-7284"/>
                  <a:pt x="3382196" y="0"/>
                </a:cubicBezTo>
                <a:cubicBezTo>
                  <a:pt x="3576576" y="7284"/>
                  <a:pt x="3788749" y="36179"/>
                  <a:pt x="4147542" y="0"/>
                </a:cubicBezTo>
                <a:cubicBezTo>
                  <a:pt x="4506335" y="-36179"/>
                  <a:pt x="4503647" y="16517"/>
                  <a:pt x="4596193" y="0"/>
                </a:cubicBezTo>
                <a:cubicBezTo>
                  <a:pt x="4688739" y="-16517"/>
                  <a:pt x="4852772" y="16042"/>
                  <a:pt x="4939280" y="0"/>
                </a:cubicBezTo>
                <a:cubicBezTo>
                  <a:pt x="5025788" y="-16042"/>
                  <a:pt x="5332413" y="-19854"/>
                  <a:pt x="5493496" y="0"/>
                </a:cubicBezTo>
                <a:cubicBezTo>
                  <a:pt x="5654579" y="19854"/>
                  <a:pt x="6180572" y="-28940"/>
                  <a:pt x="6364407" y="0"/>
                </a:cubicBezTo>
                <a:cubicBezTo>
                  <a:pt x="6548242" y="28940"/>
                  <a:pt x="6730700" y="-2319"/>
                  <a:pt x="7024188" y="0"/>
                </a:cubicBezTo>
                <a:cubicBezTo>
                  <a:pt x="7317676" y="2319"/>
                  <a:pt x="7553564" y="1861"/>
                  <a:pt x="7789535" y="0"/>
                </a:cubicBezTo>
                <a:cubicBezTo>
                  <a:pt x="8025506" y="-1861"/>
                  <a:pt x="8345167" y="30087"/>
                  <a:pt x="8554881" y="0"/>
                </a:cubicBezTo>
                <a:cubicBezTo>
                  <a:pt x="8764595" y="-30087"/>
                  <a:pt x="8962523" y="17660"/>
                  <a:pt x="9214662" y="0"/>
                </a:cubicBezTo>
                <a:cubicBezTo>
                  <a:pt x="9466801" y="-17660"/>
                  <a:pt x="9395136" y="12520"/>
                  <a:pt x="9557748" y="0"/>
                </a:cubicBezTo>
                <a:cubicBezTo>
                  <a:pt x="9720360" y="-12520"/>
                  <a:pt x="9901981" y="26774"/>
                  <a:pt x="10217530" y="0"/>
                </a:cubicBezTo>
                <a:cubicBezTo>
                  <a:pt x="10533079" y="-26774"/>
                  <a:pt x="10423312" y="-4510"/>
                  <a:pt x="10560616" y="0"/>
                </a:cubicBezTo>
                <a:cubicBezTo>
                  <a:pt x="10697920" y="4510"/>
                  <a:pt x="11135642" y="-29970"/>
                  <a:pt x="11616266" y="0"/>
                </a:cubicBezTo>
                <a:lnTo>
                  <a:pt x="11616266" y="0"/>
                </a:lnTo>
                <a:cubicBezTo>
                  <a:pt x="11625814" y="175042"/>
                  <a:pt x="11626165" y="590483"/>
                  <a:pt x="11616266" y="768312"/>
                </a:cubicBezTo>
                <a:cubicBezTo>
                  <a:pt x="11606367" y="946141"/>
                  <a:pt x="11607581" y="1025061"/>
                  <a:pt x="11616266" y="1271688"/>
                </a:cubicBezTo>
                <a:cubicBezTo>
                  <a:pt x="11624951" y="1518315"/>
                  <a:pt x="11593253" y="1603734"/>
                  <a:pt x="11616266" y="1775065"/>
                </a:cubicBezTo>
                <a:cubicBezTo>
                  <a:pt x="11639279" y="1946396"/>
                  <a:pt x="11643776" y="2151455"/>
                  <a:pt x="11616266" y="2331428"/>
                </a:cubicBezTo>
                <a:cubicBezTo>
                  <a:pt x="11588756" y="2511401"/>
                  <a:pt x="11641980" y="2765237"/>
                  <a:pt x="11616266" y="2993766"/>
                </a:cubicBezTo>
                <a:cubicBezTo>
                  <a:pt x="11590552" y="3222295"/>
                  <a:pt x="11622645" y="3433485"/>
                  <a:pt x="11616266" y="3603117"/>
                </a:cubicBezTo>
                <a:cubicBezTo>
                  <a:pt x="11609887" y="3772749"/>
                  <a:pt x="11594297" y="4088909"/>
                  <a:pt x="11616266" y="4212467"/>
                </a:cubicBezTo>
                <a:cubicBezTo>
                  <a:pt x="11638236" y="4336025"/>
                  <a:pt x="11613826" y="4475946"/>
                  <a:pt x="11616266" y="4715844"/>
                </a:cubicBezTo>
                <a:cubicBezTo>
                  <a:pt x="11618706" y="4955742"/>
                  <a:pt x="11605660" y="5022768"/>
                  <a:pt x="11616266" y="5298701"/>
                </a:cubicBezTo>
                <a:cubicBezTo>
                  <a:pt x="11620293" y="5857718"/>
                  <a:pt x="11137217" y="6443525"/>
                  <a:pt x="10556500" y="6358467"/>
                </a:cubicBezTo>
                <a:cubicBezTo>
                  <a:pt x="10444082" y="6339191"/>
                  <a:pt x="10178073" y="6369059"/>
                  <a:pt x="10002284" y="6358467"/>
                </a:cubicBezTo>
                <a:cubicBezTo>
                  <a:pt x="9826495" y="6347875"/>
                  <a:pt x="9536113" y="6353681"/>
                  <a:pt x="9131373" y="6358467"/>
                </a:cubicBezTo>
                <a:cubicBezTo>
                  <a:pt x="8726633" y="6363253"/>
                  <a:pt x="8445569" y="6327900"/>
                  <a:pt x="8260461" y="6358467"/>
                </a:cubicBezTo>
                <a:cubicBezTo>
                  <a:pt x="8075353" y="6389034"/>
                  <a:pt x="7791877" y="6322501"/>
                  <a:pt x="7389550" y="6358467"/>
                </a:cubicBezTo>
                <a:cubicBezTo>
                  <a:pt x="6987223" y="6394433"/>
                  <a:pt x="7215884" y="6362073"/>
                  <a:pt x="7046464" y="6358467"/>
                </a:cubicBezTo>
                <a:cubicBezTo>
                  <a:pt x="6877044" y="6354861"/>
                  <a:pt x="6455818" y="6385177"/>
                  <a:pt x="6175553" y="6358467"/>
                </a:cubicBezTo>
                <a:cubicBezTo>
                  <a:pt x="5895288" y="6331757"/>
                  <a:pt x="5675508" y="6370345"/>
                  <a:pt x="5410206" y="6358467"/>
                </a:cubicBezTo>
                <a:cubicBezTo>
                  <a:pt x="5144904" y="6346589"/>
                  <a:pt x="5173306" y="6372801"/>
                  <a:pt x="5067120" y="6358467"/>
                </a:cubicBezTo>
                <a:cubicBezTo>
                  <a:pt x="4960934" y="6344133"/>
                  <a:pt x="4722479" y="6364380"/>
                  <a:pt x="4618469" y="6358467"/>
                </a:cubicBezTo>
                <a:cubicBezTo>
                  <a:pt x="4514459" y="6352554"/>
                  <a:pt x="4209652" y="6364500"/>
                  <a:pt x="3853123" y="6358467"/>
                </a:cubicBezTo>
                <a:cubicBezTo>
                  <a:pt x="3496594" y="6352434"/>
                  <a:pt x="3256521" y="6346099"/>
                  <a:pt x="3087776" y="6358467"/>
                </a:cubicBezTo>
                <a:cubicBezTo>
                  <a:pt x="2919031" y="6370835"/>
                  <a:pt x="2734846" y="6370015"/>
                  <a:pt x="2639125" y="6358467"/>
                </a:cubicBezTo>
                <a:cubicBezTo>
                  <a:pt x="2543404" y="6346919"/>
                  <a:pt x="2235806" y="6377185"/>
                  <a:pt x="1979344" y="6358467"/>
                </a:cubicBezTo>
                <a:cubicBezTo>
                  <a:pt x="1722882" y="6339749"/>
                  <a:pt x="1730048" y="6344355"/>
                  <a:pt x="1530693" y="6358467"/>
                </a:cubicBezTo>
                <a:cubicBezTo>
                  <a:pt x="1331338" y="6372579"/>
                  <a:pt x="958679" y="6352263"/>
                  <a:pt x="765346" y="6358467"/>
                </a:cubicBezTo>
                <a:cubicBezTo>
                  <a:pt x="572013" y="6364671"/>
                  <a:pt x="267171" y="6395154"/>
                  <a:pt x="0" y="6358467"/>
                </a:cubicBezTo>
                <a:lnTo>
                  <a:pt x="0" y="6358467"/>
                </a:lnTo>
                <a:cubicBezTo>
                  <a:pt x="-14720" y="6060584"/>
                  <a:pt x="2899" y="5940530"/>
                  <a:pt x="0" y="5749116"/>
                </a:cubicBezTo>
                <a:cubicBezTo>
                  <a:pt x="-2899" y="5557702"/>
                  <a:pt x="2851" y="5415246"/>
                  <a:pt x="0" y="5192753"/>
                </a:cubicBezTo>
                <a:cubicBezTo>
                  <a:pt x="-2851" y="4970260"/>
                  <a:pt x="4031" y="4691970"/>
                  <a:pt x="0" y="4424441"/>
                </a:cubicBezTo>
                <a:cubicBezTo>
                  <a:pt x="-4031" y="4156912"/>
                  <a:pt x="20049" y="3852685"/>
                  <a:pt x="0" y="3656129"/>
                </a:cubicBezTo>
                <a:cubicBezTo>
                  <a:pt x="-20049" y="3459573"/>
                  <a:pt x="-10227" y="3354775"/>
                  <a:pt x="0" y="3152753"/>
                </a:cubicBezTo>
                <a:cubicBezTo>
                  <a:pt x="10227" y="2950731"/>
                  <a:pt x="13111" y="2662196"/>
                  <a:pt x="0" y="2437428"/>
                </a:cubicBezTo>
                <a:cubicBezTo>
                  <a:pt x="-13111" y="2212660"/>
                  <a:pt x="13706" y="2048190"/>
                  <a:pt x="0" y="1881065"/>
                </a:cubicBezTo>
                <a:cubicBezTo>
                  <a:pt x="-13706" y="1713940"/>
                  <a:pt x="33909" y="1391647"/>
                  <a:pt x="0" y="1059766"/>
                </a:cubicBezTo>
                <a:cubicBezTo>
                  <a:pt x="-5817" y="492575"/>
                  <a:pt x="413709" y="-69681"/>
                  <a:pt x="1059766" y="0"/>
                </a:cubicBezTo>
                <a:close/>
              </a:path>
              <a:path w="11616266" h="6358467" stroke="0" extrusionOk="0">
                <a:moveTo>
                  <a:pt x="1059766" y="0"/>
                </a:moveTo>
                <a:cubicBezTo>
                  <a:pt x="1186156" y="-3518"/>
                  <a:pt x="1327983" y="14780"/>
                  <a:pt x="1402852" y="0"/>
                </a:cubicBezTo>
                <a:cubicBezTo>
                  <a:pt x="1477721" y="-14780"/>
                  <a:pt x="1651713" y="-12156"/>
                  <a:pt x="1851504" y="0"/>
                </a:cubicBezTo>
                <a:cubicBezTo>
                  <a:pt x="2051295" y="12156"/>
                  <a:pt x="2187580" y="13959"/>
                  <a:pt x="2300155" y="0"/>
                </a:cubicBezTo>
                <a:cubicBezTo>
                  <a:pt x="2412730" y="-13959"/>
                  <a:pt x="2683400" y="166"/>
                  <a:pt x="2854371" y="0"/>
                </a:cubicBezTo>
                <a:cubicBezTo>
                  <a:pt x="3025342" y="-166"/>
                  <a:pt x="3439516" y="17485"/>
                  <a:pt x="3725282" y="0"/>
                </a:cubicBezTo>
                <a:cubicBezTo>
                  <a:pt x="4011048" y="-17485"/>
                  <a:pt x="4175842" y="30744"/>
                  <a:pt x="4596194" y="0"/>
                </a:cubicBezTo>
                <a:cubicBezTo>
                  <a:pt x="5016546" y="-30744"/>
                  <a:pt x="5121145" y="24021"/>
                  <a:pt x="5255975" y="0"/>
                </a:cubicBezTo>
                <a:cubicBezTo>
                  <a:pt x="5390805" y="-24021"/>
                  <a:pt x="5511440" y="-16681"/>
                  <a:pt x="5599061" y="0"/>
                </a:cubicBezTo>
                <a:cubicBezTo>
                  <a:pt x="5686682" y="16681"/>
                  <a:pt x="5918410" y="-20482"/>
                  <a:pt x="6047712" y="0"/>
                </a:cubicBezTo>
                <a:cubicBezTo>
                  <a:pt x="6177014" y="20482"/>
                  <a:pt x="6229555" y="13970"/>
                  <a:pt x="6390799" y="0"/>
                </a:cubicBezTo>
                <a:cubicBezTo>
                  <a:pt x="6552043" y="-13970"/>
                  <a:pt x="6734869" y="8780"/>
                  <a:pt x="6839450" y="0"/>
                </a:cubicBezTo>
                <a:cubicBezTo>
                  <a:pt x="6944031" y="-8780"/>
                  <a:pt x="7528986" y="-28427"/>
                  <a:pt x="7710361" y="0"/>
                </a:cubicBezTo>
                <a:cubicBezTo>
                  <a:pt x="7891736" y="28427"/>
                  <a:pt x="7980461" y="-8095"/>
                  <a:pt x="8053447" y="0"/>
                </a:cubicBezTo>
                <a:cubicBezTo>
                  <a:pt x="8126433" y="8095"/>
                  <a:pt x="8342579" y="4541"/>
                  <a:pt x="8502099" y="0"/>
                </a:cubicBezTo>
                <a:cubicBezTo>
                  <a:pt x="8661619" y="-4541"/>
                  <a:pt x="8985892" y="-1743"/>
                  <a:pt x="9267445" y="0"/>
                </a:cubicBezTo>
                <a:cubicBezTo>
                  <a:pt x="9548998" y="1743"/>
                  <a:pt x="9741080" y="-9274"/>
                  <a:pt x="10032791" y="0"/>
                </a:cubicBezTo>
                <a:cubicBezTo>
                  <a:pt x="10324502" y="9274"/>
                  <a:pt x="10204815" y="9821"/>
                  <a:pt x="10375877" y="0"/>
                </a:cubicBezTo>
                <a:cubicBezTo>
                  <a:pt x="10546939" y="-9821"/>
                  <a:pt x="10859621" y="2616"/>
                  <a:pt x="11035659" y="0"/>
                </a:cubicBezTo>
                <a:cubicBezTo>
                  <a:pt x="11211697" y="-2616"/>
                  <a:pt x="11360435" y="-15103"/>
                  <a:pt x="11616266" y="0"/>
                </a:cubicBezTo>
                <a:lnTo>
                  <a:pt x="11616266" y="0"/>
                </a:lnTo>
                <a:cubicBezTo>
                  <a:pt x="11621361" y="262572"/>
                  <a:pt x="11591442" y="389280"/>
                  <a:pt x="11616266" y="662338"/>
                </a:cubicBezTo>
                <a:cubicBezTo>
                  <a:pt x="11641090" y="935396"/>
                  <a:pt x="11611092" y="1153835"/>
                  <a:pt x="11616266" y="1377662"/>
                </a:cubicBezTo>
                <a:cubicBezTo>
                  <a:pt x="11621440" y="1601489"/>
                  <a:pt x="11625363" y="1640305"/>
                  <a:pt x="11616266" y="1881039"/>
                </a:cubicBezTo>
                <a:cubicBezTo>
                  <a:pt x="11607169" y="2121773"/>
                  <a:pt x="11622451" y="2305524"/>
                  <a:pt x="11616266" y="2596363"/>
                </a:cubicBezTo>
                <a:cubicBezTo>
                  <a:pt x="11610081" y="2887202"/>
                  <a:pt x="11608470" y="3167218"/>
                  <a:pt x="11616266" y="3364675"/>
                </a:cubicBezTo>
                <a:cubicBezTo>
                  <a:pt x="11624062" y="3562132"/>
                  <a:pt x="11625564" y="3749283"/>
                  <a:pt x="11616266" y="3868052"/>
                </a:cubicBezTo>
                <a:cubicBezTo>
                  <a:pt x="11606968" y="3986821"/>
                  <a:pt x="11600036" y="4268692"/>
                  <a:pt x="11616266" y="4583376"/>
                </a:cubicBezTo>
                <a:cubicBezTo>
                  <a:pt x="11632496" y="4898060"/>
                  <a:pt x="11647536" y="5130326"/>
                  <a:pt x="11616266" y="5298701"/>
                </a:cubicBezTo>
                <a:cubicBezTo>
                  <a:pt x="11640515" y="5987283"/>
                  <a:pt x="11148872" y="6372606"/>
                  <a:pt x="10556500" y="6358467"/>
                </a:cubicBezTo>
                <a:cubicBezTo>
                  <a:pt x="10294787" y="6372496"/>
                  <a:pt x="10213561" y="6342913"/>
                  <a:pt x="9896719" y="6358467"/>
                </a:cubicBezTo>
                <a:cubicBezTo>
                  <a:pt x="9579877" y="6374021"/>
                  <a:pt x="9358516" y="6379196"/>
                  <a:pt x="9131373" y="6358467"/>
                </a:cubicBezTo>
                <a:cubicBezTo>
                  <a:pt x="8904230" y="6337738"/>
                  <a:pt x="8529594" y="6316141"/>
                  <a:pt x="8260461" y="6358467"/>
                </a:cubicBezTo>
                <a:cubicBezTo>
                  <a:pt x="7991328" y="6400793"/>
                  <a:pt x="7872729" y="6366040"/>
                  <a:pt x="7706245" y="6358467"/>
                </a:cubicBezTo>
                <a:cubicBezTo>
                  <a:pt x="7539761" y="6350894"/>
                  <a:pt x="7369270" y="6339468"/>
                  <a:pt x="7257594" y="6358467"/>
                </a:cubicBezTo>
                <a:cubicBezTo>
                  <a:pt x="7145918" y="6377466"/>
                  <a:pt x="6922429" y="6342519"/>
                  <a:pt x="6808943" y="6358467"/>
                </a:cubicBezTo>
                <a:cubicBezTo>
                  <a:pt x="6695457" y="6374415"/>
                  <a:pt x="6506733" y="6368711"/>
                  <a:pt x="6360291" y="6358467"/>
                </a:cubicBezTo>
                <a:cubicBezTo>
                  <a:pt x="6213849" y="6348223"/>
                  <a:pt x="5960995" y="6362060"/>
                  <a:pt x="5806075" y="6358467"/>
                </a:cubicBezTo>
                <a:cubicBezTo>
                  <a:pt x="5651155" y="6354874"/>
                  <a:pt x="5136478" y="6333644"/>
                  <a:pt x="4935164" y="6358467"/>
                </a:cubicBezTo>
                <a:cubicBezTo>
                  <a:pt x="4733850" y="6383290"/>
                  <a:pt x="4407892" y="6342708"/>
                  <a:pt x="4064253" y="6358467"/>
                </a:cubicBezTo>
                <a:cubicBezTo>
                  <a:pt x="3720614" y="6374226"/>
                  <a:pt x="3822872" y="6336849"/>
                  <a:pt x="3615601" y="6358467"/>
                </a:cubicBezTo>
                <a:cubicBezTo>
                  <a:pt x="3408330" y="6380085"/>
                  <a:pt x="3207697" y="6367493"/>
                  <a:pt x="3061385" y="6358467"/>
                </a:cubicBezTo>
                <a:cubicBezTo>
                  <a:pt x="2915073" y="6349441"/>
                  <a:pt x="2721426" y="6362366"/>
                  <a:pt x="2507169" y="6358467"/>
                </a:cubicBezTo>
                <a:cubicBezTo>
                  <a:pt x="2292912" y="6354568"/>
                  <a:pt x="1939975" y="6374036"/>
                  <a:pt x="1636258" y="6358467"/>
                </a:cubicBezTo>
                <a:cubicBezTo>
                  <a:pt x="1332541" y="6342898"/>
                  <a:pt x="1188113" y="6357028"/>
                  <a:pt x="765346" y="6358467"/>
                </a:cubicBezTo>
                <a:cubicBezTo>
                  <a:pt x="342579" y="6359906"/>
                  <a:pt x="228482" y="6371630"/>
                  <a:pt x="0" y="6358467"/>
                </a:cubicBezTo>
                <a:lnTo>
                  <a:pt x="0" y="6358467"/>
                </a:lnTo>
                <a:cubicBezTo>
                  <a:pt x="-10831" y="6203870"/>
                  <a:pt x="-7077" y="6089673"/>
                  <a:pt x="0" y="5855090"/>
                </a:cubicBezTo>
                <a:cubicBezTo>
                  <a:pt x="7077" y="5620507"/>
                  <a:pt x="26308" y="5538034"/>
                  <a:pt x="0" y="5245740"/>
                </a:cubicBezTo>
                <a:cubicBezTo>
                  <a:pt x="-26308" y="4953446"/>
                  <a:pt x="-11230" y="4986532"/>
                  <a:pt x="0" y="4742363"/>
                </a:cubicBezTo>
                <a:cubicBezTo>
                  <a:pt x="11230" y="4498194"/>
                  <a:pt x="5450" y="4210497"/>
                  <a:pt x="0" y="4027039"/>
                </a:cubicBezTo>
                <a:cubicBezTo>
                  <a:pt x="-5450" y="3843581"/>
                  <a:pt x="-18832" y="3660931"/>
                  <a:pt x="0" y="3417688"/>
                </a:cubicBezTo>
                <a:cubicBezTo>
                  <a:pt x="18832" y="3174445"/>
                  <a:pt x="-28869" y="2976093"/>
                  <a:pt x="0" y="2702363"/>
                </a:cubicBezTo>
                <a:cubicBezTo>
                  <a:pt x="28869" y="2428633"/>
                  <a:pt x="-23678" y="2345678"/>
                  <a:pt x="0" y="2093013"/>
                </a:cubicBezTo>
                <a:cubicBezTo>
                  <a:pt x="23678" y="1840348"/>
                  <a:pt x="-19551" y="1360645"/>
                  <a:pt x="0" y="1059766"/>
                </a:cubicBezTo>
                <a:cubicBezTo>
                  <a:pt x="109605" y="504990"/>
                  <a:pt x="401562" y="-48130"/>
                  <a:pt x="1059766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62268093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=""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pPr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54130F4-34E5-7E69-0769-1CC0A5D4334C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15F0185F-C8FA-0337-2BD8-F5C2621D9093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C56D360C-4569-6A9E-8AE6-A6A4658DD18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085349-B5CE-44C7-B0B2-29035AF09E6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EE392C89-4C0A-04B4-05C8-887573CBF44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A9C7D-F69F-44F5-B15A-B9B41B7DC19F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1" name="Picture 10" descr="A video game screen with a cartoon scene&#10;&#10;Description automatically generated with medium confidence">
            <a:extLst>
              <a:ext uri="{FF2B5EF4-FFF2-40B4-BE49-F238E27FC236}">
                <a16:creationId xmlns="" xmlns:a16="http://schemas.microsoft.com/office/drawing/2014/main" id="{94B4C3B3-46E2-8A59-D610-19551288F1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Diagonal Corners Rounded 8">
            <a:extLst>
              <a:ext uri="{FF2B5EF4-FFF2-40B4-BE49-F238E27FC236}">
                <a16:creationId xmlns="" xmlns:a16="http://schemas.microsoft.com/office/drawing/2014/main" id="{C66BBE88-58E3-DEBE-B2B1-00FCF71ACE86}"/>
              </a:ext>
            </a:extLst>
          </p:cNvPr>
          <p:cNvSpPr/>
          <p:nvPr userDrawn="1"/>
        </p:nvSpPr>
        <p:spPr>
          <a:xfrm>
            <a:off x="177801" y="249766"/>
            <a:ext cx="11616266" cy="6358467"/>
          </a:xfrm>
          <a:custGeom>
            <a:avLst/>
            <a:gdLst>
              <a:gd name="connsiteX0" fmla="*/ 1059766 w 11616266"/>
              <a:gd name="connsiteY0" fmla="*/ 0 h 6358467"/>
              <a:gd name="connsiteX1" fmla="*/ 1930677 w 11616266"/>
              <a:gd name="connsiteY1" fmla="*/ 0 h 6358467"/>
              <a:gd name="connsiteX2" fmla="*/ 2484894 w 11616266"/>
              <a:gd name="connsiteY2" fmla="*/ 0 h 6358467"/>
              <a:gd name="connsiteX3" fmla="*/ 2933545 w 11616266"/>
              <a:gd name="connsiteY3" fmla="*/ 0 h 6358467"/>
              <a:gd name="connsiteX4" fmla="*/ 3382196 w 11616266"/>
              <a:gd name="connsiteY4" fmla="*/ 0 h 6358467"/>
              <a:gd name="connsiteX5" fmla="*/ 4147542 w 11616266"/>
              <a:gd name="connsiteY5" fmla="*/ 0 h 6358467"/>
              <a:gd name="connsiteX6" fmla="*/ 4596193 w 11616266"/>
              <a:gd name="connsiteY6" fmla="*/ 0 h 6358467"/>
              <a:gd name="connsiteX7" fmla="*/ 4939280 w 11616266"/>
              <a:gd name="connsiteY7" fmla="*/ 0 h 6358467"/>
              <a:gd name="connsiteX8" fmla="*/ 5493496 w 11616266"/>
              <a:gd name="connsiteY8" fmla="*/ 0 h 6358467"/>
              <a:gd name="connsiteX9" fmla="*/ 6364407 w 11616266"/>
              <a:gd name="connsiteY9" fmla="*/ 0 h 6358467"/>
              <a:gd name="connsiteX10" fmla="*/ 7024188 w 11616266"/>
              <a:gd name="connsiteY10" fmla="*/ 0 h 6358467"/>
              <a:gd name="connsiteX11" fmla="*/ 7789535 w 11616266"/>
              <a:gd name="connsiteY11" fmla="*/ 0 h 6358467"/>
              <a:gd name="connsiteX12" fmla="*/ 8554881 w 11616266"/>
              <a:gd name="connsiteY12" fmla="*/ 0 h 6358467"/>
              <a:gd name="connsiteX13" fmla="*/ 9214662 w 11616266"/>
              <a:gd name="connsiteY13" fmla="*/ 0 h 6358467"/>
              <a:gd name="connsiteX14" fmla="*/ 9557748 w 11616266"/>
              <a:gd name="connsiteY14" fmla="*/ 0 h 6358467"/>
              <a:gd name="connsiteX15" fmla="*/ 10217530 w 11616266"/>
              <a:gd name="connsiteY15" fmla="*/ 0 h 6358467"/>
              <a:gd name="connsiteX16" fmla="*/ 10560616 w 11616266"/>
              <a:gd name="connsiteY16" fmla="*/ 0 h 6358467"/>
              <a:gd name="connsiteX17" fmla="*/ 11616266 w 11616266"/>
              <a:gd name="connsiteY17" fmla="*/ 0 h 6358467"/>
              <a:gd name="connsiteX18" fmla="*/ 11616266 w 11616266"/>
              <a:gd name="connsiteY18" fmla="*/ 0 h 6358467"/>
              <a:gd name="connsiteX19" fmla="*/ 11616266 w 11616266"/>
              <a:gd name="connsiteY19" fmla="*/ 768312 h 6358467"/>
              <a:gd name="connsiteX20" fmla="*/ 11616266 w 11616266"/>
              <a:gd name="connsiteY20" fmla="*/ 1271688 h 6358467"/>
              <a:gd name="connsiteX21" fmla="*/ 11616266 w 11616266"/>
              <a:gd name="connsiteY21" fmla="*/ 1775065 h 6358467"/>
              <a:gd name="connsiteX22" fmla="*/ 11616266 w 11616266"/>
              <a:gd name="connsiteY22" fmla="*/ 2331428 h 6358467"/>
              <a:gd name="connsiteX23" fmla="*/ 11616266 w 11616266"/>
              <a:gd name="connsiteY23" fmla="*/ 2993766 h 6358467"/>
              <a:gd name="connsiteX24" fmla="*/ 11616266 w 11616266"/>
              <a:gd name="connsiteY24" fmla="*/ 3603117 h 6358467"/>
              <a:gd name="connsiteX25" fmla="*/ 11616266 w 11616266"/>
              <a:gd name="connsiteY25" fmla="*/ 4212467 h 6358467"/>
              <a:gd name="connsiteX26" fmla="*/ 11616266 w 11616266"/>
              <a:gd name="connsiteY26" fmla="*/ 4715844 h 6358467"/>
              <a:gd name="connsiteX27" fmla="*/ 11616266 w 11616266"/>
              <a:gd name="connsiteY27" fmla="*/ 5298701 h 6358467"/>
              <a:gd name="connsiteX28" fmla="*/ 10556500 w 11616266"/>
              <a:gd name="connsiteY28" fmla="*/ 6358467 h 6358467"/>
              <a:gd name="connsiteX29" fmla="*/ 10002284 w 11616266"/>
              <a:gd name="connsiteY29" fmla="*/ 6358467 h 6358467"/>
              <a:gd name="connsiteX30" fmla="*/ 9131373 w 11616266"/>
              <a:gd name="connsiteY30" fmla="*/ 6358467 h 6358467"/>
              <a:gd name="connsiteX31" fmla="*/ 8260461 w 11616266"/>
              <a:gd name="connsiteY31" fmla="*/ 6358467 h 6358467"/>
              <a:gd name="connsiteX32" fmla="*/ 7389550 w 11616266"/>
              <a:gd name="connsiteY32" fmla="*/ 6358467 h 6358467"/>
              <a:gd name="connsiteX33" fmla="*/ 7046464 w 11616266"/>
              <a:gd name="connsiteY33" fmla="*/ 6358467 h 6358467"/>
              <a:gd name="connsiteX34" fmla="*/ 6175553 w 11616266"/>
              <a:gd name="connsiteY34" fmla="*/ 6358467 h 6358467"/>
              <a:gd name="connsiteX35" fmla="*/ 5410206 w 11616266"/>
              <a:gd name="connsiteY35" fmla="*/ 6358467 h 6358467"/>
              <a:gd name="connsiteX36" fmla="*/ 5067120 w 11616266"/>
              <a:gd name="connsiteY36" fmla="*/ 6358467 h 6358467"/>
              <a:gd name="connsiteX37" fmla="*/ 4618469 w 11616266"/>
              <a:gd name="connsiteY37" fmla="*/ 6358467 h 6358467"/>
              <a:gd name="connsiteX38" fmla="*/ 3853123 w 11616266"/>
              <a:gd name="connsiteY38" fmla="*/ 6358467 h 6358467"/>
              <a:gd name="connsiteX39" fmla="*/ 3087776 w 11616266"/>
              <a:gd name="connsiteY39" fmla="*/ 6358467 h 6358467"/>
              <a:gd name="connsiteX40" fmla="*/ 2639125 w 11616266"/>
              <a:gd name="connsiteY40" fmla="*/ 6358467 h 6358467"/>
              <a:gd name="connsiteX41" fmla="*/ 1979344 w 11616266"/>
              <a:gd name="connsiteY41" fmla="*/ 6358467 h 6358467"/>
              <a:gd name="connsiteX42" fmla="*/ 1530693 w 11616266"/>
              <a:gd name="connsiteY42" fmla="*/ 6358467 h 6358467"/>
              <a:gd name="connsiteX43" fmla="*/ 765346 w 11616266"/>
              <a:gd name="connsiteY43" fmla="*/ 6358467 h 6358467"/>
              <a:gd name="connsiteX44" fmla="*/ 0 w 11616266"/>
              <a:gd name="connsiteY44" fmla="*/ 6358467 h 6358467"/>
              <a:gd name="connsiteX45" fmla="*/ 0 w 11616266"/>
              <a:gd name="connsiteY45" fmla="*/ 6358467 h 6358467"/>
              <a:gd name="connsiteX46" fmla="*/ 0 w 11616266"/>
              <a:gd name="connsiteY46" fmla="*/ 5749116 h 6358467"/>
              <a:gd name="connsiteX47" fmla="*/ 0 w 11616266"/>
              <a:gd name="connsiteY47" fmla="*/ 5192753 h 6358467"/>
              <a:gd name="connsiteX48" fmla="*/ 0 w 11616266"/>
              <a:gd name="connsiteY48" fmla="*/ 4424441 h 6358467"/>
              <a:gd name="connsiteX49" fmla="*/ 0 w 11616266"/>
              <a:gd name="connsiteY49" fmla="*/ 3656129 h 6358467"/>
              <a:gd name="connsiteX50" fmla="*/ 0 w 11616266"/>
              <a:gd name="connsiteY50" fmla="*/ 3152753 h 6358467"/>
              <a:gd name="connsiteX51" fmla="*/ 0 w 11616266"/>
              <a:gd name="connsiteY51" fmla="*/ 2437428 h 6358467"/>
              <a:gd name="connsiteX52" fmla="*/ 0 w 11616266"/>
              <a:gd name="connsiteY52" fmla="*/ 1881065 h 6358467"/>
              <a:gd name="connsiteX53" fmla="*/ 0 w 11616266"/>
              <a:gd name="connsiteY53" fmla="*/ 1059766 h 6358467"/>
              <a:gd name="connsiteX54" fmla="*/ 1059766 w 11616266"/>
              <a:gd name="connsiteY54" fmla="*/ 0 h 635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616266" h="6358467" fill="none" extrusionOk="0">
                <a:moveTo>
                  <a:pt x="1059766" y="0"/>
                </a:moveTo>
                <a:cubicBezTo>
                  <a:pt x="1438940" y="-1426"/>
                  <a:pt x="1699940" y="-18091"/>
                  <a:pt x="1930677" y="0"/>
                </a:cubicBezTo>
                <a:cubicBezTo>
                  <a:pt x="2161414" y="18091"/>
                  <a:pt x="2283381" y="7387"/>
                  <a:pt x="2484894" y="0"/>
                </a:cubicBezTo>
                <a:cubicBezTo>
                  <a:pt x="2686407" y="-7387"/>
                  <a:pt x="2823671" y="-10394"/>
                  <a:pt x="2933545" y="0"/>
                </a:cubicBezTo>
                <a:cubicBezTo>
                  <a:pt x="3043419" y="10394"/>
                  <a:pt x="3187816" y="-7284"/>
                  <a:pt x="3382196" y="0"/>
                </a:cubicBezTo>
                <a:cubicBezTo>
                  <a:pt x="3576576" y="7284"/>
                  <a:pt x="3788749" y="36179"/>
                  <a:pt x="4147542" y="0"/>
                </a:cubicBezTo>
                <a:cubicBezTo>
                  <a:pt x="4506335" y="-36179"/>
                  <a:pt x="4503647" y="16517"/>
                  <a:pt x="4596193" y="0"/>
                </a:cubicBezTo>
                <a:cubicBezTo>
                  <a:pt x="4688739" y="-16517"/>
                  <a:pt x="4852772" y="16042"/>
                  <a:pt x="4939280" y="0"/>
                </a:cubicBezTo>
                <a:cubicBezTo>
                  <a:pt x="5025788" y="-16042"/>
                  <a:pt x="5332413" y="-19854"/>
                  <a:pt x="5493496" y="0"/>
                </a:cubicBezTo>
                <a:cubicBezTo>
                  <a:pt x="5654579" y="19854"/>
                  <a:pt x="6180572" y="-28940"/>
                  <a:pt x="6364407" y="0"/>
                </a:cubicBezTo>
                <a:cubicBezTo>
                  <a:pt x="6548242" y="28940"/>
                  <a:pt x="6730700" y="-2319"/>
                  <a:pt x="7024188" y="0"/>
                </a:cubicBezTo>
                <a:cubicBezTo>
                  <a:pt x="7317676" y="2319"/>
                  <a:pt x="7553564" y="1861"/>
                  <a:pt x="7789535" y="0"/>
                </a:cubicBezTo>
                <a:cubicBezTo>
                  <a:pt x="8025506" y="-1861"/>
                  <a:pt x="8345167" y="30087"/>
                  <a:pt x="8554881" y="0"/>
                </a:cubicBezTo>
                <a:cubicBezTo>
                  <a:pt x="8764595" y="-30087"/>
                  <a:pt x="8962523" y="17660"/>
                  <a:pt x="9214662" y="0"/>
                </a:cubicBezTo>
                <a:cubicBezTo>
                  <a:pt x="9466801" y="-17660"/>
                  <a:pt x="9395136" y="12520"/>
                  <a:pt x="9557748" y="0"/>
                </a:cubicBezTo>
                <a:cubicBezTo>
                  <a:pt x="9720360" y="-12520"/>
                  <a:pt x="9901981" y="26774"/>
                  <a:pt x="10217530" y="0"/>
                </a:cubicBezTo>
                <a:cubicBezTo>
                  <a:pt x="10533079" y="-26774"/>
                  <a:pt x="10423312" y="-4510"/>
                  <a:pt x="10560616" y="0"/>
                </a:cubicBezTo>
                <a:cubicBezTo>
                  <a:pt x="10697920" y="4510"/>
                  <a:pt x="11135642" y="-29970"/>
                  <a:pt x="11616266" y="0"/>
                </a:cubicBezTo>
                <a:lnTo>
                  <a:pt x="11616266" y="0"/>
                </a:lnTo>
                <a:cubicBezTo>
                  <a:pt x="11625814" y="175042"/>
                  <a:pt x="11626165" y="590483"/>
                  <a:pt x="11616266" y="768312"/>
                </a:cubicBezTo>
                <a:cubicBezTo>
                  <a:pt x="11606367" y="946141"/>
                  <a:pt x="11607581" y="1025061"/>
                  <a:pt x="11616266" y="1271688"/>
                </a:cubicBezTo>
                <a:cubicBezTo>
                  <a:pt x="11624951" y="1518315"/>
                  <a:pt x="11593253" y="1603734"/>
                  <a:pt x="11616266" y="1775065"/>
                </a:cubicBezTo>
                <a:cubicBezTo>
                  <a:pt x="11639279" y="1946396"/>
                  <a:pt x="11643776" y="2151455"/>
                  <a:pt x="11616266" y="2331428"/>
                </a:cubicBezTo>
                <a:cubicBezTo>
                  <a:pt x="11588756" y="2511401"/>
                  <a:pt x="11641980" y="2765237"/>
                  <a:pt x="11616266" y="2993766"/>
                </a:cubicBezTo>
                <a:cubicBezTo>
                  <a:pt x="11590552" y="3222295"/>
                  <a:pt x="11622645" y="3433485"/>
                  <a:pt x="11616266" y="3603117"/>
                </a:cubicBezTo>
                <a:cubicBezTo>
                  <a:pt x="11609887" y="3772749"/>
                  <a:pt x="11594297" y="4088909"/>
                  <a:pt x="11616266" y="4212467"/>
                </a:cubicBezTo>
                <a:cubicBezTo>
                  <a:pt x="11638236" y="4336025"/>
                  <a:pt x="11613826" y="4475946"/>
                  <a:pt x="11616266" y="4715844"/>
                </a:cubicBezTo>
                <a:cubicBezTo>
                  <a:pt x="11618706" y="4955742"/>
                  <a:pt x="11605660" y="5022768"/>
                  <a:pt x="11616266" y="5298701"/>
                </a:cubicBezTo>
                <a:cubicBezTo>
                  <a:pt x="11620293" y="5857718"/>
                  <a:pt x="11137217" y="6443525"/>
                  <a:pt x="10556500" y="6358467"/>
                </a:cubicBezTo>
                <a:cubicBezTo>
                  <a:pt x="10444082" y="6339191"/>
                  <a:pt x="10178073" y="6369059"/>
                  <a:pt x="10002284" y="6358467"/>
                </a:cubicBezTo>
                <a:cubicBezTo>
                  <a:pt x="9826495" y="6347875"/>
                  <a:pt x="9536113" y="6353681"/>
                  <a:pt x="9131373" y="6358467"/>
                </a:cubicBezTo>
                <a:cubicBezTo>
                  <a:pt x="8726633" y="6363253"/>
                  <a:pt x="8445569" y="6327900"/>
                  <a:pt x="8260461" y="6358467"/>
                </a:cubicBezTo>
                <a:cubicBezTo>
                  <a:pt x="8075353" y="6389034"/>
                  <a:pt x="7791877" y="6322501"/>
                  <a:pt x="7389550" y="6358467"/>
                </a:cubicBezTo>
                <a:cubicBezTo>
                  <a:pt x="6987223" y="6394433"/>
                  <a:pt x="7215884" y="6362073"/>
                  <a:pt x="7046464" y="6358467"/>
                </a:cubicBezTo>
                <a:cubicBezTo>
                  <a:pt x="6877044" y="6354861"/>
                  <a:pt x="6455818" y="6385177"/>
                  <a:pt x="6175553" y="6358467"/>
                </a:cubicBezTo>
                <a:cubicBezTo>
                  <a:pt x="5895288" y="6331757"/>
                  <a:pt x="5675508" y="6370345"/>
                  <a:pt x="5410206" y="6358467"/>
                </a:cubicBezTo>
                <a:cubicBezTo>
                  <a:pt x="5144904" y="6346589"/>
                  <a:pt x="5173306" y="6372801"/>
                  <a:pt x="5067120" y="6358467"/>
                </a:cubicBezTo>
                <a:cubicBezTo>
                  <a:pt x="4960934" y="6344133"/>
                  <a:pt x="4722479" y="6364380"/>
                  <a:pt x="4618469" y="6358467"/>
                </a:cubicBezTo>
                <a:cubicBezTo>
                  <a:pt x="4514459" y="6352554"/>
                  <a:pt x="4209652" y="6364500"/>
                  <a:pt x="3853123" y="6358467"/>
                </a:cubicBezTo>
                <a:cubicBezTo>
                  <a:pt x="3496594" y="6352434"/>
                  <a:pt x="3256521" y="6346099"/>
                  <a:pt x="3087776" y="6358467"/>
                </a:cubicBezTo>
                <a:cubicBezTo>
                  <a:pt x="2919031" y="6370835"/>
                  <a:pt x="2734846" y="6370015"/>
                  <a:pt x="2639125" y="6358467"/>
                </a:cubicBezTo>
                <a:cubicBezTo>
                  <a:pt x="2543404" y="6346919"/>
                  <a:pt x="2235806" y="6377185"/>
                  <a:pt x="1979344" y="6358467"/>
                </a:cubicBezTo>
                <a:cubicBezTo>
                  <a:pt x="1722882" y="6339749"/>
                  <a:pt x="1730048" y="6344355"/>
                  <a:pt x="1530693" y="6358467"/>
                </a:cubicBezTo>
                <a:cubicBezTo>
                  <a:pt x="1331338" y="6372579"/>
                  <a:pt x="958679" y="6352263"/>
                  <a:pt x="765346" y="6358467"/>
                </a:cubicBezTo>
                <a:cubicBezTo>
                  <a:pt x="572013" y="6364671"/>
                  <a:pt x="267171" y="6395154"/>
                  <a:pt x="0" y="6358467"/>
                </a:cubicBezTo>
                <a:lnTo>
                  <a:pt x="0" y="6358467"/>
                </a:lnTo>
                <a:cubicBezTo>
                  <a:pt x="-14720" y="6060584"/>
                  <a:pt x="2899" y="5940530"/>
                  <a:pt x="0" y="5749116"/>
                </a:cubicBezTo>
                <a:cubicBezTo>
                  <a:pt x="-2899" y="5557702"/>
                  <a:pt x="2851" y="5415246"/>
                  <a:pt x="0" y="5192753"/>
                </a:cubicBezTo>
                <a:cubicBezTo>
                  <a:pt x="-2851" y="4970260"/>
                  <a:pt x="4031" y="4691970"/>
                  <a:pt x="0" y="4424441"/>
                </a:cubicBezTo>
                <a:cubicBezTo>
                  <a:pt x="-4031" y="4156912"/>
                  <a:pt x="20049" y="3852685"/>
                  <a:pt x="0" y="3656129"/>
                </a:cubicBezTo>
                <a:cubicBezTo>
                  <a:pt x="-20049" y="3459573"/>
                  <a:pt x="-10227" y="3354775"/>
                  <a:pt x="0" y="3152753"/>
                </a:cubicBezTo>
                <a:cubicBezTo>
                  <a:pt x="10227" y="2950731"/>
                  <a:pt x="13111" y="2662196"/>
                  <a:pt x="0" y="2437428"/>
                </a:cubicBezTo>
                <a:cubicBezTo>
                  <a:pt x="-13111" y="2212660"/>
                  <a:pt x="13706" y="2048190"/>
                  <a:pt x="0" y="1881065"/>
                </a:cubicBezTo>
                <a:cubicBezTo>
                  <a:pt x="-13706" y="1713940"/>
                  <a:pt x="33909" y="1391647"/>
                  <a:pt x="0" y="1059766"/>
                </a:cubicBezTo>
                <a:cubicBezTo>
                  <a:pt x="-5817" y="492575"/>
                  <a:pt x="413709" y="-69681"/>
                  <a:pt x="1059766" y="0"/>
                </a:cubicBezTo>
                <a:close/>
              </a:path>
              <a:path w="11616266" h="6358467" stroke="0" extrusionOk="0">
                <a:moveTo>
                  <a:pt x="1059766" y="0"/>
                </a:moveTo>
                <a:cubicBezTo>
                  <a:pt x="1186156" y="-3518"/>
                  <a:pt x="1327983" y="14780"/>
                  <a:pt x="1402852" y="0"/>
                </a:cubicBezTo>
                <a:cubicBezTo>
                  <a:pt x="1477721" y="-14780"/>
                  <a:pt x="1651713" y="-12156"/>
                  <a:pt x="1851504" y="0"/>
                </a:cubicBezTo>
                <a:cubicBezTo>
                  <a:pt x="2051295" y="12156"/>
                  <a:pt x="2187580" y="13959"/>
                  <a:pt x="2300155" y="0"/>
                </a:cubicBezTo>
                <a:cubicBezTo>
                  <a:pt x="2412730" y="-13959"/>
                  <a:pt x="2683400" y="166"/>
                  <a:pt x="2854371" y="0"/>
                </a:cubicBezTo>
                <a:cubicBezTo>
                  <a:pt x="3025342" y="-166"/>
                  <a:pt x="3439516" y="17485"/>
                  <a:pt x="3725282" y="0"/>
                </a:cubicBezTo>
                <a:cubicBezTo>
                  <a:pt x="4011048" y="-17485"/>
                  <a:pt x="4175842" y="30744"/>
                  <a:pt x="4596194" y="0"/>
                </a:cubicBezTo>
                <a:cubicBezTo>
                  <a:pt x="5016546" y="-30744"/>
                  <a:pt x="5121145" y="24021"/>
                  <a:pt x="5255975" y="0"/>
                </a:cubicBezTo>
                <a:cubicBezTo>
                  <a:pt x="5390805" y="-24021"/>
                  <a:pt x="5511440" y="-16681"/>
                  <a:pt x="5599061" y="0"/>
                </a:cubicBezTo>
                <a:cubicBezTo>
                  <a:pt x="5686682" y="16681"/>
                  <a:pt x="5918410" y="-20482"/>
                  <a:pt x="6047712" y="0"/>
                </a:cubicBezTo>
                <a:cubicBezTo>
                  <a:pt x="6177014" y="20482"/>
                  <a:pt x="6229555" y="13970"/>
                  <a:pt x="6390799" y="0"/>
                </a:cubicBezTo>
                <a:cubicBezTo>
                  <a:pt x="6552043" y="-13970"/>
                  <a:pt x="6734869" y="8780"/>
                  <a:pt x="6839450" y="0"/>
                </a:cubicBezTo>
                <a:cubicBezTo>
                  <a:pt x="6944031" y="-8780"/>
                  <a:pt x="7528986" y="-28427"/>
                  <a:pt x="7710361" y="0"/>
                </a:cubicBezTo>
                <a:cubicBezTo>
                  <a:pt x="7891736" y="28427"/>
                  <a:pt x="7980461" y="-8095"/>
                  <a:pt x="8053447" y="0"/>
                </a:cubicBezTo>
                <a:cubicBezTo>
                  <a:pt x="8126433" y="8095"/>
                  <a:pt x="8342579" y="4541"/>
                  <a:pt x="8502099" y="0"/>
                </a:cubicBezTo>
                <a:cubicBezTo>
                  <a:pt x="8661619" y="-4541"/>
                  <a:pt x="8985892" y="-1743"/>
                  <a:pt x="9267445" y="0"/>
                </a:cubicBezTo>
                <a:cubicBezTo>
                  <a:pt x="9548998" y="1743"/>
                  <a:pt x="9741080" y="-9274"/>
                  <a:pt x="10032791" y="0"/>
                </a:cubicBezTo>
                <a:cubicBezTo>
                  <a:pt x="10324502" y="9274"/>
                  <a:pt x="10204815" y="9821"/>
                  <a:pt x="10375877" y="0"/>
                </a:cubicBezTo>
                <a:cubicBezTo>
                  <a:pt x="10546939" y="-9821"/>
                  <a:pt x="10859621" y="2616"/>
                  <a:pt x="11035659" y="0"/>
                </a:cubicBezTo>
                <a:cubicBezTo>
                  <a:pt x="11211697" y="-2616"/>
                  <a:pt x="11360435" y="-15103"/>
                  <a:pt x="11616266" y="0"/>
                </a:cubicBezTo>
                <a:lnTo>
                  <a:pt x="11616266" y="0"/>
                </a:lnTo>
                <a:cubicBezTo>
                  <a:pt x="11621361" y="262572"/>
                  <a:pt x="11591442" y="389280"/>
                  <a:pt x="11616266" y="662338"/>
                </a:cubicBezTo>
                <a:cubicBezTo>
                  <a:pt x="11641090" y="935396"/>
                  <a:pt x="11611092" y="1153835"/>
                  <a:pt x="11616266" y="1377662"/>
                </a:cubicBezTo>
                <a:cubicBezTo>
                  <a:pt x="11621440" y="1601489"/>
                  <a:pt x="11625363" y="1640305"/>
                  <a:pt x="11616266" y="1881039"/>
                </a:cubicBezTo>
                <a:cubicBezTo>
                  <a:pt x="11607169" y="2121773"/>
                  <a:pt x="11622451" y="2305524"/>
                  <a:pt x="11616266" y="2596363"/>
                </a:cubicBezTo>
                <a:cubicBezTo>
                  <a:pt x="11610081" y="2887202"/>
                  <a:pt x="11608470" y="3167218"/>
                  <a:pt x="11616266" y="3364675"/>
                </a:cubicBezTo>
                <a:cubicBezTo>
                  <a:pt x="11624062" y="3562132"/>
                  <a:pt x="11625564" y="3749283"/>
                  <a:pt x="11616266" y="3868052"/>
                </a:cubicBezTo>
                <a:cubicBezTo>
                  <a:pt x="11606968" y="3986821"/>
                  <a:pt x="11600036" y="4268692"/>
                  <a:pt x="11616266" y="4583376"/>
                </a:cubicBezTo>
                <a:cubicBezTo>
                  <a:pt x="11632496" y="4898060"/>
                  <a:pt x="11647536" y="5130326"/>
                  <a:pt x="11616266" y="5298701"/>
                </a:cubicBezTo>
                <a:cubicBezTo>
                  <a:pt x="11640515" y="5987283"/>
                  <a:pt x="11148872" y="6372606"/>
                  <a:pt x="10556500" y="6358467"/>
                </a:cubicBezTo>
                <a:cubicBezTo>
                  <a:pt x="10294787" y="6372496"/>
                  <a:pt x="10213561" y="6342913"/>
                  <a:pt x="9896719" y="6358467"/>
                </a:cubicBezTo>
                <a:cubicBezTo>
                  <a:pt x="9579877" y="6374021"/>
                  <a:pt x="9358516" y="6379196"/>
                  <a:pt x="9131373" y="6358467"/>
                </a:cubicBezTo>
                <a:cubicBezTo>
                  <a:pt x="8904230" y="6337738"/>
                  <a:pt x="8529594" y="6316141"/>
                  <a:pt x="8260461" y="6358467"/>
                </a:cubicBezTo>
                <a:cubicBezTo>
                  <a:pt x="7991328" y="6400793"/>
                  <a:pt x="7872729" y="6366040"/>
                  <a:pt x="7706245" y="6358467"/>
                </a:cubicBezTo>
                <a:cubicBezTo>
                  <a:pt x="7539761" y="6350894"/>
                  <a:pt x="7369270" y="6339468"/>
                  <a:pt x="7257594" y="6358467"/>
                </a:cubicBezTo>
                <a:cubicBezTo>
                  <a:pt x="7145918" y="6377466"/>
                  <a:pt x="6922429" y="6342519"/>
                  <a:pt x="6808943" y="6358467"/>
                </a:cubicBezTo>
                <a:cubicBezTo>
                  <a:pt x="6695457" y="6374415"/>
                  <a:pt x="6506733" y="6368711"/>
                  <a:pt x="6360291" y="6358467"/>
                </a:cubicBezTo>
                <a:cubicBezTo>
                  <a:pt x="6213849" y="6348223"/>
                  <a:pt x="5960995" y="6362060"/>
                  <a:pt x="5806075" y="6358467"/>
                </a:cubicBezTo>
                <a:cubicBezTo>
                  <a:pt x="5651155" y="6354874"/>
                  <a:pt x="5136478" y="6333644"/>
                  <a:pt x="4935164" y="6358467"/>
                </a:cubicBezTo>
                <a:cubicBezTo>
                  <a:pt x="4733850" y="6383290"/>
                  <a:pt x="4407892" y="6342708"/>
                  <a:pt x="4064253" y="6358467"/>
                </a:cubicBezTo>
                <a:cubicBezTo>
                  <a:pt x="3720614" y="6374226"/>
                  <a:pt x="3822872" y="6336849"/>
                  <a:pt x="3615601" y="6358467"/>
                </a:cubicBezTo>
                <a:cubicBezTo>
                  <a:pt x="3408330" y="6380085"/>
                  <a:pt x="3207697" y="6367493"/>
                  <a:pt x="3061385" y="6358467"/>
                </a:cubicBezTo>
                <a:cubicBezTo>
                  <a:pt x="2915073" y="6349441"/>
                  <a:pt x="2721426" y="6362366"/>
                  <a:pt x="2507169" y="6358467"/>
                </a:cubicBezTo>
                <a:cubicBezTo>
                  <a:pt x="2292912" y="6354568"/>
                  <a:pt x="1939975" y="6374036"/>
                  <a:pt x="1636258" y="6358467"/>
                </a:cubicBezTo>
                <a:cubicBezTo>
                  <a:pt x="1332541" y="6342898"/>
                  <a:pt x="1188113" y="6357028"/>
                  <a:pt x="765346" y="6358467"/>
                </a:cubicBezTo>
                <a:cubicBezTo>
                  <a:pt x="342579" y="6359906"/>
                  <a:pt x="228482" y="6371630"/>
                  <a:pt x="0" y="6358467"/>
                </a:cubicBezTo>
                <a:lnTo>
                  <a:pt x="0" y="6358467"/>
                </a:lnTo>
                <a:cubicBezTo>
                  <a:pt x="-10831" y="6203870"/>
                  <a:pt x="-7077" y="6089673"/>
                  <a:pt x="0" y="5855090"/>
                </a:cubicBezTo>
                <a:cubicBezTo>
                  <a:pt x="7077" y="5620507"/>
                  <a:pt x="26308" y="5538034"/>
                  <a:pt x="0" y="5245740"/>
                </a:cubicBezTo>
                <a:cubicBezTo>
                  <a:pt x="-26308" y="4953446"/>
                  <a:pt x="-11230" y="4986532"/>
                  <a:pt x="0" y="4742363"/>
                </a:cubicBezTo>
                <a:cubicBezTo>
                  <a:pt x="11230" y="4498194"/>
                  <a:pt x="5450" y="4210497"/>
                  <a:pt x="0" y="4027039"/>
                </a:cubicBezTo>
                <a:cubicBezTo>
                  <a:pt x="-5450" y="3843581"/>
                  <a:pt x="-18832" y="3660931"/>
                  <a:pt x="0" y="3417688"/>
                </a:cubicBezTo>
                <a:cubicBezTo>
                  <a:pt x="18832" y="3174445"/>
                  <a:pt x="-28869" y="2976093"/>
                  <a:pt x="0" y="2702363"/>
                </a:cubicBezTo>
                <a:cubicBezTo>
                  <a:pt x="28869" y="2428633"/>
                  <a:pt x="-23678" y="2345678"/>
                  <a:pt x="0" y="2093013"/>
                </a:cubicBezTo>
                <a:cubicBezTo>
                  <a:pt x="23678" y="1840348"/>
                  <a:pt x="-19551" y="1360645"/>
                  <a:pt x="0" y="1059766"/>
                </a:cubicBezTo>
                <a:cubicBezTo>
                  <a:pt x="109605" y="504990"/>
                  <a:pt x="401562" y="-48130"/>
                  <a:pt x="1059766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62268093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F9076E-868C-93BD-ABB3-84E16922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40150C-B1BF-0B4B-073D-CA588F8A4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EC6BE7-B4DB-2699-CFE7-5C041A835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E1D51-8E62-4028-BEA5-55737AC0FECE}" type="datetimeFigureOut">
              <a:rPr lang="vi-VN" smtClean="0"/>
              <a:pPr/>
              <a:t>25/09/2025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E376FC-F9AF-4DE4-F9CF-6C81A59BA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8B6619-29CA-0EC2-3A9E-E9F93115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09ECF-9EE9-4BBB-A55E-CAA3DFFAF93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08071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8.svg"/><Relationship Id="rId3" Type="http://schemas.openxmlformats.org/officeDocument/2006/relationships/image" Target="../media/image28.png"/><Relationship Id="rId7" Type="http://schemas.openxmlformats.org/officeDocument/2006/relationships/image" Target="../media/image52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10" Type="http://schemas.openxmlformats.org/officeDocument/2006/relationships/image" Target="../media/image31.jpeg"/><Relationship Id="rId4" Type="http://schemas.openxmlformats.org/officeDocument/2006/relationships/image" Target="../media/image10.png"/><Relationship Id="rId9" Type="http://schemas.openxmlformats.org/officeDocument/2006/relationships/image" Target="../media/image54.sv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31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3.svg"/><Relationship Id="rId3" Type="http://schemas.openxmlformats.org/officeDocument/2006/relationships/image" Target="../media/image13.png"/><Relationship Id="rId7" Type="http://schemas.openxmlformats.org/officeDocument/2006/relationships/image" Target="../media/image37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image" Target="../media/image41.sv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39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2343150"/>
            <a:ext cx="8186057" cy="8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4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 3</a:t>
            </a:r>
            <a:endParaRPr lang="en-US" sz="45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0089" y="8617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38188"/>
            <a:ext cx="1104295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3180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910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=""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DFC6086-18F2-04AE-B4E1-7619C2E36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7947" y="707203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2">
            <a:extLst>
              <a:ext uri="{FF2B5EF4-FFF2-40B4-BE49-F238E27FC236}">
                <a16:creationId xmlns="" xmlns:a16="http://schemas.microsoft.com/office/drawing/2014/main" id="{8953CB8A-6DBE-0DA6-C79F-7FC878659B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161" y="802203"/>
            <a:ext cx="2206081" cy="2206081"/>
          </a:xfrm>
          <a:prstGeom prst="rect">
            <a:avLst/>
          </a:prstGeom>
        </p:spPr>
      </p:pic>
      <p:sp>
        <p:nvSpPr>
          <p:cNvPr id="13" name="矩形 8">
            <a:extLst>
              <a:ext uri="{FF2B5EF4-FFF2-40B4-BE49-F238E27FC236}">
                <a16:creationId xmlns="" xmlns:a16="http://schemas.microsoft.com/office/drawing/2014/main" id="{47866FD9-9131-F796-E500-32D1F8AC1D19}"/>
              </a:ext>
            </a:extLst>
          </p:cNvPr>
          <p:cNvSpPr/>
          <p:nvPr/>
        </p:nvSpPr>
        <p:spPr>
          <a:xfrm>
            <a:off x="3363847" y="2420377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B0275A2-F7C9-B6D8-0676-FCEE7BC735E9}"/>
              </a:ext>
            </a:extLst>
          </p:cNvPr>
          <p:cNvSpPr/>
          <p:nvPr/>
        </p:nvSpPr>
        <p:spPr>
          <a:xfrm>
            <a:off x="2828635" y="3734812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558B907-CB81-7E9C-C847-9E8FA5F80C6D}"/>
              </a:ext>
            </a:extLst>
          </p:cNvPr>
          <p:cNvSpPr/>
          <p:nvPr/>
        </p:nvSpPr>
        <p:spPr>
          <a:xfrm>
            <a:off x="2825586" y="4556726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4C218CB-B294-28CA-21DA-8A51AA72C972}"/>
              </a:ext>
            </a:extLst>
          </p:cNvPr>
          <p:cNvSpPr/>
          <p:nvPr/>
        </p:nvSpPr>
        <p:spPr>
          <a:xfrm>
            <a:off x="2825586" y="5378641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9" name="Picture 11">
            <a:extLst>
              <a:ext uri="{FF2B5EF4-FFF2-40B4-BE49-F238E27FC236}">
                <a16:creationId xmlns="" xmlns:a16="http://schemas.microsoft.com/office/drawing/2014/main" id="{0EDF5C92-AA5C-0343-4144-E2EEBFF4F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70212" y="3776853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0" name="Picture 11">
            <a:extLst>
              <a:ext uri="{FF2B5EF4-FFF2-40B4-BE49-F238E27FC236}">
                <a16:creationId xmlns="" xmlns:a16="http://schemas.microsoft.com/office/drawing/2014/main" id="{B65D642C-C0E0-E4BD-74C2-C725BFBB7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41887" y="4556726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1" name="Picture 11">
            <a:extLst>
              <a:ext uri="{FF2B5EF4-FFF2-40B4-BE49-F238E27FC236}">
                <a16:creationId xmlns="" xmlns:a16="http://schemas.microsoft.com/office/drawing/2014/main" id="{5C4964B4-91CE-7EDC-5993-49403EA42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77839" y="4556726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="" xmlns:a16="http://schemas.microsoft.com/office/drawing/2014/main" id="{A8DD679C-DE8E-597E-1E49-67C1B39212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67887" y="5321967"/>
            <a:ext cx="530550" cy="584775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="" xmlns:a16="http://schemas.microsoft.com/office/drawing/2014/main" id="{0BDB4E73-851A-6561-EA21-F0CC1415F0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62199" y="5329139"/>
            <a:ext cx="530550" cy="584775"/>
          </a:xfrm>
          <a:prstGeom prst="rect">
            <a:avLst/>
          </a:prstGeom>
        </p:spPr>
      </p:pic>
      <p:pic>
        <p:nvPicPr>
          <p:cNvPr id="24" name="Picture 11">
            <a:extLst>
              <a:ext uri="{FF2B5EF4-FFF2-40B4-BE49-F238E27FC236}">
                <a16:creationId xmlns="" xmlns:a16="http://schemas.microsoft.com/office/drawing/2014/main" id="{81BDC339-47F6-CE96-6662-0622C37EE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05127" y="5336599"/>
            <a:ext cx="530550" cy="584775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4B58D377-E10D-BC0C-0CD6-C3DEB089D1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73453" y="5310663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6" name="Picture 11">
            <a:extLst>
              <a:ext uri="{FF2B5EF4-FFF2-40B4-BE49-F238E27FC236}">
                <a16:creationId xmlns="" xmlns:a16="http://schemas.microsoft.com/office/drawing/2014/main" id="{B2E32121-D743-157F-95A5-111F3CF1D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67765" y="5317835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7" name="Picture 11">
            <a:extLst>
              <a:ext uri="{FF2B5EF4-FFF2-40B4-BE49-F238E27FC236}">
                <a16:creationId xmlns="" xmlns:a16="http://schemas.microsoft.com/office/drawing/2014/main" id="{A02063C2-D091-AC83-A510-940893FB3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0693" y="5325295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338604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=""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=""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=""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=""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4674078"/>
            <a:ext cx="12227012" cy="2183922"/>
            <a:chOff x="-44450" y="4674078"/>
            <a:chExt cx="12227012" cy="218392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=""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=""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=""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392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=""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=""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188992" y="1026531"/>
            <a:ext cx="7592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ng hay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ngh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bông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=""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=""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=""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=""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 flipH="1">
            <a:off x="-10495" y="5744112"/>
            <a:ext cx="12193057" cy="1113888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=""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=""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tay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=""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nghe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=""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646608" y="430344"/>
            <a:ext cx="912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=""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nghĩ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=""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=""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BB64C36-8C45-E3D1-3BAC-56F697B44C10}"/>
              </a:ext>
            </a:extLst>
          </p:cNvPr>
          <p:cNvSpPr/>
          <p:nvPr/>
        </p:nvSpPr>
        <p:spPr>
          <a:xfrm>
            <a:off x="1362456" y="326571"/>
            <a:ext cx="9884664" cy="617481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smtClean="0">
                <a:solidFill>
                  <a:srgbClr val="E8246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Vận dụng: </a:t>
            </a:r>
            <a:endParaRPr lang="en-US" sz="4800" b="1" smtClean="0">
              <a:solidFill>
                <a:srgbClr val="E82465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GV hướng dẫn HS cách ghi nhật kí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Nhớ lại những việc làm của em trong ngày hôm nay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Chọn 1 số hoạt động mà em muốn ghi lại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Sắp xếp các việc theo trật tự thời gian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Viết 2-3 câu kể lại việc đã làm</a:t>
            </a:r>
          </a:p>
          <a:p>
            <a:pPr lvl="0" algn="ctr"/>
            <a:endParaRPr lang="vi-VN" sz="4800" dirty="0">
              <a:solidFill>
                <a:srgbClr val="E82465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502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6" y="5400675"/>
            <a:ext cx="4475238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: Bùi Thị Luận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3B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0089" y="8617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38188"/>
            <a:ext cx="1104295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3180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910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18072" y="571500"/>
            <a:ext cx="6731348" cy="56162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sz="3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 ngày 23 tháng 9 năm 2025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2376" y="1257301"/>
            <a:ext cx="2974206" cy="56162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328286" y="1838424"/>
            <a:ext cx="8903369" cy="110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NL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17: NGHE - VIẾT: MẶT TRỜI NHỎ</a:t>
            </a:r>
            <a:endParaRPr lang="en-US" sz="320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33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5CC00CC7-D20B-6054-BCF9-A79CD4AD9C0F}"/>
              </a:ext>
            </a:extLst>
          </p:cNvPr>
          <p:cNvSpPr txBox="1"/>
          <p:nvPr/>
        </p:nvSpPr>
        <p:spPr>
          <a:xfrm>
            <a:off x="1021639" y="285740"/>
            <a:ext cx="10450959" cy="4985976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lvl="0" algn="ctr"/>
            <a:endParaRPr lang="en-US" sz="5900" b="1" kern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900" b="1" kern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9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Odibee Sans"/>
              </a:rPr>
              <a:t>KHỞI ĐỘNG</a:t>
            </a:r>
          </a:p>
          <a:p>
            <a:pPr algn="ctr"/>
            <a:r>
              <a:rPr lang="nl-NL" sz="4000" smtClean="0">
                <a:latin typeface="Times New Roman" pitchFamily="18" charset="0"/>
                <a:cs typeface="Times New Roman" pitchFamily="18" charset="0"/>
              </a:rPr>
              <a:t>- GV cho HS nghe bài dàn đồng ca mùa hạ/ti vi.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b="1" smtClean="0">
                <a:latin typeface="Times New Roman" pitchFamily="18" charset="0"/>
                <a:cs typeface="Times New Roman" pitchFamily="18" charset="0"/>
              </a:rPr>
              <a:t>https://youtu.be/anhzQBzGe_U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900" b="1" kern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Odibee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37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48987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6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2957046" y="48848"/>
            <a:ext cx="6377940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trời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nhỏ</a:t>
            </a:r>
            <a:endParaRPr kumimoji="0" lang="zh-CN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=""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34">
            <a:extLst>
              <a:ext uri="{FF2B5EF4-FFF2-40B4-BE49-F238E27FC236}">
                <a16:creationId xmlns=""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=""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=""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=""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=""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=""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=""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=""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=""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439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=""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34">
            <a:extLst>
              <a:ext uri="{FF2B5EF4-FFF2-40B4-BE49-F238E27FC236}">
                <a16:creationId xmlns=""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=""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=""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=""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=""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=""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=""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=""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=""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981351" y="473568"/>
            <a:ext cx="439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=""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=""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34">
            <a:extLst>
              <a:ext uri="{FF2B5EF4-FFF2-40B4-BE49-F238E27FC236}">
                <a16:creationId xmlns=""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=""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=""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=""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=""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=""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=""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=""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=""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439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=""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=""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=""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4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596950" y="684689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827176"/>
            <a:ext cx="3461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4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=""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=""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=""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=""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=""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=""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390</Words>
  <Application>Microsoft Office PowerPoint</Application>
  <PresentationFormat>Custom</PresentationFormat>
  <Paragraphs>90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1_Office Theme</vt:lpstr>
      <vt:lpstr>Office 主题​​</vt:lpstr>
      <vt:lpstr>1_Office 主题​​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SAMSUNG</cp:lastModifiedBy>
  <cp:revision>47</cp:revision>
  <dcterms:created xsi:type="dcterms:W3CDTF">2022-06-13T02:36:19Z</dcterms:created>
  <dcterms:modified xsi:type="dcterms:W3CDTF">2025-09-25T13:04:32Z</dcterms:modified>
</cp:coreProperties>
</file>