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1" r:id="rId3"/>
    <p:sldId id="262" r:id="rId4"/>
    <p:sldId id="283" r:id="rId5"/>
    <p:sldId id="269" r:id="rId6"/>
    <p:sldId id="266" r:id="rId7"/>
    <p:sldId id="276" r:id="rId8"/>
    <p:sldId id="274" r:id="rId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041616"/>
    <a:srgbClr val="6FC65A"/>
    <a:srgbClr val="C25EA5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8" tIns="45720" rIns="91438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8" tIns="45720" rIns="91438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2F953-2194-4103-93E8-DEB7F6227C2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5FE07-2F27-469B-82BD-683FD54A6ED0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75712" b="-75712"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6" name="TextBox 16"/>
          <p:cNvSpPr txBox="1"/>
          <p:nvPr/>
        </p:nvSpPr>
        <p:spPr>
          <a:xfrm>
            <a:off x="956814" y="2362200"/>
            <a:ext cx="7729986" cy="55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sz="27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CÙNG HỌC CỦA EM 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reeform 6"/>
          <p:cNvSpPr/>
          <p:nvPr/>
        </p:nvSpPr>
        <p:spPr>
          <a:xfrm>
            <a:off x="10886" y="4027789"/>
            <a:ext cx="9133114" cy="2830211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4" name="TextBox 3"/>
          <p:cNvSpPr txBox="1"/>
          <p:nvPr/>
        </p:nvSpPr>
        <p:spPr>
          <a:xfrm>
            <a:off x="1752600" y="1371600"/>
            <a:ext cx="62484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2925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884239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		</a:t>
            </a:r>
            <a:r>
              <a:rPr lang="en-US" sz="1800" dirty="0"/>
              <a:t>                      </a:t>
            </a:r>
            <a:endParaRPr lang="en-US" sz="1800" dirty="0"/>
          </a:p>
          <a:p>
            <a:pPr>
              <a:buNone/>
            </a:pPr>
            <a:r>
              <a:rPr lang="en-US" sz="1800" dirty="0"/>
              <a:t>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2046744"/>
            <a:ext cx="9144000" cy="26776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8" tIns="45720" rIns="91438" bIns="45720" numCol="1" anchor="ctr" anchorCtr="0" compatLnSpc="1"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0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2000" b="1" dirty="0">
                <a:solidFill>
                  <a:srgbClr val="FFFF00"/>
                </a:solidFill>
              </a:rPr>
              <a:t>Khám phá hoạt động của em và bạn ở trường.</a:t>
            </a:r>
            <a:endParaRPr lang="vi-VN" sz="2000" dirty="0">
              <a:solidFill>
                <a:srgbClr val="FFFF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+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+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+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+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041616"/>
          </a:solidFill>
        </p:spPr>
      </p:sp>
      <p:sp>
        <p:nvSpPr>
          <p:cNvPr id="5" name="Freeform 5"/>
          <p:cNvSpPr/>
          <p:nvPr/>
        </p:nvSpPr>
        <p:spPr>
          <a:xfrm rot="-3644006">
            <a:off x="7367435" y="4822981"/>
            <a:ext cx="2184293" cy="2447765"/>
          </a:xfrm>
          <a:custGeom>
            <a:avLst/>
            <a:gdLst/>
            <a:ahLst/>
            <a:cxnLst/>
            <a:rect l="l" t="t" r="r" b="b"/>
            <a:pathLst>
              <a:path w="3613666" h="5517048">
                <a:moveTo>
                  <a:pt x="0" y="0"/>
                </a:moveTo>
                <a:lnTo>
                  <a:pt x="3613666" y="0"/>
                </a:lnTo>
                <a:lnTo>
                  <a:pt x="3613666" y="5517048"/>
                </a:lnTo>
                <a:lnTo>
                  <a:pt x="0" y="551704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357591">
            <a:off x="-269758" y="4830188"/>
            <a:ext cx="2181862" cy="2479488"/>
          </a:xfrm>
          <a:custGeom>
            <a:avLst/>
            <a:gdLst/>
            <a:ahLst/>
            <a:cxnLst/>
            <a:rect l="l" t="t" r="r" b="b"/>
            <a:pathLst>
              <a:path w="3183184" h="4859822">
                <a:moveTo>
                  <a:pt x="0" y="0"/>
                </a:moveTo>
                <a:lnTo>
                  <a:pt x="3183184" y="0"/>
                </a:lnTo>
                <a:lnTo>
                  <a:pt x="3183184" y="4859822"/>
                </a:lnTo>
                <a:lnTo>
                  <a:pt x="0" y="48598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581400"/>
            <a:ext cx="445422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3505200" cy="2941082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81000"/>
            <a:ext cx="447869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1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vi-VN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57200" y="1905000"/>
            <a:ext cx="6781800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8" tIns="45720" rIns="91438" bIns="45720" numCol="1" anchor="ctr" anchorCtr="0" compatLnSpc="1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  <a:latin typeface="+mj-lt"/>
              </a:rPr>
              <a:t>Các bước tạo sản phẩm mĩ thuật bằng đất nặn</a:t>
            </a:r>
            <a:r>
              <a:rPr lang="vi-VN" sz="2000" b="1" dirty="0"/>
              <a:t>.</a:t>
            </a:r>
            <a:endParaRPr lang="vi-VN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3200400"/>
            <a:ext cx="44196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762000" y="2743200"/>
            <a:ext cx="5791200" cy="16312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8" tIns="45720" rIns="91438" bIns="45720" numCol="1" anchor="ctr" anchorCtr="0" compatLnSpc="1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+ </a:t>
            </a:r>
            <a:r>
              <a:rPr lang="vi-VN" sz="2000" i="1" dirty="0">
                <a:solidFill>
                  <a:schemeClr val="bg1"/>
                </a:solidFill>
                <a:latin typeface="+mj-lt"/>
              </a:rPr>
              <a:t>Các bước tạo sản phẩm mĩ thuật bằng đất nặn 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+Cách tạo nền bức tranh? 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Cách tạo không gian phù hợp với nhân vật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+Cách tạo hình nhân vật 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Thêm chi tiết hoàn thiện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609600" y="1066800"/>
            <a:ext cx="2819400" cy="1015663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vi-VN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4321314"/>
            <a:ext cx="31242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2209800"/>
            <a:ext cx="277281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362200"/>
            <a:ext cx="2743200" cy="194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  <a:endParaRPr lang="en-US" sz="1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fr-F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fr-F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fr-FR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fr-F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fr-F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fr-FR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vi-VN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33400" y="1905000"/>
            <a:ext cx="5943600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8" tIns="45720" rIns="91438" bIns="45720" numCol="1" anchor="ctr" anchorCtr="0" compatLnSpc="1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  <a:latin typeface="+mj-lt"/>
              </a:rPr>
              <a:t>        Tạo phù điêu về hoạt động của em và bạn ở trường.</a:t>
            </a:r>
            <a:endParaRPr lang="vi-VN" dirty="0">
              <a:solidFill>
                <a:srgbClr val="FFFF00"/>
              </a:solidFill>
              <a:latin typeface="+mj-lt"/>
            </a:endParaRPr>
          </a:p>
          <a:p>
            <a:r>
              <a:rPr lang="vi-VN" b="1" dirty="0">
                <a:solidFill>
                  <a:srgbClr val="FFFF00"/>
                </a:solidFill>
                <a:latin typeface="+mj-lt"/>
              </a:rPr>
              <a:t> </a:t>
            </a:r>
            <a:endParaRPr lang="vi-VN" dirty="0">
              <a:solidFill>
                <a:srgbClr val="FFFF00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3048000"/>
            <a:ext cx="48006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762000" y="2819402"/>
            <a:ext cx="5638800" cy="169277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8" tIns="45720" rIns="91438" bIns="45720" numCol="1" anchor="ctr" anchorCtr="0" compatLnSpc="1">
            <a:spAutoFit/>
          </a:bodyPr>
          <a:lstStyle/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Ý tưởng thể hiện sản phẩm của cá nhân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 + Tên màu đất nặn sẽ sử dụng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Hoạt động, hình dáng nhân vật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Cách tạo phù điêu về hoạt động của em và bạn ở trường mà mình chọn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" y="457200"/>
            <a:ext cx="8818864" cy="5791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6096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</a:t>
            </a:r>
            <a:endParaRPr lang="en-US" sz="1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lang="en-US" sz="1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vi-VN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vi-VN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2549334" cy="1849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514600"/>
            <a:ext cx="2538587" cy="1849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276600"/>
            <a:ext cx="2514600" cy="1779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0</TotalTime>
  <Words>1358</Words>
  <Application>WPS Presentation</Application>
  <PresentationFormat>On-screen Show (4:3)</PresentationFormat>
  <Paragraphs>50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7" baseType="lpstr">
      <vt:lpstr>Arial</vt:lpstr>
      <vt:lpstr>SimSun</vt:lpstr>
      <vt:lpstr>Wingdings</vt:lpstr>
      <vt:lpstr>Montserrat ExtraBold</vt:lpstr>
      <vt:lpstr>Segoe Print</vt:lpstr>
      <vt:lpstr>Calibri</vt:lpstr>
      <vt:lpstr>Times New Roman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Phoenix T</dc:creator>
  <cp:lastModifiedBy>Quỳnh Trang Trần Thị</cp:lastModifiedBy>
  <cp:revision>72</cp:revision>
  <dcterms:created xsi:type="dcterms:W3CDTF">2024-01-31T03:45:00Z</dcterms:created>
  <dcterms:modified xsi:type="dcterms:W3CDTF">2025-09-25T03:02:02Z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B5756AC64BF94DDA9A28F5D43D0BBA33_12</vt:lpwstr>
  </property>
  <property fmtid="{D5CDD505-2E9C-101B-9397-08002B2CF9AE}" pid="3" name="KSOProductBuildVer">
    <vt:lpwstr>1033-12.2.0.22549</vt:lpwstr>
  </property>
</Properties>
</file>