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6" r:id="rId3"/>
    <p:sldId id="317" r:id="rId4"/>
    <p:sldId id="318" r:id="rId5"/>
    <p:sldId id="319" r:id="rId6"/>
    <p:sldId id="307" r:id="rId7"/>
    <p:sldId id="320" r:id="rId8"/>
    <p:sldId id="310" r:id="rId9"/>
    <p:sldId id="311" r:id="rId10"/>
    <p:sldId id="321" r:id="rId11"/>
    <p:sldId id="313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77D"/>
    <a:srgbClr val="FF99FF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63F6-A023-400C-9B04-43A69290144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704B4-D94D-41A6-8DF5-1DC6D09F2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6E36-255A-F934-371C-382AB87D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4AA1-C60B-6622-9047-3D7D3B05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43C9-0B5E-C9E4-DC7B-77E020F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F6D43-683D-6D4A-22C8-CCD2918F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059D-A779-A6C0-D9DD-82AE352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352F-B431-2140-1AEE-D4EC3240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9EDC-3307-E052-9762-CC82D935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29DC-02F3-D506-90D9-65D32E68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1A66-78A7-788F-4081-BDC1C28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ADF86-7A24-3F20-E781-A8BA08D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E655-F01A-3E52-9A96-58681D5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FD191-1171-2914-20E5-4E0C6812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68A0-8E11-41C9-79E6-0D7C9E0E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9066-2DB6-7137-8AB8-260930B6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388A-1295-09F2-AAA5-58CF160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1736-8B52-8F95-BF2A-A4EFE8E9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BEA9-7274-8AF2-77BC-8FC134AA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9314F-6384-4EEA-0B69-A028E25B1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E1E4-AC5A-DD14-F58D-869C351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5F31-51C9-5A97-DCAC-D60660D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AE34-E1FD-A6EA-1569-AFE5380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199C-7566-8BE2-78AD-AF58439C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6FAD-5CB3-9107-3C2C-9C1BE02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F570-E317-E157-9138-DE2C160F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AC9C-593B-7FD8-E1BF-60BC9743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148F0-08EB-B1EC-CC81-025043B36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5771E-E14B-BB45-C28C-5032173E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35394-F79A-2B53-DF61-FDE6A203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5CA0-BFDE-0222-17B4-A21D9A2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4265-A620-DAA8-54BE-EF52B87F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B1B-FDBA-3CE8-F8EC-3198D3A1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E28E1-5EC9-E6B3-0827-8F848619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0EE2-B289-BCE5-8D4C-5A380E8E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59DCF-C85B-2F3A-A105-6091DFE3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5DA38-799A-FF55-8745-5B3716E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146C5-250D-6D9E-5823-D0FCDF95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60B6-14CE-5567-8A75-4AEE0874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0327-48E8-707E-AF75-76C982DC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879BD-4B5A-A70C-A5DD-4D5A156C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2C12-DA7A-F478-63AA-FEB93D2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7695-F2FC-1D81-8BBC-5528C10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47CC-28CD-FE18-DDAD-418AB26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CA9A-D2FA-506D-9CAC-01A16758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AA1D4-5D5F-64A2-BEF4-19B0B40C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F0C28-87F1-2331-4BEB-89C38914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F78C3-BCD6-7418-3717-62644F5B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150FB-EAE9-B8F3-76CE-7EA4909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48F71-5F48-A36D-D8DA-E9C909B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E9C7-C567-82A2-67F3-2FA26B1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FC9F-3952-423E-28EE-B84331AC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9F5F-AF6C-6320-D08F-D0FA59BD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5BD9-98EF-5B83-F018-84B60120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82B3-9F13-98B8-6F4B-3D380FED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431B7-9BE4-4AB4-6827-B7CD1133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4DC19-E3B0-4B8F-EBCE-C272B223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D64A-1B0A-391B-DC42-A29E90BE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8C17-3EAB-2EE0-6C38-007811F4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FC1F-9167-FB41-EDF7-0F5C0D2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6F5D55F-34D3-77EA-EC98-E77BB6FF4BB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20B31-E6F4-3C3B-DF3C-A14F4FEC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894B8-6E21-EB80-95B3-17A222C0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E36A-581A-B1BD-163A-DB717F5C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25DC3-7AFA-4F34-8BF5-C46B7BFACEA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7780-036F-EBBC-6E4A-7A762782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470F-ED22-AECD-3F36-1F561878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Đọc các số tự nhiên sau: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74BB26-7FAD-F384-6D30-4DDE268E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45" y="1373250"/>
            <a:ext cx="11511516" cy="731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E14DC-D9EC-0D8C-EF1F-3BD72F2ABF94}"/>
              </a:ext>
            </a:extLst>
          </p:cNvPr>
          <p:cNvSpPr/>
          <p:nvPr/>
        </p:nvSpPr>
        <p:spPr>
          <a:xfrm>
            <a:off x="457201" y="2285999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731 986: Bảy trăm ba mươi mốt nghìn chín trăm tám mươi sáu.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F0EC5-1905-C49E-BBD5-C7A9D067557F}"/>
              </a:ext>
            </a:extLst>
          </p:cNvPr>
          <p:cNvSpPr/>
          <p:nvPr/>
        </p:nvSpPr>
        <p:spPr>
          <a:xfrm>
            <a:off x="446569" y="3232297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5 392 107: Năm triệu ba trăm chín mươi hai nghìn một trăm linh bảy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DE8A5-777B-95B3-2714-194078DEE892}"/>
              </a:ext>
            </a:extLst>
          </p:cNvPr>
          <p:cNvSpPr/>
          <p:nvPr/>
        </p:nvSpPr>
        <p:spPr>
          <a:xfrm>
            <a:off x="393406" y="4199859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699 540 001: Sáu trăm chín mươi chín triệu năm trăm bốn mươi nghìn không trăm linh một.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46FA3-8F6A-EBB1-9B02-67B83F5B285B}"/>
              </a:ext>
            </a:extLst>
          </p:cNvPr>
          <p:cNvSpPr/>
          <p:nvPr/>
        </p:nvSpPr>
        <p:spPr>
          <a:xfrm>
            <a:off x="404039" y="5454501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10 002 000: Mười triệu không trăm linh hai nghìn.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1323439"/>
            <a:chOff x="449784" y="19365"/>
            <a:chExt cx="11427719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Làm tròn số em vừa lập đến hàng chục nghìn, hàng trăm nghìn.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977A0F9-40FD-B773-BFD9-2466A42E18A8}"/>
              </a:ext>
            </a:extLst>
          </p:cNvPr>
          <p:cNvSpPr txBox="1"/>
          <p:nvPr/>
        </p:nvSpPr>
        <p:spPr>
          <a:xfrm>
            <a:off x="1371601" y="1924493"/>
            <a:ext cx="10154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Số 32 895 164 làm tròn đến hàng chục nghìn được số 32 900 000.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32 895 164 làm tròn đến hàng trăm nghìn được số 32 900 000.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40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grpSp>
        <p:nvGrpSpPr>
          <p:cNvPr id="24" name="Nhóm 2">
            <a:extLst>
              <a:ext uri="{FF2B5EF4-FFF2-40B4-BE49-F238E27FC236}">
                <a16:creationId xmlns:a16="http://schemas.microsoft.com/office/drawing/2014/main" id="{7E546987-0549-398A-6140-87AF62A9514B}"/>
              </a:ext>
            </a:extLst>
          </p:cNvPr>
          <p:cNvGrpSpPr/>
          <p:nvPr/>
        </p:nvGrpSpPr>
        <p:grpSpPr>
          <a:xfrm>
            <a:off x="818867" y="1665858"/>
            <a:ext cx="7130492" cy="5044658"/>
            <a:chOff x="383136" y="294968"/>
            <a:chExt cx="11949814" cy="6415548"/>
          </a:xfrm>
        </p:grpSpPr>
        <p:sp>
          <p:nvSpPr>
            <p:cNvPr id="25" name="Hình chữ nhật: Góc Tròn 3">
              <a:extLst>
                <a:ext uri="{FF2B5EF4-FFF2-40B4-BE49-F238E27FC236}">
                  <a16:creationId xmlns:a16="http://schemas.microsoft.com/office/drawing/2014/main" id="{FD1C116F-5A53-3627-C653-3E4550C99D9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Hình ảnh 5">
              <a:extLst>
                <a:ext uri="{FF2B5EF4-FFF2-40B4-BE49-F238E27FC236}">
                  <a16:creationId xmlns:a16="http://schemas.microsoft.com/office/drawing/2014/main" id="{B5D88B6D-4DB4-6AF9-E295-65C33C6E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1446662" y="2120226"/>
            <a:ext cx="6100674" cy="941978"/>
            <a:chOff x="1355013" y="1920723"/>
            <a:chExt cx="6100674" cy="94197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46662" y="3347422"/>
            <a:ext cx="6100674" cy="941978"/>
            <a:chOff x="1355013" y="1920723"/>
            <a:chExt cx="6100674" cy="941978"/>
          </a:xfrm>
        </p:grpSpPr>
        <p:sp>
          <p:nvSpPr>
            <p:cNvPr id="4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446662" y="4411443"/>
            <a:ext cx="6100674" cy="941978"/>
            <a:chOff x="1355013" y="1920723"/>
            <a:chExt cx="6100674" cy="941978"/>
          </a:xfrm>
        </p:grpSpPr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46662" y="5546850"/>
            <a:ext cx="6100674" cy="941978"/>
            <a:chOff x="1355013" y="1920723"/>
            <a:chExt cx="6100674" cy="94197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1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B42F7-F5FB-5A1C-39C4-E015EAC43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9" y="57535"/>
            <a:ext cx="628552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tự nhiên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8C3934-4545-B6CC-4A9D-454BA4E6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3" y="1357867"/>
            <a:ext cx="1150620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A8F06-CE1D-C8FF-4B84-6C237CA5FC83}"/>
              </a:ext>
            </a:extLst>
          </p:cNvPr>
          <p:cNvSpPr txBox="1"/>
          <p:nvPr/>
        </p:nvSpPr>
        <p:spPr>
          <a:xfrm>
            <a:off x="1945758" y="2349795"/>
            <a:ext cx="368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83 400 000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BDF9-5BEB-B71C-91E4-4A4A6F9ED822}"/>
              </a:ext>
            </a:extLst>
          </p:cNvPr>
          <p:cNvSpPr txBox="1"/>
          <p:nvPr/>
        </p:nvSpPr>
        <p:spPr>
          <a:xfrm>
            <a:off x="7751135" y="2179675"/>
            <a:ext cx="435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21 000 000 000</a:t>
            </a:r>
          </a:p>
        </p:txBody>
      </p:sp>
    </p:spTree>
    <p:extLst>
      <p:ext uri="{BB962C8B-B14F-4D97-AF65-F5344CB8AC3E}">
        <p14:creationId xmlns:p14="http://schemas.microsoft.com/office/powerpoint/2010/main" val="1091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Trong các số tự nhiên ở câu a, số nào là số chẵn, số nào là số lẻ?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BB46897-9045-4193-042E-C3586BB39D64}"/>
              </a:ext>
            </a:extLst>
          </p:cNvPr>
          <p:cNvSpPr/>
          <p:nvPr/>
        </p:nvSpPr>
        <p:spPr>
          <a:xfrm>
            <a:off x="1584252" y="2264734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731 986; 10 002 000.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432BD-FF1A-7D80-B078-4B26D366FB7A}"/>
              </a:ext>
            </a:extLst>
          </p:cNvPr>
          <p:cNvSpPr/>
          <p:nvPr/>
        </p:nvSpPr>
        <p:spPr>
          <a:xfrm>
            <a:off x="1584252" y="3912780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5 392 107; 699 540 001.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d) Viết và đọc mỗi số sau thành tổng (theo mẫu):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A6BB351-AE1D-9C43-EEC2-D0DC63E8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5" y="1438582"/>
            <a:ext cx="11468986" cy="3386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887796-E6E9-9EE4-B38D-467E585C18C0}"/>
              </a:ext>
            </a:extLst>
          </p:cNvPr>
          <p:cNvSpPr/>
          <p:nvPr/>
        </p:nvSpPr>
        <p:spPr>
          <a:xfrm>
            <a:off x="1073890" y="459326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2FC3E-D868-5F7E-0972-5B1876544743}"/>
              </a:ext>
            </a:extLst>
          </p:cNvPr>
          <p:cNvSpPr/>
          <p:nvPr/>
        </p:nvSpPr>
        <p:spPr>
          <a:xfrm>
            <a:off x="1148317" y="5603358"/>
            <a:ext cx="10728250" cy="1010093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7587E-BB20-FE82-986C-4EB77704CB94}"/>
              </a:ext>
            </a:extLst>
          </p:cNvPr>
          <p:cNvSpPr/>
          <p:nvPr/>
        </p:nvSpPr>
        <p:spPr>
          <a:xfrm>
            <a:off x="1265275" y="73364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6223A-3E3E-04CC-5EF4-F0A1C545D82F}"/>
              </a:ext>
            </a:extLst>
          </p:cNvPr>
          <p:cNvSpPr txBox="1"/>
          <p:nvPr/>
        </p:nvSpPr>
        <p:spPr>
          <a:xfrm>
            <a:off x="1913862" y="4401880"/>
            <a:ext cx="845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200 123 460 gồm 2 trăm triệu 1 trăm nghìn 2 chục nghìn 3 nghìn 4 trăm 6 chục.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CFB05-6367-6615-591D-954372DE7163}"/>
              </a:ext>
            </a:extLst>
          </p:cNvPr>
          <p:cNvSpPr/>
          <p:nvPr/>
        </p:nvSpPr>
        <p:spPr>
          <a:xfrm>
            <a:off x="1180216" y="2764465"/>
            <a:ext cx="9675627" cy="120147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EE908-7ED6-EBCE-4B15-242B5E0CADE8}"/>
              </a:ext>
            </a:extLst>
          </p:cNvPr>
          <p:cNvSpPr txBox="1"/>
          <p:nvPr/>
        </p:nvSpPr>
        <p:spPr>
          <a:xfrm>
            <a:off x="1839435" y="1616150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700 807 gồm 7 trăm nghìn 8 trăm 7 đơn vị.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e) Tìm số thích hợp tương ứng với mỗi vạch trên tia số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356FD4-1A52-1150-E885-B9C2C412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2" y="2014919"/>
            <a:ext cx="11181907" cy="2057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682817-466D-0137-FAD2-DB1AC2786C16}"/>
              </a:ext>
            </a:extLst>
          </p:cNvPr>
          <p:cNvSpPr/>
          <p:nvPr/>
        </p:nvSpPr>
        <p:spPr>
          <a:xfrm>
            <a:off x="574158" y="2126512"/>
            <a:ext cx="1244010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9F95E-DA21-33FB-7844-F3E4B62587E6}"/>
              </a:ext>
            </a:extLst>
          </p:cNvPr>
          <p:cNvSpPr/>
          <p:nvPr/>
        </p:nvSpPr>
        <p:spPr>
          <a:xfrm>
            <a:off x="2636874" y="2126512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C7D5D-374D-6EF6-B527-04B80AE73AEF}"/>
              </a:ext>
            </a:extLst>
          </p:cNvPr>
          <p:cNvSpPr/>
          <p:nvPr/>
        </p:nvSpPr>
        <p:spPr>
          <a:xfrm>
            <a:off x="3678864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340 000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14CAF-F5D2-9BEC-97AB-9D54AFA075AE}"/>
              </a:ext>
            </a:extLst>
          </p:cNvPr>
          <p:cNvSpPr/>
          <p:nvPr/>
        </p:nvSpPr>
        <p:spPr>
          <a:xfrm>
            <a:off x="5582092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550 000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167164-6E24-46ED-D1E4-6F800FD19662}"/>
              </a:ext>
            </a:extLst>
          </p:cNvPr>
          <p:cNvSpPr/>
          <p:nvPr/>
        </p:nvSpPr>
        <p:spPr>
          <a:xfrm>
            <a:off x="6815468" y="3253564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660 000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E84919-C775-9436-B52A-B0BE56D5CD7B}"/>
              </a:ext>
            </a:extLst>
          </p:cNvPr>
          <p:cNvSpPr/>
          <p:nvPr/>
        </p:nvSpPr>
        <p:spPr>
          <a:xfrm>
            <a:off x="8197701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770 000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A411D9-5E97-C76B-5DAA-34BD8B7C11D5}"/>
              </a:ext>
            </a:extLst>
          </p:cNvPr>
          <p:cNvSpPr/>
          <p:nvPr/>
        </p:nvSpPr>
        <p:spPr>
          <a:xfrm>
            <a:off x="9952073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990 000</a:t>
            </a:r>
          </a:p>
        </p:txBody>
      </p:sp>
    </p:spTree>
    <p:extLst>
      <p:ext uri="{BB962C8B-B14F-4D97-AF65-F5344CB8AC3E}">
        <p14:creationId xmlns:p14="http://schemas.microsoft.com/office/powerpoint/2010/main" val="3152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832A4-B00A-22B8-C6EC-4F6AB919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3" y="421425"/>
            <a:ext cx="2562225" cy="176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0CA37-8763-F577-F87E-5491DC57A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7" y="2715179"/>
            <a:ext cx="11078901" cy="3100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2AB489-D63E-C526-8A22-4DC2350E82BC}"/>
              </a:ext>
            </a:extLst>
          </p:cNvPr>
          <p:cNvSpPr/>
          <p:nvPr/>
        </p:nvSpPr>
        <p:spPr>
          <a:xfrm>
            <a:off x="2881423" y="2902688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145533-E946-D7C1-E4BD-D144447557A1}"/>
              </a:ext>
            </a:extLst>
          </p:cNvPr>
          <p:cNvSpPr/>
          <p:nvPr/>
        </p:nvSpPr>
        <p:spPr>
          <a:xfrm>
            <a:off x="2892055" y="3848986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BACFA-B920-DA69-9B29-C97E9BFE9004}"/>
              </a:ext>
            </a:extLst>
          </p:cNvPr>
          <p:cNvSpPr/>
          <p:nvPr/>
        </p:nvSpPr>
        <p:spPr>
          <a:xfrm>
            <a:off x="2881423" y="4784651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401662-F202-5A1F-8349-D6FBE0389068}"/>
              </a:ext>
            </a:extLst>
          </p:cNvPr>
          <p:cNvSpPr/>
          <p:nvPr/>
        </p:nvSpPr>
        <p:spPr>
          <a:xfrm>
            <a:off x="8814390" y="2881423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83EFAA-6ADB-CECB-D43F-E5F2904FABE2}"/>
              </a:ext>
            </a:extLst>
          </p:cNvPr>
          <p:cNvSpPr/>
          <p:nvPr/>
        </p:nvSpPr>
        <p:spPr>
          <a:xfrm>
            <a:off x="8814390" y="3827720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C0B92C-328D-A836-2BF6-F694267D747E}"/>
              </a:ext>
            </a:extLst>
          </p:cNvPr>
          <p:cNvSpPr/>
          <p:nvPr/>
        </p:nvSpPr>
        <p:spPr>
          <a:xfrm>
            <a:off x="8825023" y="4763385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635E15-F94F-B0C6-EDA0-81C834298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" y="1367665"/>
            <a:ext cx="11724167" cy="1038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3F3BF7-8C2E-EFF5-CDE3-5C1D13139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17" y="2947655"/>
            <a:ext cx="2562225" cy="10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8A2CF-4BFB-8235-5214-6DD0833E3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803" y="3027177"/>
            <a:ext cx="2400300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248AFE-DBFE-FE8D-DB8D-BBD1485C5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287" y="2998935"/>
            <a:ext cx="2714625" cy="923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0711E-A6BF-3E32-3BC3-BD8445A96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259" y="2982432"/>
            <a:ext cx="27146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ED224-5799-7024-DDE9-57D98A23072F}"/>
              </a:ext>
            </a:extLst>
          </p:cNvPr>
          <p:cNvSpPr txBox="1"/>
          <p:nvPr/>
        </p:nvSpPr>
        <p:spPr>
          <a:xfrm>
            <a:off x="3466214" y="318977"/>
            <a:ext cx="489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32 895 164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76199-E283-93F8-25EC-952B72C06EA2}"/>
              </a:ext>
            </a:extLst>
          </p:cNvPr>
          <p:cNvSpPr txBox="1"/>
          <p:nvPr/>
        </p:nvSpPr>
        <p:spPr>
          <a:xfrm>
            <a:off x="999459" y="1158950"/>
            <a:ext cx="1076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là: Ba mươi hai triệu tám trăm chín mươi lăm nghìn một trăm sáu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63AEAA-3F2F-9826-C3DC-3281EEC9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00085"/>
              </p:ext>
            </p:extLst>
          </p:nvPr>
        </p:nvGraphicFramePr>
        <p:xfrm>
          <a:off x="574158" y="2732567"/>
          <a:ext cx="10706985" cy="1817368"/>
        </p:xfrm>
        <a:graphic>
          <a:graphicData uri="http://schemas.openxmlformats.org/drawingml/2006/table">
            <a:tbl>
              <a:tblPr/>
              <a:tblGrid>
                <a:gridCol w="1252767">
                  <a:extLst>
                    <a:ext uri="{9D8B030D-6E8A-4147-A177-3AD203B41FA5}">
                      <a16:colId xmlns:a16="http://schemas.microsoft.com/office/drawing/2014/main" val="3154720167"/>
                    </a:ext>
                  </a:extLst>
                </a:gridCol>
                <a:gridCol w="1737171">
                  <a:extLst>
                    <a:ext uri="{9D8B030D-6E8A-4147-A177-3AD203B41FA5}">
                      <a16:colId xmlns:a16="http://schemas.microsoft.com/office/drawing/2014/main" val="1526177704"/>
                    </a:ext>
                  </a:extLst>
                </a:gridCol>
                <a:gridCol w="1570135">
                  <a:extLst>
                    <a:ext uri="{9D8B030D-6E8A-4147-A177-3AD203B41FA5}">
                      <a16:colId xmlns:a16="http://schemas.microsoft.com/office/drawing/2014/main" val="2446801081"/>
                    </a:ext>
                  </a:extLst>
                </a:gridCol>
                <a:gridCol w="1419803">
                  <a:extLst>
                    <a:ext uri="{9D8B030D-6E8A-4147-A177-3AD203B41FA5}">
                      <a16:colId xmlns:a16="http://schemas.microsoft.com/office/drawing/2014/main" val="362274831"/>
                    </a:ext>
                  </a:extLst>
                </a:gridCol>
                <a:gridCol w="1269472">
                  <a:extLst>
                    <a:ext uri="{9D8B030D-6E8A-4147-A177-3AD203B41FA5}">
                      <a16:colId xmlns:a16="http://schemas.microsoft.com/office/drawing/2014/main" val="1640012552"/>
                    </a:ext>
                  </a:extLst>
                </a:gridCol>
                <a:gridCol w="1102435">
                  <a:extLst>
                    <a:ext uri="{9D8B030D-6E8A-4147-A177-3AD203B41FA5}">
                      <a16:colId xmlns:a16="http://schemas.microsoft.com/office/drawing/2014/main" val="3841067268"/>
                    </a:ext>
                  </a:extLst>
                </a:gridCol>
                <a:gridCol w="952104">
                  <a:extLst>
                    <a:ext uri="{9D8B030D-6E8A-4147-A177-3AD203B41FA5}">
                      <a16:colId xmlns:a16="http://schemas.microsoft.com/office/drawing/2014/main" val="1271487559"/>
                    </a:ext>
                  </a:extLst>
                </a:gridCol>
                <a:gridCol w="785067">
                  <a:extLst>
                    <a:ext uri="{9D8B030D-6E8A-4147-A177-3AD203B41FA5}">
                      <a16:colId xmlns:a16="http://schemas.microsoft.com/office/drawing/2014/main" val="3721627240"/>
                    </a:ext>
                  </a:extLst>
                </a:gridCol>
                <a:gridCol w="618031">
                  <a:extLst>
                    <a:ext uri="{9D8B030D-6E8A-4147-A177-3AD203B41FA5}">
                      <a16:colId xmlns:a16="http://schemas.microsoft.com/office/drawing/2014/main" val="2372693275"/>
                    </a:ext>
                  </a:extLst>
                </a:gridCol>
              </a:tblGrid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07736"/>
                  </a:ext>
                </a:extLst>
              </a:tr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06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647</TotalTime>
  <Words>426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UTM Duepuntozero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TRẦN XUÂN TÙNG</dc:creator>
  <dc:description>9Slide.vn</dc:description>
  <cp:lastModifiedBy>BÙI THỊ THU HẰNG (221001306)</cp:lastModifiedBy>
  <cp:revision>5</cp:revision>
  <dcterms:created xsi:type="dcterms:W3CDTF">2022-08-10T15:46:39Z</dcterms:created>
  <dcterms:modified xsi:type="dcterms:W3CDTF">2025-05-18T13:45:24Z</dcterms:modified>
  <cp:category>9Slide.vn</cp:category>
</cp:coreProperties>
</file>