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84" r:id="rId2"/>
  </p:sldMasterIdLst>
  <p:notesMasterIdLst>
    <p:notesMasterId r:id="rId16"/>
  </p:notesMasterIdLst>
  <p:sldIdLst>
    <p:sldId id="299" r:id="rId3"/>
    <p:sldId id="256" r:id="rId4"/>
    <p:sldId id="257" r:id="rId5"/>
    <p:sldId id="262" r:id="rId6"/>
    <p:sldId id="258" r:id="rId7"/>
    <p:sldId id="260" r:id="rId8"/>
    <p:sldId id="293" r:id="rId9"/>
    <p:sldId id="295" r:id="rId10"/>
    <p:sldId id="263" r:id="rId11"/>
    <p:sldId id="296" r:id="rId12"/>
    <p:sldId id="264" r:id="rId13"/>
    <p:sldId id="297" r:id="rId14"/>
    <p:sldId id="265" r:id="rId15"/>
  </p:sldIdLst>
  <p:sldSz cx="9144000" cy="5143500" type="screen16x9"/>
  <p:notesSz cx="6858000" cy="9144000"/>
  <p:embeddedFontLst>
    <p:embeddedFont>
      <p:font typeface="Anaheim" panose="020B0604020202020204" charset="0"/>
      <p:regular r:id="rId17"/>
    </p:embeddedFont>
    <p:embeddedFont>
      <p:font typeface="Bebas Neue" panose="020B0606020202050201" pitchFamily="34" charset="0"/>
      <p:regular r:id="rId18"/>
    </p:embeddedFont>
    <p:embeddedFont>
      <p:font typeface="Montserrat Black" panose="00000A00000000000000" pitchFamily="2" charset="0"/>
      <p:bold r:id="rId19"/>
      <p:boldItalic r:id="rId20"/>
    </p:embeddedFont>
    <p:embeddedFont>
      <p:font typeface="Montserrat Medium" panose="00000600000000000000" pitchFamily="2" charset="0"/>
      <p:regular r:id="rId21"/>
      <p:bold r:id="rId22"/>
      <p:italic r:id="rId23"/>
      <p:boldItalic r:id="rId24"/>
    </p:embeddedFont>
    <p:embeddedFont>
      <p:font typeface="Nunito Light" pitchFamily="2" charset="0"/>
      <p:regular r:id="rId25"/>
      <p: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294439B-4668-4912-98A1-D5DAD983B15C}">
  <a:tblStyle styleId="{B294439B-4668-4912-98A1-D5DAD983B15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8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4" name="Google Shape;1854;g1b89389a81d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5" name="Google Shape;1855;g1b89389a81d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4" name="Google Shape;2474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5" name="Google Shape;2475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Google Shape;2018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9" name="Google Shape;2019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2" name="Google Shape;231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3" name="Google Shape;231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9" name="Google Shape;2029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0" name="Google Shape;2030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" name="Google Shape;2151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2" name="Google Shape;2152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9" name="Google Shape;2319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0" name="Google Shape;2320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" name="Google Shape;2151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2" name="Google Shape;2152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76596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3" name="Google Shape;2453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4" name="Google Shape;2454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" name="Google Shape;2151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2" name="Google Shape;2152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6422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3275" y="2332903"/>
            <a:ext cx="9150778" cy="2011527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-74761" y="2546803"/>
            <a:ext cx="2982653" cy="1583709"/>
            <a:chOff x="2051275" y="3803825"/>
            <a:chExt cx="548050" cy="291000"/>
          </a:xfrm>
        </p:grpSpPr>
        <p:sp>
          <p:nvSpPr>
            <p:cNvPr id="11" name="Google Shape;11;p2"/>
            <p:cNvSpPr/>
            <p:nvPr/>
          </p:nvSpPr>
          <p:spPr>
            <a:xfrm>
              <a:off x="2051275" y="3803825"/>
              <a:ext cx="548050" cy="291000"/>
            </a:xfrm>
            <a:custGeom>
              <a:avLst/>
              <a:gdLst/>
              <a:ahLst/>
              <a:cxnLst/>
              <a:rect l="l" t="t" r="r" b="b"/>
              <a:pathLst>
                <a:path w="21922" h="11640" extrusionOk="0">
                  <a:moveTo>
                    <a:pt x="8946" y="1"/>
                  </a:moveTo>
                  <a:cubicBezTo>
                    <a:pt x="8236" y="1"/>
                    <a:pt x="7532" y="269"/>
                    <a:pt x="7087" y="824"/>
                  </a:cubicBezTo>
                  <a:cubicBezTo>
                    <a:pt x="6393" y="1687"/>
                    <a:pt x="6487" y="2934"/>
                    <a:pt x="6615" y="4040"/>
                  </a:cubicBezTo>
                  <a:cubicBezTo>
                    <a:pt x="6358" y="3842"/>
                    <a:pt x="6038" y="3744"/>
                    <a:pt x="5716" y="3744"/>
                  </a:cubicBezTo>
                  <a:cubicBezTo>
                    <a:pt x="5371" y="3744"/>
                    <a:pt x="5026" y="3857"/>
                    <a:pt x="4761" y="4080"/>
                  </a:cubicBezTo>
                  <a:cubicBezTo>
                    <a:pt x="4242" y="4519"/>
                    <a:pt x="4080" y="5328"/>
                    <a:pt x="4377" y="5935"/>
                  </a:cubicBezTo>
                  <a:cubicBezTo>
                    <a:pt x="3811" y="5669"/>
                    <a:pt x="3187" y="5535"/>
                    <a:pt x="2563" y="5535"/>
                  </a:cubicBezTo>
                  <a:cubicBezTo>
                    <a:pt x="2362" y="5535"/>
                    <a:pt x="2161" y="5549"/>
                    <a:pt x="1963" y="5577"/>
                  </a:cubicBezTo>
                  <a:cubicBezTo>
                    <a:pt x="1632" y="5624"/>
                    <a:pt x="1288" y="5719"/>
                    <a:pt x="1032" y="5941"/>
                  </a:cubicBezTo>
                  <a:cubicBezTo>
                    <a:pt x="762" y="6177"/>
                    <a:pt x="621" y="6541"/>
                    <a:pt x="513" y="6892"/>
                  </a:cubicBezTo>
                  <a:cubicBezTo>
                    <a:pt x="48" y="8423"/>
                    <a:pt x="0" y="10081"/>
                    <a:pt x="378" y="11639"/>
                  </a:cubicBezTo>
                  <a:lnTo>
                    <a:pt x="21922" y="8834"/>
                  </a:lnTo>
                  <a:cubicBezTo>
                    <a:pt x="21827" y="7276"/>
                    <a:pt x="21173" y="3231"/>
                    <a:pt x="20357" y="1916"/>
                  </a:cubicBezTo>
                  <a:cubicBezTo>
                    <a:pt x="19932" y="1228"/>
                    <a:pt x="19386" y="574"/>
                    <a:pt x="18645" y="277"/>
                  </a:cubicBezTo>
                  <a:cubicBezTo>
                    <a:pt x="18417" y="188"/>
                    <a:pt x="18168" y="143"/>
                    <a:pt x="17920" y="143"/>
                  </a:cubicBezTo>
                  <a:cubicBezTo>
                    <a:pt x="17359" y="143"/>
                    <a:pt x="16804" y="374"/>
                    <a:pt x="16514" y="850"/>
                  </a:cubicBezTo>
                  <a:cubicBezTo>
                    <a:pt x="16163" y="1417"/>
                    <a:pt x="16264" y="2145"/>
                    <a:pt x="16379" y="2799"/>
                  </a:cubicBezTo>
                  <a:cubicBezTo>
                    <a:pt x="16069" y="2199"/>
                    <a:pt x="15691" y="1619"/>
                    <a:pt x="15158" y="1208"/>
                  </a:cubicBezTo>
                  <a:cubicBezTo>
                    <a:pt x="14761" y="897"/>
                    <a:pt x="14259" y="698"/>
                    <a:pt x="13761" y="698"/>
                  </a:cubicBezTo>
                  <a:cubicBezTo>
                    <a:pt x="13601" y="698"/>
                    <a:pt x="13440" y="718"/>
                    <a:pt x="13284" y="763"/>
                  </a:cubicBezTo>
                  <a:cubicBezTo>
                    <a:pt x="12637" y="945"/>
                    <a:pt x="12111" y="1585"/>
                    <a:pt x="12171" y="2260"/>
                  </a:cubicBezTo>
                  <a:cubicBezTo>
                    <a:pt x="11645" y="1356"/>
                    <a:pt x="10897" y="534"/>
                    <a:pt x="9926" y="176"/>
                  </a:cubicBezTo>
                  <a:cubicBezTo>
                    <a:pt x="9616" y="60"/>
                    <a:pt x="9280" y="1"/>
                    <a:pt x="8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98075" y="3839450"/>
              <a:ext cx="15950" cy="36075"/>
            </a:xfrm>
            <a:custGeom>
              <a:avLst/>
              <a:gdLst/>
              <a:ahLst/>
              <a:cxnLst/>
              <a:rect l="l" t="t" r="r" b="b"/>
              <a:pathLst>
                <a:path w="638" h="1443" extrusionOk="0">
                  <a:moveTo>
                    <a:pt x="123" y="1"/>
                  </a:moveTo>
                  <a:cubicBezTo>
                    <a:pt x="62" y="1"/>
                    <a:pt x="0" y="42"/>
                    <a:pt x="4" y="120"/>
                  </a:cubicBezTo>
                  <a:cubicBezTo>
                    <a:pt x="17" y="376"/>
                    <a:pt x="71" y="626"/>
                    <a:pt x="152" y="868"/>
                  </a:cubicBezTo>
                  <a:cubicBezTo>
                    <a:pt x="220" y="1077"/>
                    <a:pt x="287" y="1307"/>
                    <a:pt x="476" y="1428"/>
                  </a:cubicBezTo>
                  <a:cubicBezTo>
                    <a:pt x="492" y="1438"/>
                    <a:pt x="508" y="1442"/>
                    <a:pt x="524" y="1442"/>
                  </a:cubicBezTo>
                  <a:cubicBezTo>
                    <a:pt x="575" y="1442"/>
                    <a:pt x="619" y="1399"/>
                    <a:pt x="624" y="1347"/>
                  </a:cubicBezTo>
                  <a:cubicBezTo>
                    <a:pt x="638" y="1131"/>
                    <a:pt x="503" y="943"/>
                    <a:pt x="429" y="747"/>
                  </a:cubicBezTo>
                  <a:cubicBezTo>
                    <a:pt x="348" y="531"/>
                    <a:pt x="301" y="309"/>
                    <a:pt x="240" y="86"/>
                  </a:cubicBezTo>
                  <a:cubicBezTo>
                    <a:pt x="225" y="29"/>
                    <a:pt x="174" y="1"/>
                    <a:pt x="12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81600" y="3922000"/>
              <a:ext cx="13550" cy="27400"/>
            </a:xfrm>
            <a:custGeom>
              <a:avLst/>
              <a:gdLst/>
              <a:ahLst/>
              <a:cxnLst/>
              <a:rect l="l" t="t" r="r" b="b"/>
              <a:pathLst>
                <a:path w="542" h="1096" extrusionOk="0">
                  <a:moveTo>
                    <a:pt x="140" y="1"/>
                  </a:moveTo>
                  <a:cubicBezTo>
                    <a:pt x="70" y="1"/>
                    <a:pt x="1" y="57"/>
                    <a:pt x="29" y="142"/>
                  </a:cubicBezTo>
                  <a:cubicBezTo>
                    <a:pt x="76" y="311"/>
                    <a:pt x="130" y="486"/>
                    <a:pt x="184" y="655"/>
                  </a:cubicBezTo>
                  <a:cubicBezTo>
                    <a:pt x="225" y="796"/>
                    <a:pt x="245" y="972"/>
                    <a:pt x="359" y="1073"/>
                  </a:cubicBezTo>
                  <a:cubicBezTo>
                    <a:pt x="377" y="1088"/>
                    <a:pt x="400" y="1095"/>
                    <a:pt x="422" y="1095"/>
                  </a:cubicBezTo>
                  <a:cubicBezTo>
                    <a:pt x="459" y="1095"/>
                    <a:pt x="495" y="1074"/>
                    <a:pt x="508" y="1032"/>
                  </a:cubicBezTo>
                  <a:cubicBezTo>
                    <a:pt x="541" y="884"/>
                    <a:pt x="461" y="736"/>
                    <a:pt x="413" y="587"/>
                  </a:cubicBezTo>
                  <a:lnTo>
                    <a:pt x="420" y="587"/>
                  </a:lnTo>
                  <a:cubicBezTo>
                    <a:pt x="359" y="419"/>
                    <a:pt x="305" y="250"/>
                    <a:pt x="252" y="82"/>
                  </a:cubicBezTo>
                  <a:cubicBezTo>
                    <a:pt x="233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534675" y="3941450"/>
              <a:ext cx="15775" cy="26550"/>
            </a:xfrm>
            <a:custGeom>
              <a:avLst/>
              <a:gdLst/>
              <a:ahLst/>
              <a:cxnLst/>
              <a:rect l="l" t="t" r="r" b="b"/>
              <a:pathLst>
                <a:path w="631" h="1062" extrusionOk="0">
                  <a:moveTo>
                    <a:pt x="176" y="1"/>
                  </a:moveTo>
                  <a:cubicBezTo>
                    <a:pt x="87" y="1"/>
                    <a:pt x="1" y="71"/>
                    <a:pt x="37" y="180"/>
                  </a:cubicBezTo>
                  <a:cubicBezTo>
                    <a:pt x="97" y="376"/>
                    <a:pt x="165" y="571"/>
                    <a:pt x="226" y="767"/>
                  </a:cubicBezTo>
                  <a:cubicBezTo>
                    <a:pt x="257" y="866"/>
                    <a:pt x="305" y="1062"/>
                    <a:pt x="443" y="1062"/>
                  </a:cubicBezTo>
                  <a:cubicBezTo>
                    <a:pt x="455" y="1062"/>
                    <a:pt x="468" y="1060"/>
                    <a:pt x="482" y="1057"/>
                  </a:cubicBezTo>
                  <a:cubicBezTo>
                    <a:pt x="630" y="1009"/>
                    <a:pt x="576" y="814"/>
                    <a:pt x="536" y="713"/>
                  </a:cubicBezTo>
                  <a:lnTo>
                    <a:pt x="320" y="106"/>
                  </a:lnTo>
                  <a:cubicBezTo>
                    <a:pt x="296" y="33"/>
                    <a:pt x="235" y="1"/>
                    <a:pt x="17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432375" y="3945475"/>
              <a:ext cx="18050" cy="42700"/>
            </a:xfrm>
            <a:custGeom>
              <a:avLst/>
              <a:gdLst/>
              <a:ahLst/>
              <a:cxnLst/>
              <a:rect l="l" t="t" r="r" b="b"/>
              <a:pathLst>
                <a:path w="722" h="1708" extrusionOk="0">
                  <a:moveTo>
                    <a:pt x="128" y="1"/>
                  </a:moveTo>
                  <a:cubicBezTo>
                    <a:pt x="67" y="1"/>
                    <a:pt x="1" y="56"/>
                    <a:pt x="9" y="134"/>
                  </a:cubicBezTo>
                  <a:cubicBezTo>
                    <a:pt x="76" y="612"/>
                    <a:pt x="150" y="1246"/>
                    <a:pt x="447" y="1644"/>
                  </a:cubicBezTo>
                  <a:cubicBezTo>
                    <a:pt x="480" y="1688"/>
                    <a:pt x="523" y="1708"/>
                    <a:pt x="566" y="1708"/>
                  </a:cubicBezTo>
                  <a:cubicBezTo>
                    <a:pt x="646" y="1708"/>
                    <a:pt x="721" y="1638"/>
                    <a:pt x="703" y="1536"/>
                  </a:cubicBezTo>
                  <a:cubicBezTo>
                    <a:pt x="656" y="1287"/>
                    <a:pt x="528" y="1051"/>
                    <a:pt x="440" y="815"/>
                  </a:cubicBezTo>
                  <a:cubicBezTo>
                    <a:pt x="360" y="572"/>
                    <a:pt x="279" y="329"/>
                    <a:pt x="218" y="80"/>
                  </a:cubicBezTo>
                  <a:cubicBezTo>
                    <a:pt x="205" y="24"/>
                    <a:pt x="167" y="1"/>
                    <a:pt x="12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261350" y="3853350"/>
              <a:ext cx="20050" cy="34650"/>
            </a:xfrm>
            <a:custGeom>
              <a:avLst/>
              <a:gdLst/>
              <a:ahLst/>
              <a:cxnLst/>
              <a:rect l="l" t="t" r="r" b="b"/>
              <a:pathLst>
                <a:path w="802" h="1386" extrusionOk="0">
                  <a:moveTo>
                    <a:pt x="173" y="1"/>
                  </a:moveTo>
                  <a:cubicBezTo>
                    <a:pt x="90" y="1"/>
                    <a:pt x="0" y="96"/>
                    <a:pt x="46" y="198"/>
                  </a:cubicBezTo>
                  <a:lnTo>
                    <a:pt x="343" y="872"/>
                  </a:lnTo>
                  <a:cubicBezTo>
                    <a:pt x="424" y="1054"/>
                    <a:pt x="478" y="1277"/>
                    <a:pt x="653" y="1378"/>
                  </a:cubicBezTo>
                  <a:cubicBezTo>
                    <a:pt x="664" y="1383"/>
                    <a:pt x="676" y="1386"/>
                    <a:pt x="688" y="1386"/>
                  </a:cubicBezTo>
                  <a:cubicBezTo>
                    <a:pt x="722" y="1386"/>
                    <a:pt x="758" y="1365"/>
                    <a:pt x="768" y="1331"/>
                  </a:cubicBezTo>
                  <a:cubicBezTo>
                    <a:pt x="802" y="1135"/>
                    <a:pt x="680" y="953"/>
                    <a:pt x="599" y="778"/>
                  </a:cubicBezTo>
                  <a:cubicBezTo>
                    <a:pt x="491" y="542"/>
                    <a:pt x="383" y="306"/>
                    <a:pt x="269" y="70"/>
                  </a:cubicBezTo>
                  <a:cubicBezTo>
                    <a:pt x="248" y="21"/>
                    <a:pt x="211" y="1"/>
                    <a:pt x="17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249650" y="3942700"/>
              <a:ext cx="20450" cy="37375"/>
            </a:xfrm>
            <a:custGeom>
              <a:avLst/>
              <a:gdLst/>
              <a:ahLst/>
              <a:cxnLst/>
              <a:rect l="l" t="t" r="r" b="b"/>
              <a:pathLst>
                <a:path w="818" h="1495" extrusionOk="0">
                  <a:moveTo>
                    <a:pt x="170" y="1"/>
                  </a:moveTo>
                  <a:cubicBezTo>
                    <a:pt x="89" y="1"/>
                    <a:pt x="1" y="96"/>
                    <a:pt x="42" y="198"/>
                  </a:cubicBezTo>
                  <a:cubicBezTo>
                    <a:pt x="143" y="427"/>
                    <a:pt x="245" y="649"/>
                    <a:pt x="339" y="879"/>
                  </a:cubicBezTo>
                  <a:cubicBezTo>
                    <a:pt x="427" y="1074"/>
                    <a:pt x="487" y="1317"/>
                    <a:pt x="642" y="1465"/>
                  </a:cubicBezTo>
                  <a:cubicBezTo>
                    <a:pt x="665" y="1485"/>
                    <a:pt x="691" y="1494"/>
                    <a:pt x="717" y="1494"/>
                  </a:cubicBezTo>
                  <a:cubicBezTo>
                    <a:pt x="769" y="1494"/>
                    <a:pt x="818" y="1457"/>
                    <a:pt x="818" y="1398"/>
                  </a:cubicBezTo>
                  <a:cubicBezTo>
                    <a:pt x="811" y="1182"/>
                    <a:pt x="683" y="980"/>
                    <a:pt x="595" y="784"/>
                  </a:cubicBezTo>
                  <a:cubicBezTo>
                    <a:pt x="487" y="548"/>
                    <a:pt x="373" y="305"/>
                    <a:pt x="265" y="69"/>
                  </a:cubicBezTo>
                  <a:cubicBezTo>
                    <a:pt x="244" y="21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188825" y="4005675"/>
              <a:ext cx="25000" cy="36825"/>
            </a:xfrm>
            <a:custGeom>
              <a:avLst/>
              <a:gdLst/>
              <a:ahLst/>
              <a:cxnLst/>
              <a:rect l="l" t="t" r="r" b="b"/>
              <a:pathLst>
                <a:path w="1000" h="1473" extrusionOk="0">
                  <a:moveTo>
                    <a:pt x="186" y="1"/>
                  </a:moveTo>
                  <a:cubicBezTo>
                    <a:pt x="97" y="1"/>
                    <a:pt x="1" y="75"/>
                    <a:pt x="41" y="173"/>
                  </a:cubicBezTo>
                  <a:cubicBezTo>
                    <a:pt x="129" y="396"/>
                    <a:pt x="223" y="618"/>
                    <a:pt x="331" y="827"/>
                  </a:cubicBezTo>
                  <a:cubicBezTo>
                    <a:pt x="439" y="1030"/>
                    <a:pt x="540" y="1272"/>
                    <a:pt x="709" y="1434"/>
                  </a:cubicBezTo>
                  <a:cubicBezTo>
                    <a:pt x="739" y="1460"/>
                    <a:pt x="775" y="1472"/>
                    <a:pt x="812" y="1472"/>
                  </a:cubicBezTo>
                  <a:cubicBezTo>
                    <a:pt x="906" y="1472"/>
                    <a:pt x="999" y="1393"/>
                    <a:pt x="965" y="1286"/>
                  </a:cubicBezTo>
                  <a:cubicBezTo>
                    <a:pt x="904" y="1077"/>
                    <a:pt x="749" y="888"/>
                    <a:pt x="641" y="693"/>
                  </a:cubicBezTo>
                  <a:cubicBezTo>
                    <a:pt x="527" y="484"/>
                    <a:pt x="405" y="281"/>
                    <a:pt x="297" y="66"/>
                  </a:cubicBezTo>
                  <a:cubicBezTo>
                    <a:pt x="275" y="20"/>
                    <a:pt x="231" y="1"/>
                    <a:pt x="1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183075" y="3935075"/>
              <a:ext cx="19775" cy="35075"/>
            </a:xfrm>
            <a:custGeom>
              <a:avLst/>
              <a:gdLst/>
              <a:ahLst/>
              <a:cxnLst/>
              <a:rect l="l" t="t" r="r" b="b"/>
              <a:pathLst>
                <a:path w="791" h="1403" extrusionOk="0">
                  <a:moveTo>
                    <a:pt x="137" y="0"/>
                  </a:moveTo>
                  <a:cubicBezTo>
                    <a:pt x="66" y="0"/>
                    <a:pt x="0" y="53"/>
                    <a:pt x="28" y="138"/>
                  </a:cubicBezTo>
                  <a:cubicBezTo>
                    <a:pt x="109" y="368"/>
                    <a:pt x="197" y="597"/>
                    <a:pt x="298" y="819"/>
                  </a:cubicBezTo>
                  <a:cubicBezTo>
                    <a:pt x="386" y="1022"/>
                    <a:pt x="453" y="1251"/>
                    <a:pt x="635" y="1386"/>
                  </a:cubicBezTo>
                  <a:cubicBezTo>
                    <a:pt x="650" y="1397"/>
                    <a:pt x="667" y="1402"/>
                    <a:pt x="684" y="1402"/>
                  </a:cubicBezTo>
                  <a:cubicBezTo>
                    <a:pt x="737" y="1402"/>
                    <a:pt x="790" y="1354"/>
                    <a:pt x="790" y="1298"/>
                  </a:cubicBezTo>
                  <a:cubicBezTo>
                    <a:pt x="784" y="1103"/>
                    <a:pt x="662" y="934"/>
                    <a:pt x="568" y="759"/>
                  </a:cubicBezTo>
                  <a:lnTo>
                    <a:pt x="575" y="759"/>
                  </a:lnTo>
                  <a:cubicBezTo>
                    <a:pt x="460" y="536"/>
                    <a:pt x="352" y="307"/>
                    <a:pt x="258" y="78"/>
                  </a:cubicBezTo>
                  <a:cubicBezTo>
                    <a:pt x="233" y="24"/>
                    <a:pt x="184" y="0"/>
                    <a:pt x="13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089725" y="4015575"/>
              <a:ext cx="19050" cy="30825"/>
            </a:xfrm>
            <a:custGeom>
              <a:avLst/>
              <a:gdLst/>
              <a:ahLst/>
              <a:cxnLst/>
              <a:rect l="l" t="t" r="r" b="b"/>
              <a:pathLst>
                <a:path w="762" h="1233" extrusionOk="0">
                  <a:moveTo>
                    <a:pt x="207" y="0"/>
                  </a:moveTo>
                  <a:cubicBezTo>
                    <a:pt x="107" y="0"/>
                    <a:pt x="0" y="108"/>
                    <a:pt x="61" y="229"/>
                  </a:cubicBezTo>
                  <a:cubicBezTo>
                    <a:pt x="148" y="398"/>
                    <a:pt x="229" y="573"/>
                    <a:pt x="310" y="742"/>
                  </a:cubicBezTo>
                  <a:cubicBezTo>
                    <a:pt x="377" y="897"/>
                    <a:pt x="425" y="1099"/>
                    <a:pt x="560" y="1207"/>
                  </a:cubicBezTo>
                  <a:cubicBezTo>
                    <a:pt x="581" y="1223"/>
                    <a:pt x="612" y="1233"/>
                    <a:pt x="642" y="1233"/>
                  </a:cubicBezTo>
                  <a:cubicBezTo>
                    <a:pt x="685" y="1233"/>
                    <a:pt x="727" y="1212"/>
                    <a:pt x="735" y="1160"/>
                  </a:cubicBezTo>
                  <a:cubicBezTo>
                    <a:pt x="762" y="978"/>
                    <a:pt x="674" y="823"/>
                    <a:pt x="600" y="661"/>
                  </a:cubicBezTo>
                  <a:cubicBezTo>
                    <a:pt x="512" y="458"/>
                    <a:pt x="418" y="270"/>
                    <a:pt x="324" y="74"/>
                  </a:cubicBezTo>
                  <a:cubicBezTo>
                    <a:pt x="296" y="22"/>
                    <a:pt x="252" y="0"/>
                    <a:pt x="20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112700" y="3964975"/>
              <a:ext cx="19400" cy="28150"/>
            </a:xfrm>
            <a:custGeom>
              <a:avLst/>
              <a:gdLst/>
              <a:ahLst/>
              <a:cxnLst/>
              <a:rect l="l" t="t" r="r" b="b"/>
              <a:pathLst>
                <a:path w="776" h="1126" extrusionOk="0">
                  <a:moveTo>
                    <a:pt x="138" y="0"/>
                  </a:moveTo>
                  <a:cubicBezTo>
                    <a:pt x="74" y="0"/>
                    <a:pt x="0" y="57"/>
                    <a:pt x="32" y="129"/>
                  </a:cubicBezTo>
                  <a:cubicBezTo>
                    <a:pt x="99" y="311"/>
                    <a:pt x="187" y="493"/>
                    <a:pt x="281" y="669"/>
                  </a:cubicBezTo>
                  <a:cubicBezTo>
                    <a:pt x="369" y="817"/>
                    <a:pt x="463" y="1026"/>
                    <a:pt x="618" y="1114"/>
                  </a:cubicBezTo>
                  <a:cubicBezTo>
                    <a:pt x="634" y="1122"/>
                    <a:pt x="649" y="1126"/>
                    <a:pt x="665" y="1126"/>
                  </a:cubicBezTo>
                  <a:cubicBezTo>
                    <a:pt x="724" y="1126"/>
                    <a:pt x="776" y="1070"/>
                    <a:pt x="760" y="1006"/>
                  </a:cubicBezTo>
                  <a:cubicBezTo>
                    <a:pt x="719" y="837"/>
                    <a:pt x="571" y="696"/>
                    <a:pt x="483" y="554"/>
                  </a:cubicBezTo>
                  <a:cubicBezTo>
                    <a:pt x="382" y="392"/>
                    <a:pt x="295" y="224"/>
                    <a:pt x="214" y="48"/>
                  </a:cubicBezTo>
                  <a:cubicBezTo>
                    <a:pt x="200" y="15"/>
                    <a:pt x="170" y="0"/>
                    <a:pt x="13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6075154" y="3049305"/>
            <a:ext cx="3145045" cy="1838162"/>
            <a:chOff x="4246750" y="3914450"/>
            <a:chExt cx="533900" cy="312050"/>
          </a:xfrm>
        </p:grpSpPr>
        <p:sp>
          <p:nvSpPr>
            <p:cNvPr id="23" name="Google Shape;23;p2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3578275" y="3128600"/>
            <a:ext cx="1865824" cy="801127"/>
            <a:chOff x="3124075" y="3826725"/>
            <a:chExt cx="412000" cy="176900"/>
          </a:xfrm>
        </p:grpSpPr>
        <p:sp>
          <p:nvSpPr>
            <p:cNvPr id="34" name="Google Shape;34;p2"/>
            <p:cNvSpPr/>
            <p:nvPr/>
          </p:nvSpPr>
          <p:spPr>
            <a:xfrm>
              <a:off x="3124075" y="3826725"/>
              <a:ext cx="412000" cy="176900"/>
            </a:xfrm>
            <a:custGeom>
              <a:avLst/>
              <a:gdLst/>
              <a:ahLst/>
              <a:cxnLst/>
              <a:rect l="l" t="t" r="r" b="b"/>
              <a:pathLst>
                <a:path w="16480" h="7076" extrusionOk="0">
                  <a:moveTo>
                    <a:pt x="6192" y="0"/>
                  </a:moveTo>
                  <a:cubicBezTo>
                    <a:pt x="5606" y="0"/>
                    <a:pt x="5023" y="217"/>
                    <a:pt x="4552" y="568"/>
                  </a:cubicBezTo>
                  <a:cubicBezTo>
                    <a:pt x="3540" y="1324"/>
                    <a:pt x="3055" y="2719"/>
                    <a:pt x="3392" y="3940"/>
                  </a:cubicBezTo>
                  <a:cubicBezTo>
                    <a:pt x="2901" y="3443"/>
                    <a:pt x="2287" y="2907"/>
                    <a:pt x="1629" y="2907"/>
                  </a:cubicBezTo>
                  <a:cubicBezTo>
                    <a:pt x="1519" y="2907"/>
                    <a:pt x="1407" y="2922"/>
                    <a:pt x="1295" y="2955"/>
                  </a:cubicBezTo>
                  <a:cubicBezTo>
                    <a:pt x="803" y="3097"/>
                    <a:pt x="465" y="3555"/>
                    <a:pt x="297" y="4041"/>
                  </a:cubicBezTo>
                  <a:cubicBezTo>
                    <a:pt x="0" y="4864"/>
                    <a:pt x="115" y="5821"/>
                    <a:pt x="580" y="6563"/>
                  </a:cubicBezTo>
                  <a:lnTo>
                    <a:pt x="16264" y="7075"/>
                  </a:lnTo>
                  <a:cubicBezTo>
                    <a:pt x="16372" y="6286"/>
                    <a:pt x="16480" y="5464"/>
                    <a:pt x="16278" y="4688"/>
                  </a:cubicBezTo>
                  <a:cubicBezTo>
                    <a:pt x="16069" y="3920"/>
                    <a:pt x="15462" y="3191"/>
                    <a:pt x="14666" y="3104"/>
                  </a:cubicBezTo>
                  <a:cubicBezTo>
                    <a:pt x="14605" y="3097"/>
                    <a:pt x="14545" y="3093"/>
                    <a:pt x="14486" y="3093"/>
                  </a:cubicBezTo>
                  <a:cubicBezTo>
                    <a:pt x="13620" y="3093"/>
                    <a:pt x="12886" y="3803"/>
                    <a:pt x="12292" y="4459"/>
                  </a:cubicBezTo>
                  <a:cubicBezTo>
                    <a:pt x="11773" y="3879"/>
                    <a:pt x="11234" y="3272"/>
                    <a:pt x="10519" y="2962"/>
                  </a:cubicBezTo>
                  <a:cubicBezTo>
                    <a:pt x="10250" y="2844"/>
                    <a:pt x="9947" y="2781"/>
                    <a:pt x="9648" y="2781"/>
                  </a:cubicBezTo>
                  <a:cubicBezTo>
                    <a:pt x="9160" y="2781"/>
                    <a:pt x="8683" y="2950"/>
                    <a:pt x="8382" y="3326"/>
                  </a:cubicBezTo>
                  <a:cubicBezTo>
                    <a:pt x="8173" y="2706"/>
                    <a:pt x="8341" y="2011"/>
                    <a:pt x="8159" y="1377"/>
                  </a:cubicBezTo>
                  <a:cubicBezTo>
                    <a:pt x="7950" y="690"/>
                    <a:pt x="7303" y="170"/>
                    <a:pt x="6595" y="36"/>
                  </a:cubicBezTo>
                  <a:cubicBezTo>
                    <a:pt x="6461" y="12"/>
                    <a:pt x="6327" y="0"/>
                    <a:pt x="6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150975" y="3954750"/>
              <a:ext cx="12725" cy="25025"/>
            </a:xfrm>
            <a:custGeom>
              <a:avLst/>
              <a:gdLst/>
              <a:ahLst/>
              <a:cxnLst/>
              <a:rect l="l" t="t" r="r" b="b"/>
              <a:pathLst>
                <a:path w="509" h="1001" extrusionOk="0">
                  <a:moveTo>
                    <a:pt x="65" y="0"/>
                  </a:moveTo>
                  <a:cubicBezTo>
                    <a:pt x="31" y="0"/>
                    <a:pt x="1" y="32"/>
                    <a:pt x="10" y="73"/>
                  </a:cubicBezTo>
                  <a:cubicBezTo>
                    <a:pt x="37" y="248"/>
                    <a:pt x="91" y="410"/>
                    <a:pt x="151" y="572"/>
                  </a:cubicBezTo>
                  <a:cubicBezTo>
                    <a:pt x="205" y="713"/>
                    <a:pt x="239" y="875"/>
                    <a:pt x="347" y="976"/>
                  </a:cubicBezTo>
                  <a:cubicBezTo>
                    <a:pt x="364" y="993"/>
                    <a:pt x="385" y="1001"/>
                    <a:pt x="407" y="1001"/>
                  </a:cubicBezTo>
                  <a:cubicBezTo>
                    <a:pt x="454" y="1001"/>
                    <a:pt x="502" y="965"/>
                    <a:pt x="502" y="909"/>
                  </a:cubicBezTo>
                  <a:cubicBezTo>
                    <a:pt x="509" y="761"/>
                    <a:pt x="414" y="626"/>
                    <a:pt x="360" y="491"/>
                  </a:cubicBezTo>
                  <a:cubicBezTo>
                    <a:pt x="286" y="329"/>
                    <a:pt x="212" y="174"/>
                    <a:pt x="111" y="26"/>
                  </a:cubicBezTo>
                  <a:cubicBezTo>
                    <a:pt x="98" y="8"/>
                    <a:pt x="81" y="0"/>
                    <a:pt x="65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238550" y="3863300"/>
              <a:ext cx="10800" cy="25775"/>
            </a:xfrm>
            <a:custGeom>
              <a:avLst/>
              <a:gdLst/>
              <a:ahLst/>
              <a:cxnLst/>
              <a:rect l="l" t="t" r="r" b="b"/>
              <a:pathLst>
                <a:path w="432" h="1031" extrusionOk="0">
                  <a:moveTo>
                    <a:pt x="111" y="1"/>
                  </a:moveTo>
                  <a:cubicBezTo>
                    <a:pt x="57" y="1"/>
                    <a:pt x="1" y="48"/>
                    <a:pt x="13" y="117"/>
                  </a:cubicBezTo>
                  <a:cubicBezTo>
                    <a:pt x="60" y="386"/>
                    <a:pt x="60" y="751"/>
                    <a:pt x="215" y="987"/>
                  </a:cubicBezTo>
                  <a:cubicBezTo>
                    <a:pt x="236" y="1017"/>
                    <a:pt x="265" y="1030"/>
                    <a:pt x="293" y="1030"/>
                  </a:cubicBezTo>
                  <a:cubicBezTo>
                    <a:pt x="340" y="1030"/>
                    <a:pt x="387" y="994"/>
                    <a:pt x="391" y="939"/>
                  </a:cubicBezTo>
                  <a:cubicBezTo>
                    <a:pt x="431" y="663"/>
                    <a:pt x="276" y="333"/>
                    <a:pt x="195" y="70"/>
                  </a:cubicBezTo>
                  <a:cubicBezTo>
                    <a:pt x="182" y="21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218975" y="3943775"/>
              <a:ext cx="11150" cy="25725"/>
            </a:xfrm>
            <a:custGeom>
              <a:avLst/>
              <a:gdLst/>
              <a:ahLst/>
              <a:cxnLst/>
              <a:rect l="l" t="t" r="r" b="b"/>
              <a:pathLst>
                <a:path w="446" h="1029" extrusionOk="0">
                  <a:moveTo>
                    <a:pt x="103" y="1"/>
                  </a:moveTo>
                  <a:cubicBezTo>
                    <a:pt x="55" y="1"/>
                    <a:pt x="7" y="34"/>
                    <a:pt x="7" y="94"/>
                  </a:cubicBezTo>
                  <a:cubicBezTo>
                    <a:pt x="0" y="276"/>
                    <a:pt x="34" y="444"/>
                    <a:pt x="75" y="613"/>
                  </a:cubicBezTo>
                  <a:cubicBezTo>
                    <a:pt x="102" y="761"/>
                    <a:pt x="115" y="937"/>
                    <a:pt x="257" y="1018"/>
                  </a:cubicBezTo>
                  <a:cubicBezTo>
                    <a:pt x="268" y="1025"/>
                    <a:pt x="284" y="1028"/>
                    <a:pt x="300" y="1028"/>
                  </a:cubicBezTo>
                  <a:cubicBezTo>
                    <a:pt x="331" y="1028"/>
                    <a:pt x="365" y="1015"/>
                    <a:pt x="378" y="984"/>
                  </a:cubicBezTo>
                  <a:cubicBezTo>
                    <a:pt x="445" y="842"/>
                    <a:pt x="371" y="721"/>
                    <a:pt x="331" y="579"/>
                  </a:cubicBezTo>
                  <a:cubicBezTo>
                    <a:pt x="284" y="404"/>
                    <a:pt x="257" y="235"/>
                    <a:pt x="196" y="67"/>
                  </a:cubicBezTo>
                  <a:cubicBezTo>
                    <a:pt x="181" y="22"/>
                    <a:pt x="142" y="1"/>
                    <a:pt x="10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383825" y="3928300"/>
              <a:ext cx="9300" cy="28575"/>
            </a:xfrm>
            <a:custGeom>
              <a:avLst/>
              <a:gdLst/>
              <a:ahLst/>
              <a:cxnLst/>
              <a:rect l="l" t="t" r="r" b="b"/>
              <a:pathLst>
                <a:path w="372" h="1143" extrusionOk="0">
                  <a:moveTo>
                    <a:pt x="187" y="1"/>
                  </a:moveTo>
                  <a:cubicBezTo>
                    <a:pt x="125" y="1"/>
                    <a:pt x="62" y="41"/>
                    <a:pt x="55" y="119"/>
                  </a:cubicBezTo>
                  <a:cubicBezTo>
                    <a:pt x="41" y="295"/>
                    <a:pt x="28" y="470"/>
                    <a:pt x="28" y="645"/>
                  </a:cubicBezTo>
                  <a:cubicBezTo>
                    <a:pt x="21" y="794"/>
                    <a:pt x="1" y="962"/>
                    <a:pt x="95" y="1084"/>
                  </a:cubicBezTo>
                  <a:cubicBezTo>
                    <a:pt x="121" y="1120"/>
                    <a:pt x="165" y="1142"/>
                    <a:pt x="207" y="1142"/>
                  </a:cubicBezTo>
                  <a:cubicBezTo>
                    <a:pt x="244" y="1142"/>
                    <a:pt x="279" y="1125"/>
                    <a:pt x="298" y="1084"/>
                  </a:cubicBezTo>
                  <a:cubicBezTo>
                    <a:pt x="372" y="942"/>
                    <a:pt x="331" y="801"/>
                    <a:pt x="325" y="645"/>
                  </a:cubicBezTo>
                  <a:lnTo>
                    <a:pt x="318" y="645"/>
                  </a:lnTo>
                  <a:cubicBezTo>
                    <a:pt x="311" y="470"/>
                    <a:pt x="304" y="295"/>
                    <a:pt x="304" y="119"/>
                  </a:cubicBezTo>
                  <a:cubicBezTo>
                    <a:pt x="304" y="39"/>
                    <a:pt x="247" y="1"/>
                    <a:pt x="187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450600" y="3949250"/>
              <a:ext cx="10625" cy="31175"/>
            </a:xfrm>
            <a:custGeom>
              <a:avLst/>
              <a:gdLst/>
              <a:ahLst/>
              <a:cxnLst/>
              <a:rect l="l" t="t" r="r" b="b"/>
              <a:pathLst>
                <a:path w="425" h="1247" extrusionOk="0">
                  <a:moveTo>
                    <a:pt x="267" y="0"/>
                  </a:moveTo>
                  <a:cubicBezTo>
                    <a:pt x="204" y="0"/>
                    <a:pt x="139" y="43"/>
                    <a:pt x="128" y="124"/>
                  </a:cubicBezTo>
                  <a:cubicBezTo>
                    <a:pt x="115" y="300"/>
                    <a:pt x="95" y="468"/>
                    <a:pt x="68" y="644"/>
                  </a:cubicBezTo>
                  <a:cubicBezTo>
                    <a:pt x="41" y="792"/>
                    <a:pt x="0" y="940"/>
                    <a:pt x="7" y="1095"/>
                  </a:cubicBezTo>
                  <a:cubicBezTo>
                    <a:pt x="7" y="1180"/>
                    <a:pt x="93" y="1247"/>
                    <a:pt x="173" y="1247"/>
                  </a:cubicBezTo>
                  <a:cubicBezTo>
                    <a:pt x="220" y="1247"/>
                    <a:pt x="265" y="1224"/>
                    <a:pt x="290" y="1169"/>
                  </a:cubicBezTo>
                  <a:cubicBezTo>
                    <a:pt x="425" y="859"/>
                    <a:pt x="405" y="455"/>
                    <a:pt x="391" y="124"/>
                  </a:cubicBezTo>
                  <a:cubicBezTo>
                    <a:pt x="388" y="41"/>
                    <a:pt x="328" y="0"/>
                    <a:pt x="26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491225" y="3929650"/>
              <a:ext cx="8450" cy="30200"/>
            </a:xfrm>
            <a:custGeom>
              <a:avLst/>
              <a:gdLst/>
              <a:ahLst/>
              <a:cxnLst/>
              <a:rect l="l" t="t" r="r" b="b"/>
              <a:pathLst>
                <a:path w="338" h="1208" extrusionOk="0">
                  <a:moveTo>
                    <a:pt x="207" y="1"/>
                  </a:moveTo>
                  <a:cubicBezTo>
                    <a:pt x="158" y="1"/>
                    <a:pt x="108" y="34"/>
                    <a:pt x="101" y="99"/>
                  </a:cubicBezTo>
                  <a:cubicBezTo>
                    <a:pt x="81" y="308"/>
                    <a:pt x="54" y="517"/>
                    <a:pt x="47" y="733"/>
                  </a:cubicBezTo>
                  <a:cubicBezTo>
                    <a:pt x="34" y="895"/>
                    <a:pt x="0" y="1057"/>
                    <a:pt x="108" y="1185"/>
                  </a:cubicBezTo>
                  <a:cubicBezTo>
                    <a:pt x="121" y="1201"/>
                    <a:pt x="141" y="1208"/>
                    <a:pt x="162" y="1208"/>
                  </a:cubicBezTo>
                  <a:cubicBezTo>
                    <a:pt x="185" y="1208"/>
                    <a:pt x="208" y="1199"/>
                    <a:pt x="223" y="1185"/>
                  </a:cubicBezTo>
                  <a:cubicBezTo>
                    <a:pt x="337" y="1063"/>
                    <a:pt x="310" y="895"/>
                    <a:pt x="317" y="733"/>
                  </a:cubicBezTo>
                  <a:cubicBezTo>
                    <a:pt x="317" y="517"/>
                    <a:pt x="304" y="308"/>
                    <a:pt x="304" y="99"/>
                  </a:cubicBezTo>
                  <a:cubicBezTo>
                    <a:pt x="300" y="33"/>
                    <a:pt x="254" y="1"/>
                    <a:pt x="207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41;p2"/>
          <p:cNvGrpSpPr/>
          <p:nvPr/>
        </p:nvGrpSpPr>
        <p:grpSpPr>
          <a:xfrm>
            <a:off x="619644" y="3835098"/>
            <a:ext cx="7892284" cy="1210602"/>
            <a:chOff x="619644" y="3835098"/>
            <a:chExt cx="7892284" cy="1210602"/>
          </a:xfrm>
        </p:grpSpPr>
        <p:grpSp>
          <p:nvGrpSpPr>
            <p:cNvPr id="42" name="Google Shape;42;p2"/>
            <p:cNvGrpSpPr/>
            <p:nvPr/>
          </p:nvGrpSpPr>
          <p:grpSpPr>
            <a:xfrm>
              <a:off x="1459849" y="4903578"/>
              <a:ext cx="167162" cy="142122"/>
              <a:chOff x="1459849" y="4903578"/>
              <a:chExt cx="167162" cy="142122"/>
            </a:xfrm>
          </p:grpSpPr>
          <p:sp>
            <p:nvSpPr>
              <p:cNvPr id="43" name="Google Shape;43;p2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" name="Google Shape;46;p2"/>
            <p:cNvGrpSpPr/>
            <p:nvPr/>
          </p:nvGrpSpPr>
          <p:grpSpPr>
            <a:xfrm>
              <a:off x="3410664" y="4551182"/>
              <a:ext cx="167608" cy="105643"/>
              <a:chOff x="2313539" y="4811869"/>
              <a:chExt cx="167608" cy="105643"/>
            </a:xfrm>
          </p:grpSpPr>
          <p:sp>
            <p:nvSpPr>
              <p:cNvPr id="47" name="Google Shape;47;p2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" name="Google Shape;50;p2"/>
            <p:cNvGrpSpPr/>
            <p:nvPr/>
          </p:nvGrpSpPr>
          <p:grpSpPr>
            <a:xfrm>
              <a:off x="5715243" y="4656829"/>
              <a:ext cx="194333" cy="110385"/>
              <a:chOff x="3169393" y="4715929"/>
              <a:chExt cx="194333" cy="110385"/>
            </a:xfrm>
          </p:grpSpPr>
          <p:sp>
            <p:nvSpPr>
              <p:cNvPr id="51" name="Google Shape;51;p2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" name="Google Shape;54;p2"/>
            <p:cNvGrpSpPr/>
            <p:nvPr/>
          </p:nvGrpSpPr>
          <p:grpSpPr>
            <a:xfrm>
              <a:off x="2148480" y="4147765"/>
              <a:ext cx="207187" cy="132272"/>
              <a:chOff x="1941280" y="4023090"/>
              <a:chExt cx="207187" cy="132272"/>
            </a:xfrm>
          </p:grpSpPr>
          <p:sp>
            <p:nvSpPr>
              <p:cNvPr id="55" name="Google Shape;55;p2"/>
              <p:cNvSpPr/>
              <p:nvPr/>
            </p:nvSpPr>
            <p:spPr>
              <a:xfrm>
                <a:off x="1941280" y="4038119"/>
                <a:ext cx="81831" cy="117243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1607" extrusionOk="0">
                    <a:moveTo>
                      <a:pt x="215" y="0"/>
                    </a:moveTo>
                    <a:cubicBezTo>
                      <a:pt x="109" y="0"/>
                      <a:pt x="1" y="126"/>
                      <a:pt x="66" y="237"/>
                    </a:cubicBezTo>
                    <a:cubicBezTo>
                      <a:pt x="228" y="494"/>
                      <a:pt x="397" y="743"/>
                      <a:pt x="565" y="993"/>
                    </a:cubicBezTo>
                    <a:cubicBezTo>
                      <a:pt x="707" y="1195"/>
                      <a:pt x="835" y="1485"/>
                      <a:pt x="1064" y="1593"/>
                    </a:cubicBezTo>
                    <a:cubicBezTo>
                      <a:pt x="1085" y="1602"/>
                      <a:pt x="1109" y="1607"/>
                      <a:pt x="1132" y="1607"/>
                    </a:cubicBezTo>
                    <a:cubicBezTo>
                      <a:pt x="1208" y="1607"/>
                      <a:pt x="1285" y="1559"/>
                      <a:pt x="1280" y="1471"/>
                    </a:cubicBezTo>
                    <a:cubicBezTo>
                      <a:pt x="1246" y="1195"/>
                      <a:pt x="1017" y="979"/>
                      <a:pt x="855" y="763"/>
                    </a:cubicBezTo>
                    <a:cubicBezTo>
                      <a:pt x="680" y="521"/>
                      <a:pt x="505" y="285"/>
                      <a:pt x="316" y="49"/>
                    </a:cubicBezTo>
                    <a:cubicBezTo>
                      <a:pt x="287" y="15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2015857" y="4023090"/>
                <a:ext cx="38689" cy="10557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1447" extrusionOk="0">
                    <a:moveTo>
                      <a:pt x="200" y="0"/>
                    </a:moveTo>
                    <a:cubicBezTo>
                      <a:pt x="126" y="0"/>
                      <a:pt x="48" y="51"/>
                      <a:pt x="34" y="147"/>
                    </a:cubicBezTo>
                    <a:cubicBezTo>
                      <a:pt x="0" y="410"/>
                      <a:pt x="7" y="666"/>
                      <a:pt x="68" y="922"/>
                    </a:cubicBezTo>
                    <a:cubicBezTo>
                      <a:pt x="122" y="1124"/>
                      <a:pt x="182" y="1374"/>
                      <a:pt x="398" y="1441"/>
                    </a:cubicBezTo>
                    <a:cubicBezTo>
                      <a:pt x="409" y="1445"/>
                      <a:pt x="420" y="1446"/>
                      <a:pt x="430" y="1446"/>
                    </a:cubicBezTo>
                    <a:cubicBezTo>
                      <a:pt x="484" y="1446"/>
                      <a:pt x="530" y="1406"/>
                      <a:pt x="546" y="1360"/>
                    </a:cubicBezTo>
                    <a:cubicBezTo>
                      <a:pt x="607" y="1178"/>
                      <a:pt x="493" y="996"/>
                      <a:pt x="445" y="821"/>
                    </a:cubicBezTo>
                    <a:cubicBezTo>
                      <a:pt x="385" y="598"/>
                      <a:pt x="351" y="376"/>
                      <a:pt x="344" y="147"/>
                    </a:cubicBezTo>
                    <a:cubicBezTo>
                      <a:pt x="341" y="47"/>
                      <a:pt x="272" y="0"/>
                      <a:pt x="200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080381" y="4043883"/>
                <a:ext cx="68087" cy="82807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135" extrusionOk="0">
                    <a:moveTo>
                      <a:pt x="827" y="1"/>
                    </a:moveTo>
                    <a:cubicBezTo>
                      <a:pt x="771" y="1"/>
                      <a:pt x="715" y="21"/>
                      <a:pt x="679" y="64"/>
                    </a:cubicBezTo>
                    <a:cubicBezTo>
                      <a:pt x="463" y="307"/>
                      <a:pt x="213" y="536"/>
                      <a:pt x="65" y="826"/>
                    </a:cubicBezTo>
                    <a:cubicBezTo>
                      <a:pt x="0" y="950"/>
                      <a:pt x="104" y="1134"/>
                      <a:pt x="238" y="1134"/>
                    </a:cubicBezTo>
                    <a:cubicBezTo>
                      <a:pt x="271" y="1134"/>
                      <a:pt x="306" y="1123"/>
                      <a:pt x="342" y="1096"/>
                    </a:cubicBezTo>
                    <a:cubicBezTo>
                      <a:pt x="476" y="995"/>
                      <a:pt x="578" y="887"/>
                      <a:pt x="679" y="759"/>
                    </a:cubicBezTo>
                    <a:cubicBezTo>
                      <a:pt x="780" y="630"/>
                      <a:pt x="881" y="502"/>
                      <a:pt x="982" y="374"/>
                    </a:cubicBezTo>
                    <a:cubicBezTo>
                      <a:pt x="1056" y="280"/>
                      <a:pt x="1070" y="158"/>
                      <a:pt x="982" y="64"/>
                    </a:cubicBezTo>
                    <a:cubicBezTo>
                      <a:pt x="944" y="23"/>
                      <a:pt x="885" y="1"/>
                      <a:pt x="82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" name="Google Shape;58;p2"/>
            <p:cNvGrpSpPr/>
            <p:nvPr/>
          </p:nvGrpSpPr>
          <p:grpSpPr>
            <a:xfrm>
              <a:off x="619644" y="4246170"/>
              <a:ext cx="152463" cy="98566"/>
              <a:chOff x="1534044" y="4017570"/>
              <a:chExt cx="152463" cy="98566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1534044" y="4059667"/>
                <a:ext cx="54660" cy="5646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74" extrusionOk="0">
                    <a:moveTo>
                      <a:pt x="210" y="1"/>
                    </a:moveTo>
                    <a:cubicBezTo>
                      <a:pt x="84" y="1"/>
                      <a:pt x="0" y="196"/>
                      <a:pt x="136" y="287"/>
                    </a:cubicBezTo>
                    <a:cubicBezTo>
                      <a:pt x="224" y="348"/>
                      <a:pt x="305" y="415"/>
                      <a:pt x="372" y="489"/>
                    </a:cubicBezTo>
                    <a:cubicBezTo>
                      <a:pt x="447" y="563"/>
                      <a:pt x="501" y="665"/>
                      <a:pt x="582" y="739"/>
                    </a:cubicBezTo>
                    <a:cubicBezTo>
                      <a:pt x="609" y="763"/>
                      <a:pt x="644" y="774"/>
                      <a:pt x="679" y="774"/>
                    </a:cubicBezTo>
                    <a:cubicBezTo>
                      <a:pt x="769" y="774"/>
                      <a:pt x="858" y="700"/>
                      <a:pt x="824" y="597"/>
                    </a:cubicBezTo>
                    <a:cubicBezTo>
                      <a:pt x="784" y="469"/>
                      <a:pt x="683" y="368"/>
                      <a:pt x="588" y="273"/>
                    </a:cubicBezTo>
                    <a:cubicBezTo>
                      <a:pt x="501" y="179"/>
                      <a:pt x="393" y="98"/>
                      <a:pt x="285" y="24"/>
                    </a:cubicBezTo>
                    <a:cubicBezTo>
                      <a:pt x="259" y="8"/>
                      <a:pt x="234" y="1"/>
                      <a:pt x="210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1598885" y="4024720"/>
                <a:ext cx="32262" cy="71352"/>
              </a:xfrm>
              <a:custGeom>
                <a:avLst/>
                <a:gdLst/>
                <a:ahLst/>
                <a:cxnLst/>
                <a:rect l="l" t="t" r="r" b="b"/>
                <a:pathLst>
                  <a:path w="507" h="978" extrusionOk="0">
                    <a:moveTo>
                      <a:pt x="281" y="0"/>
                    </a:moveTo>
                    <a:cubicBezTo>
                      <a:pt x="218" y="0"/>
                      <a:pt x="153" y="35"/>
                      <a:pt x="129" y="105"/>
                    </a:cubicBezTo>
                    <a:cubicBezTo>
                      <a:pt x="48" y="348"/>
                      <a:pt x="1" y="786"/>
                      <a:pt x="237" y="955"/>
                    </a:cubicBezTo>
                    <a:cubicBezTo>
                      <a:pt x="260" y="971"/>
                      <a:pt x="286" y="978"/>
                      <a:pt x="311" y="978"/>
                    </a:cubicBezTo>
                    <a:cubicBezTo>
                      <a:pt x="379" y="978"/>
                      <a:pt x="446" y="925"/>
                      <a:pt x="466" y="860"/>
                    </a:cubicBezTo>
                    <a:cubicBezTo>
                      <a:pt x="507" y="739"/>
                      <a:pt x="453" y="631"/>
                      <a:pt x="432" y="510"/>
                    </a:cubicBezTo>
                    <a:cubicBezTo>
                      <a:pt x="412" y="388"/>
                      <a:pt x="419" y="267"/>
                      <a:pt x="426" y="146"/>
                    </a:cubicBezTo>
                    <a:cubicBezTo>
                      <a:pt x="429" y="50"/>
                      <a:pt x="357" y="0"/>
                      <a:pt x="2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1649982" y="4017570"/>
                <a:ext cx="36525" cy="80107"/>
              </a:xfrm>
              <a:custGeom>
                <a:avLst/>
                <a:gdLst/>
                <a:ahLst/>
                <a:cxnLst/>
                <a:rect l="l" t="t" r="r" b="b"/>
                <a:pathLst>
                  <a:path w="574" h="1098" extrusionOk="0">
                    <a:moveTo>
                      <a:pt x="294" y="1"/>
                    </a:moveTo>
                    <a:cubicBezTo>
                      <a:pt x="210" y="1"/>
                      <a:pt x="125" y="58"/>
                      <a:pt x="128" y="163"/>
                    </a:cubicBezTo>
                    <a:cubicBezTo>
                      <a:pt x="135" y="298"/>
                      <a:pt x="128" y="432"/>
                      <a:pt x="95" y="567"/>
                    </a:cubicBezTo>
                    <a:cubicBezTo>
                      <a:pt x="54" y="702"/>
                      <a:pt x="0" y="810"/>
                      <a:pt x="27" y="958"/>
                    </a:cubicBezTo>
                    <a:cubicBezTo>
                      <a:pt x="40" y="1053"/>
                      <a:pt x="120" y="1098"/>
                      <a:pt x="204" y="1098"/>
                    </a:cubicBezTo>
                    <a:cubicBezTo>
                      <a:pt x="257" y="1098"/>
                      <a:pt x="312" y="1080"/>
                      <a:pt x="351" y="1046"/>
                    </a:cubicBezTo>
                    <a:cubicBezTo>
                      <a:pt x="573" y="844"/>
                      <a:pt x="506" y="378"/>
                      <a:pt x="445" y="115"/>
                    </a:cubicBezTo>
                    <a:cubicBezTo>
                      <a:pt x="427" y="37"/>
                      <a:pt x="361" y="1"/>
                      <a:pt x="294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" name="Google Shape;62;p2"/>
            <p:cNvGrpSpPr/>
            <p:nvPr/>
          </p:nvGrpSpPr>
          <p:grpSpPr>
            <a:xfrm>
              <a:off x="8105507" y="3916667"/>
              <a:ext cx="166017" cy="106445"/>
              <a:chOff x="8105507" y="3916667"/>
              <a:chExt cx="166017" cy="106445"/>
            </a:xfrm>
          </p:grpSpPr>
          <p:sp>
            <p:nvSpPr>
              <p:cNvPr id="63" name="Google Shape;63;p2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" name="Google Shape;66;p2"/>
            <p:cNvGrpSpPr/>
            <p:nvPr/>
          </p:nvGrpSpPr>
          <p:grpSpPr>
            <a:xfrm>
              <a:off x="6299297" y="4155352"/>
              <a:ext cx="188606" cy="117097"/>
              <a:chOff x="6912722" y="4491852"/>
              <a:chExt cx="188606" cy="117097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" name="Google Shape;70;p2"/>
            <p:cNvSpPr/>
            <p:nvPr/>
          </p:nvSpPr>
          <p:spPr>
            <a:xfrm>
              <a:off x="8349602" y="4812130"/>
              <a:ext cx="58542" cy="83390"/>
            </a:xfrm>
            <a:custGeom>
              <a:avLst/>
              <a:gdLst/>
              <a:ahLst/>
              <a:cxnLst/>
              <a:rect l="l" t="t" r="r" b="b"/>
              <a:pathLst>
                <a:path w="920" h="1143" extrusionOk="0">
                  <a:moveTo>
                    <a:pt x="318" y="0"/>
                  </a:moveTo>
                  <a:cubicBezTo>
                    <a:pt x="149" y="0"/>
                    <a:pt x="0" y="226"/>
                    <a:pt x="151" y="392"/>
                  </a:cubicBezTo>
                  <a:cubicBezTo>
                    <a:pt x="306" y="567"/>
                    <a:pt x="373" y="750"/>
                    <a:pt x="448" y="972"/>
                  </a:cubicBezTo>
                  <a:cubicBezTo>
                    <a:pt x="479" y="1071"/>
                    <a:pt x="567" y="1142"/>
                    <a:pt x="676" y="1142"/>
                  </a:cubicBezTo>
                  <a:cubicBezTo>
                    <a:pt x="685" y="1142"/>
                    <a:pt x="694" y="1142"/>
                    <a:pt x="704" y="1141"/>
                  </a:cubicBezTo>
                  <a:cubicBezTo>
                    <a:pt x="805" y="1120"/>
                    <a:pt x="920" y="1026"/>
                    <a:pt x="899" y="911"/>
                  </a:cubicBezTo>
                  <a:cubicBezTo>
                    <a:pt x="866" y="594"/>
                    <a:pt x="690" y="298"/>
                    <a:pt x="468" y="68"/>
                  </a:cubicBezTo>
                  <a:cubicBezTo>
                    <a:pt x="421" y="20"/>
                    <a:pt x="369" y="0"/>
                    <a:pt x="318" y="0"/>
                  </a:cubicBezTo>
                  <a:close/>
                </a:path>
              </a:pathLst>
            </a:custGeom>
            <a:solidFill>
              <a:srgbClr val="4F7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8415398" y="4796079"/>
              <a:ext cx="50588" cy="90978"/>
            </a:xfrm>
            <a:custGeom>
              <a:avLst/>
              <a:gdLst/>
              <a:ahLst/>
              <a:cxnLst/>
              <a:rect l="l" t="t" r="r" b="b"/>
              <a:pathLst>
                <a:path w="795" h="1247" extrusionOk="0">
                  <a:moveTo>
                    <a:pt x="575" y="1"/>
                  </a:moveTo>
                  <a:cubicBezTo>
                    <a:pt x="538" y="1"/>
                    <a:pt x="500" y="16"/>
                    <a:pt x="466" y="52"/>
                  </a:cubicBezTo>
                  <a:cubicBezTo>
                    <a:pt x="209" y="322"/>
                    <a:pt x="0" y="720"/>
                    <a:pt x="81" y="1098"/>
                  </a:cubicBezTo>
                  <a:cubicBezTo>
                    <a:pt x="104" y="1203"/>
                    <a:pt x="175" y="1247"/>
                    <a:pt x="251" y="1247"/>
                  </a:cubicBezTo>
                  <a:cubicBezTo>
                    <a:pt x="355" y="1247"/>
                    <a:pt x="470" y="1164"/>
                    <a:pt x="486" y="1044"/>
                  </a:cubicBezTo>
                  <a:cubicBezTo>
                    <a:pt x="519" y="767"/>
                    <a:pt x="519" y="524"/>
                    <a:pt x="702" y="288"/>
                  </a:cubicBezTo>
                  <a:cubicBezTo>
                    <a:pt x="794" y="165"/>
                    <a:pt x="694" y="1"/>
                    <a:pt x="575" y="1"/>
                  </a:cubicBezTo>
                  <a:close/>
                </a:path>
              </a:pathLst>
            </a:custGeom>
            <a:solidFill>
              <a:srgbClr val="4F7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8446705" y="4846420"/>
              <a:ext cx="65223" cy="68215"/>
            </a:xfrm>
            <a:custGeom>
              <a:avLst/>
              <a:gdLst/>
              <a:ahLst/>
              <a:cxnLst/>
              <a:rect l="l" t="t" r="r" b="b"/>
              <a:pathLst>
                <a:path w="1025" h="935" extrusionOk="0">
                  <a:moveTo>
                    <a:pt x="786" y="1"/>
                  </a:moveTo>
                  <a:cubicBezTo>
                    <a:pt x="746" y="1"/>
                    <a:pt x="702" y="16"/>
                    <a:pt x="661" y="50"/>
                  </a:cubicBezTo>
                  <a:cubicBezTo>
                    <a:pt x="547" y="138"/>
                    <a:pt x="425" y="226"/>
                    <a:pt x="304" y="313"/>
                  </a:cubicBezTo>
                  <a:cubicBezTo>
                    <a:pt x="176" y="414"/>
                    <a:pt x="0" y="529"/>
                    <a:pt x="14" y="711"/>
                  </a:cubicBezTo>
                  <a:cubicBezTo>
                    <a:pt x="27" y="839"/>
                    <a:pt x="108" y="920"/>
                    <a:pt x="236" y="934"/>
                  </a:cubicBezTo>
                  <a:cubicBezTo>
                    <a:pt x="243" y="934"/>
                    <a:pt x="250" y="934"/>
                    <a:pt x="256" y="934"/>
                  </a:cubicBezTo>
                  <a:cubicBezTo>
                    <a:pt x="427" y="934"/>
                    <a:pt x="543" y="767"/>
                    <a:pt x="634" y="644"/>
                  </a:cubicBezTo>
                  <a:cubicBezTo>
                    <a:pt x="729" y="529"/>
                    <a:pt x="816" y="414"/>
                    <a:pt x="911" y="300"/>
                  </a:cubicBezTo>
                  <a:cubicBezTo>
                    <a:pt x="1024" y="160"/>
                    <a:pt x="920" y="1"/>
                    <a:pt x="7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" name="Google Shape;73;p2"/>
            <p:cNvGrpSpPr/>
            <p:nvPr/>
          </p:nvGrpSpPr>
          <p:grpSpPr>
            <a:xfrm>
              <a:off x="4000516" y="3835098"/>
              <a:ext cx="229586" cy="113303"/>
              <a:chOff x="5215616" y="4382435"/>
              <a:chExt cx="229586" cy="113303"/>
            </a:xfrm>
          </p:grpSpPr>
          <p:sp>
            <p:nvSpPr>
              <p:cNvPr id="74" name="Google Shape;74;p2"/>
              <p:cNvSpPr/>
              <p:nvPr/>
            </p:nvSpPr>
            <p:spPr>
              <a:xfrm>
                <a:off x="5215616" y="4389877"/>
                <a:ext cx="51670" cy="97544"/>
              </a:xfrm>
              <a:custGeom>
                <a:avLst/>
                <a:gdLst/>
                <a:ahLst/>
                <a:cxnLst/>
                <a:rect l="l" t="t" r="r" b="b"/>
                <a:pathLst>
                  <a:path w="812" h="1337" extrusionOk="0">
                    <a:moveTo>
                      <a:pt x="235" y="1"/>
                    </a:moveTo>
                    <a:cubicBezTo>
                      <a:pt x="114" y="1"/>
                      <a:pt x="0" y="93"/>
                      <a:pt x="53" y="238"/>
                    </a:cubicBezTo>
                    <a:cubicBezTo>
                      <a:pt x="160" y="562"/>
                      <a:pt x="241" y="926"/>
                      <a:pt x="403" y="1229"/>
                    </a:cubicBezTo>
                    <a:cubicBezTo>
                      <a:pt x="440" y="1305"/>
                      <a:pt x="500" y="1336"/>
                      <a:pt x="563" y="1336"/>
                    </a:cubicBezTo>
                    <a:cubicBezTo>
                      <a:pt x="684" y="1336"/>
                      <a:pt x="812" y="1217"/>
                      <a:pt x="781" y="1074"/>
                    </a:cubicBezTo>
                    <a:cubicBezTo>
                      <a:pt x="707" y="757"/>
                      <a:pt x="552" y="440"/>
                      <a:pt x="437" y="137"/>
                    </a:cubicBezTo>
                    <a:cubicBezTo>
                      <a:pt x="399" y="42"/>
                      <a:pt x="315" y="1"/>
                      <a:pt x="23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5288411" y="4382435"/>
                <a:ext cx="51988" cy="98857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355" extrusionOk="0">
                    <a:moveTo>
                      <a:pt x="575" y="0"/>
                    </a:moveTo>
                    <a:cubicBezTo>
                      <a:pt x="517" y="0"/>
                      <a:pt x="457" y="27"/>
                      <a:pt x="412" y="91"/>
                    </a:cubicBezTo>
                    <a:cubicBezTo>
                      <a:pt x="203" y="374"/>
                      <a:pt x="1" y="839"/>
                      <a:pt x="149" y="1190"/>
                    </a:cubicBezTo>
                    <a:cubicBezTo>
                      <a:pt x="189" y="1291"/>
                      <a:pt x="298" y="1355"/>
                      <a:pt x="398" y="1355"/>
                    </a:cubicBezTo>
                    <a:cubicBezTo>
                      <a:pt x="485" y="1355"/>
                      <a:pt x="566" y="1306"/>
                      <a:pt x="588" y="1190"/>
                    </a:cubicBezTo>
                    <a:cubicBezTo>
                      <a:pt x="641" y="880"/>
                      <a:pt x="594" y="583"/>
                      <a:pt x="743" y="280"/>
                    </a:cubicBezTo>
                    <a:cubicBezTo>
                      <a:pt x="816" y="127"/>
                      <a:pt x="701" y="0"/>
                      <a:pt x="57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5357770" y="4400164"/>
                <a:ext cx="87431" cy="95574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1310" extrusionOk="0">
                    <a:moveTo>
                      <a:pt x="1048" y="0"/>
                    </a:moveTo>
                    <a:cubicBezTo>
                      <a:pt x="994" y="0"/>
                      <a:pt x="937" y="23"/>
                      <a:pt x="887" y="77"/>
                    </a:cubicBezTo>
                    <a:cubicBezTo>
                      <a:pt x="644" y="333"/>
                      <a:pt x="381" y="576"/>
                      <a:pt x="165" y="846"/>
                    </a:cubicBezTo>
                    <a:cubicBezTo>
                      <a:pt x="0" y="1046"/>
                      <a:pt x="165" y="1310"/>
                      <a:pt x="361" y="1310"/>
                    </a:cubicBezTo>
                    <a:cubicBezTo>
                      <a:pt x="421" y="1310"/>
                      <a:pt x="485" y="1284"/>
                      <a:pt x="543" y="1223"/>
                    </a:cubicBezTo>
                    <a:cubicBezTo>
                      <a:pt x="785" y="974"/>
                      <a:pt x="1001" y="684"/>
                      <a:pt x="1224" y="414"/>
                    </a:cubicBezTo>
                    <a:cubicBezTo>
                      <a:pt x="1373" y="239"/>
                      <a:pt x="1223" y="0"/>
                      <a:pt x="1048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7" name="Google Shape;77;p2"/>
          <p:cNvSpPr txBox="1">
            <a:spLocks noGrp="1"/>
          </p:cNvSpPr>
          <p:nvPr>
            <p:ph type="ctrTitle"/>
          </p:nvPr>
        </p:nvSpPr>
        <p:spPr>
          <a:xfrm>
            <a:off x="3803488" y="539500"/>
            <a:ext cx="4302000" cy="201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900" b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2"/>
          <p:cNvSpPr txBox="1">
            <a:spLocks noGrp="1"/>
          </p:cNvSpPr>
          <p:nvPr>
            <p:ph type="subTitle" idx="1"/>
          </p:nvPr>
        </p:nvSpPr>
        <p:spPr>
          <a:xfrm>
            <a:off x="4159325" y="2503725"/>
            <a:ext cx="4248900" cy="41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79" name="Google Shape;79;p2"/>
          <p:cNvGrpSpPr/>
          <p:nvPr/>
        </p:nvGrpSpPr>
        <p:grpSpPr>
          <a:xfrm>
            <a:off x="-125" y="3643177"/>
            <a:ext cx="9144252" cy="1513473"/>
            <a:chOff x="-125" y="3643177"/>
            <a:chExt cx="9144252" cy="1513473"/>
          </a:xfrm>
        </p:grpSpPr>
        <p:sp>
          <p:nvSpPr>
            <p:cNvPr id="80" name="Google Shape;80;p2"/>
            <p:cNvSpPr/>
            <p:nvPr/>
          </p:nvSpPr>
          <p:spPr>
            <a:xfrm>
              <a:off x="-125" y="3643177"/>
              <a:ext cx="9144252" cy="1513473"/>
            </a:xfrm>
            <a:custGeom>
              <a:avLst/>
              <a:gdLst/>
              <a:ahLst/>
              <a:cxnLst/>
              <a:rect l="l" t="t" r="r" b="b"/>
              <a:pathLst>
                <a:path w="99122" h="22807" extrusionOk="0">
                  <a:moveTo>
                    <a:pt x="61118" y="0"/>
                  </a:moveTo>
                  <a:cubicBezTo>
                    <a:pt x="40645" y="0"/>
                    <a:pt x="20272" y="2138"/>
                    <a:pt x="1" y="6374"/>
                  </a:cubicBezTo>
                  <a:lnTo>
                    <a:pt x="1" y="22807"/>
                  </a:lnTo>
                  <a:lnTo>
                    <a:pt x="99121" y="22807"/>
                  </a:lnTo>
                  <a:lnTo>
                    <a:pt x="99121" y="2450"/>
                  </a:lnTo>
                  <a:cubicBezTo>
                    <a:pt x="86417" y="814"/>
                    <a:pt x="73749" y="0"/>
                    <a:pt x="611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" name="Google Shape;81;p2"/>
            <p:cNvGrpSpPr/>
            <p:nvPr/>
          </p:nvGrpSpPr>
          <p:grpSpPr>
            <a:xfrm>
              <a:off x="629649" y="4009552"/>
              <a:ext cx="7967138" cy="1018298"/>
              <a:chOff x="629649" y="4009552"/>
              <a:chExt cx="7967138" cy="1018298"/>
            </a:xfrm>
          </p:grpSpPr>
          <p:grpSp>
            <p:nvGrpSpPr>
              <p:cNvPr id="82" name="Google Shape;82;p2"/>
              <p:cNvGrpSpPr/>
              <p:nvPr/>
            </p:nvGrpSpPr>
            <p:grpSpPr>
              <a:xfrm>
                <a:off x="629649" y="4885728"/>
                <a:ext cx="167162" cy="142122"/>
                <a:chOff x="1459849" y="4903578"/>
                <a:chExt cx="167162" cy="142122"/>
              </a:xfrm>
            </p:grpSpPr>
            <p:sp>
              <p:nvSpPr>
                <p:cNvPr id="83" name="Google Shape;83;p2"/>
                <p:cNvSpPr/>
                <p:nvPr/>
              </p:nvSpPr>
              <p:spPr>
                <a:xfrm>
                  <a:off x="1459849" y="4957494"/>
                  <a:ext cx="62105" cy="87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1204" extrusionOk="0">
                      <a:moveTo>
                        <a:pt x="217" y="1"/>
                      </a:moveTo>
                      <a:cubicBezTo>
                        <a:pt x="106" y="1"/>
                        <a:pt x="1" y="114"/>
                        <a:pt x="75" y="239"/>
                      </a:cubicBezTo>
                      <a:cubicBezTo>
                        <a:pt x="237" y="536"/>
                        <a:pt x="392" y="833"/>
                        <a:pt x="568" y="1116"/>
                      </a:cubicBezTo>
                      <a:cubicBezTo>
                        <a:pt x="607" y="1178"/>
                        <a:pt x="664" y="1204"/>
                        <a:pt x="721" y="1204"/>
                      </a:cubicBezTo>
                      <a:cubicBezTo>
                        <a:pt x="849" y="1204"/>
                        <a:pt x="975" y="1072"/>
                        <a:pt x="891" y="927"/>
                      </a:cubicBezTo>
                      <a:cubicBezTo>
                        <a:pt x="723" y="637"/>
                        <a:pt x="534" y="361"/>
                        <a:pt x="352" y="78"/>
                      </a:cubicBezTo>
                      <a:cubicBezTo>
                        <a:pt x="316" y="23"/>
                        <a:pt x="266" y="1"/>
                        <a:pt x="217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84;p2"/>
                <p:cNvSpPr/>
                <p:nvPr/>
              </p:nvSpPr>
              <p:spPr>
                <a:xfrm>
                  <a:off x="1511073" y="4903578"/>
                  <a:ext cx="49252" cy="113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" h="1554" extrusionOk="0">
                      <a:moveTo>
                        <a:pt x="166" y="1"/>
                      </a:moveTo>
                      <a:cubicBezTo>
                        <a:pt x="81" y="1"/>
                        <a:pt x="1" y="65"/>
                        <a:pt x="32" y="176"/>
                      </a:cubicBezTo>
                      <a:cubicBezTo>
                        <a:pt x="100" y="439"/>
                        <a:pt x="160" y="702"/>
                        <a:pt x="235" y="958"/>
                      </a:cubicBezTo>
                      <a:cubicBezTo>
                        <a:pt x="288" y="1174"/>
                        <a:pt x="302" y="1390"/>
                        <a:pt x="491" y="1531"/>
                      </a:cubicBezTo>
                      <a:cubicBezTo>
                        <a:pt x="510" y="1547"/>
                        <a:pt x="531" y="1554"/>
                        <a:pt x="551" y="1554"/>
                      </a:cubicBezTo>
                      <a:cubicBezTo>
                        <a:pt x="610" y="1554"/>
                        <a:pt x="668" y="1500"/>
                        <a:pt x="693" y="1450"/>
                      </a:cubicBezTo>
                      <a:cubicBezTo>
                        <a:pt x="774" y="1241"/>
                        <a:pt x="659" y="1012"/>
                        <a:pt x="592" y="810"/>
                      </a:cubicBezTo>
                      <a:cubicBezTo>
                        <a:pt x="511" y="574"/>
                        <a:pt x="410" y="338"/>
                        <a:pt x="315" y="102"/>
                      </a:cubicBezTo>
                      <a:cubicBezTo>
                        <a:pt x="288" y="32"/>
                        <a:pt x="225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85;p2"/>
                <p:cNvSpPr/>
                <p:nvPr/>
              </p:nvSpPr>
              <p:spPr>
                <a:xfrm>
                  <a:off x="1562869" y="4948739"/>
                  <a:ext cx="64142" cy="96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" h="1329" extrusionOk="0">
                      <a:moveTo>
                        <a:pt x="826" y="0"/>
                      </a:moveTo>
                      <a:cubicBezTo>
                        <a:pt x="796" y="0"/>
                        <a:pt x="765" y="11"/>
                        <a:pt x="735" y="36"/>
                      </a:cubicBezTo>
                      <a:lnTo>
                        <a:pt x="742" y="36"/>
                      </a:lnTo>
                      <a:cubicBezTo>
                        <a:pt x="533" y="204"/>
                        <a:pt x="351" y="400"/>
                        <a:pt x="236" y="643"/>
                      </a:cubicBezTo>
                      <a:cubicBezTo>
                        <a:pt x="162" y="804"/>
                        <a:pt x="0" y="1162"/>
                        <a:pt x="203" y="1297"/>
                      </a:cubicBezTo>
                      <a:cubicBezTo>
                        <a:pt x="239" y="1319"/>
                        <a:pt x="272" y="1329"/>
                        <a:pt x="301" y="1329"/>
                      </a:cubicBezTo>
                      <a:cubicBezTo>
                        <a:pt x="441" y="1329"/>
                        <a:pt x="506" y="1110"/>
                        <a:pt x="540" y="993"/>
                      </a:cubicBezTo>
                      <a:cubicBezTo>
                        <a:pt x="627" y="710"/>
                        <a:pt x="729" y="440"/>
                        <a:pt x="924" y="218"/>
                      </a:cubicBezTo>
                      <a:cubicBezTo>
                        <a:pt x="1007" y="119"/>
                        <a:pt x="926" y="0"/>
                        <a:pt x="826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6" name="Google Shape;86;p2"/>
              <p:cNvGrpSpPr/>
              <p:nvPr/>
            </p:nvGrpSpPr>
            <p:grpSpPr>
              <a:xfrm>
                <a:off x="1868802" y="4658882"/>
                <a:ext cx="167608" cy="105643"/>
                <a:chOff x="2313539" y="4811869"/>
                <a:chExt cx="167608" cy="105643"/>
              </a:xfrm>
            </p:grpSpPr>
            <p:sp>
              <p:nvSpPr>
                <p:cNvPr id="87" name="Google Shape;87;p2"/>
                <p:cNvSpPr/>
                <p:nvPr/>
              </p:nvSpPr>
              <p:spPr>
                <a:xfrm>
                  <a:off x="2313539" y="4832006"/>
                  <a:ext cx="62487" cy="84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" h="1165" extrusionOk="0">
                      <a:moveTo>
                        <a:pt x="265" y="0"/>
                      </a:moveTo>
                      <a:cubicBezTo>
                        <a:pt x="127" y="0"/>
                        <a:pt x="1" y="186"/>
                        <a:pt x="125" y="321"/>
                      </a:cubicBezTo>
                      <a:cubicBezTo>
                        <a:pt x="253" y="456"/>
                        <a:pt x="354" y="597"/>
                        <a:pt x="435" y="759"/>
                      </a:cubicBezTo>
                      <a:cubicBezTo>
                        <a:pt x="509" y="914"/>
                        <a:pt x="516" y="1096"/>
                        <a:pt x="691" y="1157"/>
                      </a:cubicBezTo>
                      <a:cubicBezTo>
                        <a:pt x="706" y="1163"/>
                        <a:pt x="721" y="1165"/>
                        <a:pt x="735" y="1165"/>
                      </a:cubicBezTo>
                      <a:cubicBezTo>
                        <a:pt x="789" y="1165"/>
                        <a:pt x="834" y="1127"/>
                        <a:pt x="867" y="1090"/>
                      </a:cubicBezTo>
                      <a:cubicBezTo>
                        <a:pt x="981" y="935"/>
                        <a:pt x="833" y="692"/>
                        <a:pt x="752" y="543"/>
                      </a:cubicBezTo>
                      <a:cubicBezTo>
                        <a:pt x="658" y="368"/>
                        <a:pt x="529" y="200"/>
                        <a:pt x="388" y="58"/>
                      </a:cubicBezTo>
                      <a:cubicBezTo>
                        <a:pt x="350" y="17"/>
                        <a:pt x="307" y="0"/>
                        <a:pt x="265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8;p2"/>
                <p:cNvSpPr/>
                <p:nvPr/>
              </p:nvSpPr>
              <p:spPr>
                <a:xfrm>
                  <a:off x="2392698" y="4811869"/>
                  <a:ext cx="33089" cy="86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" h="1192" extrusionOk="0">
                      <a:moveTo>
                        <a:pt x="265" y="1"/>
                      </a:moveTo>
                      <a:cubicBezTo>
                        <a:pt x="211" y="1"/>
                        <a:pt x="160" y="26"/>
                        <a:pt x="135" y="84"/>
                      </a:cubicBezTo>
                      <a:cubicBezTo>
                        <a:pt x="20" y="334"/>
                        <a:pt x="0" y="712"/>
                        <a:pt x="14" y="988"/>
                      </a:cubicBezTo>
                      <a:cubicBezTo>
                        <a:pt x="14" y="1082"/>
                        <a:pt x="74" y="1157"/>
                        <a:pt x="162" y="1184"/>
                      </a:cubicBezTo>
                      <a:cubicBezTo>
                        <a:pt x="179" y="1189"/>
                        <a:pt x="195" y="1191"/>
                        <a:pt x="211" y="1191"/>
                      </a:cubicBezTo>
                      <a:cubicBezTo>
                        <a:pt x="232" y="1191"/>
                        <a:pt x="253" y="1187"/>
                        <a:pt x="277" y="1184"/>
                      </a:cubicBezTo>
                      <a:cubicBezTo>
                        <a:pt x="337" y="1170"/>
                        <a:pt x="405" y="1103"/>
                        <a:pt x="418" y="1042"/>
                      </a:cubicBezTo>
                      <a:cubicBezTo>
                        <a:pt x="472" y="766"/>
                        <a:pt x="519" y="388"/>
                        <a:pt x="445" y="118"/>
                      </a:cubicBezTo>
                      <a:lnTo>
                        <a:pt x="445" y="118"/>
                      </a:lnTo>
                      <a:lnTo>
                        <a:pt x="445" y="125"/>
                      </a:lnTo>
                      <a:cubicBezTo>
                        <a:pt x="422" y="50"/>
                        <a:pt x="340" y="1"/>
                        <a:pt x="265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9;p2"/>
                <p:cNvSpPr/>
                <p:nvPr/>
              </p:nvSpPr>
              <p:spPr>
                <a:xfrm>
                  <a:off x="2428714" y="4856155"/>
                  <a:ext cx="52433" cy="61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" h="841" extrusionOk="0">
                      <a:moveTo>
                        <a:pt x="627" y="0"/>
                      </a:moveTo>
                      <a:cubicBezTo>
                        <a:pt x="592" y="0"/>
                        <a:pt x="557" y="13"/>
                        <a:pt x="526" y="44"/>
                      </a:cubicBezTo>
                      <a:cubicBezTo>
                        <a:pt x="365" y="206"/>
                        <a:pt x="203" y="361"/>
                        <a:pt x="81" y="556"/>
                      </a:cubicBezTo>
                      <a:cubicBezTo>
                        <a:pt x="1" y="693"/>
                        <a:pt x="128" y="841"/>
                        <a:pt x="260" y="841"/>
                      </a:cubicBezTo>
                      <a:cubicBezTo>
                        <a:pt x="304" y="841"/>
                        <a:pt x="348" y="824"/>
                        <a:pt x="385" y="786"/>
                      </a:cubicBezTo>
                      <a:cubicBezTo>
                        <a:pt x="540" y="617"/>
                        <a:pt x="648" y="421"/>
                        <a:pt x="762" y="226"/>
                      </a:cubicBezTo>
                      <a:cubicBezTo>
                        <a:pt x="823" y="115"/>
                        <a:pt x="729" y="0"/>
                        <a:pt x="62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0" name="Google Shape;90;p2"/>
              <p:cNvGrpSpPr/>
              <p:nvPr/>
            </p:nvGrpSpPr>
            <p:grpSpPr>
              <a:xfrm>
                <a:off x="6263268" y="4793179"/>
                <a:ext cx="194333" cy="110385"/>
                <a:chOff x="3169393" y="4715929"/>
                <a:chExt cx="194333" cy="110385"/>
              </a:xfrm>
            </p:grpSpPr>
            <p:sp>
              <p:nvSpPr>
                <p:cNvPr id="91" name="Google Shape;91;p2"/>
                <p:cNvSpPr/>
                <p:nvPr/>
              </p:nvSpPr>
              <p:spPr>
                <a:xfrm>
                  <a:off x="3169393" y="4742048"/>
                  <a:ext cx="70632" cy="84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155" extrusionOk="0">
                      <a:moveTo>
                        <a:pt x="293" y="0"/>
                      </a:moveTo>
                      <a:cubicBezTo>
                        <a:pt x="141" y="0"/>
                        <a:pt x="0" y="213"/>
                        <a:pt x="134" y="367"/>
                      </a:cubicBezTo>
                      <a:lnTo>
                        <a:pt x="484" y="792"/>
                      </a:lnTo>
                      <a:cubicBezTo>
                        <a:pt x="592" y="920"/>
                        <a:pt x="693" y="1102"/>
                        <a:pt x="869" y="1149"/>
                      </a:cubicBezTo>
                      <a:cubicBezTo>
                        <a:pt x="882" y="1153"/>
                        <a:pt x="896" y="1155"/>
                        <a:pt x="910" y="1155"/>
                      </a:cubicBezTo>
                      <a:cubicBezTo>
                        <a:pt x="1004" y="1155"/>
                        <a:pt x="1110" y="1080"/>
                        <a:pt x="1098" y="974"/>
                      </a:cubicBezTo>
                      <a:cubicBezTo>
                        <a:pt x="1084" y="779"/>
                        <a:pt x="923" y="650"/>
                        <a:pt x="808" y="509"/>
                      </a:cubicBezTo>
                      <a:cubicBezTo>
                        <a:pt x="680" y="367"/>
                        <a:pt x="558" y="219"/>
                        <a:pt x="430" y="71"/>
                      </a:cubicBezTo>
                      <a:cubicBezTo>
                        <a:pt x="389" y="21"/>
                        <a:pt x="340" y="0"/>
                        <a:pt x="293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92;p2"/>
                <p:cNvSpPr/>
                <p:nvPr/>
              </p:nvSpPr>
              <p:spPr>
                <a:xfrm>
                  <a:off x="3260260" y="4715929"/>
                  <a:ext cx="30480" cy="92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" h="1265" extrusionOk="0">
                      <a:moveTo>
                        <a:pt x="239" y="0"/>
                      </a:moveTo>
                      <a:cubicBezTo>
                        <a:pt x="138" y="0"/>
                        <a:pt x="37" y="64"/>
                        <a:pt x="34" y="193"/>
                      </a:cubicBezTo>
                      <a:cubicBezTo>
                        <a:pt x="34" y="395"/>
                        <a:pt x="34" y="597"/>
                        <a:pt x="34" y="799"/>
                      </a:cubicBezTo>
                      <a:cubicBezTo>
                        <a:pt x="27" y="975"/>
                        <a:pt x="0" y="1137"/>
                        <a:pt x="162" y="1244"/>
                      </a:cubicBezTo>
                      <a:cubicBezTo>
                        <a:pt x="182" y="1258"/>
                        <a:pt x="209" y="1265"/>
                        <a:pt x="237" y="1265"/>
                      </a:cubicBezTo>
                      <a:cubicBezTo>
                        <a:pt x="265" y="1265"/>
                        <a:pt x="294" y="1258"/>
                        <a:pt x="317" y="1244"/>
                      </a:cubicBezTo>
                      <a:cubicBezTo>
                        <a:pt x="479" y="1137"/>
                        <a:pt x="445" y="975"/>
                        <a:pt x="445" y="799"/>
                      </a:cubicBezTo>
                      <a:cubicBezTo>
                        <a:pt x="445" y="597"/>
                        <a:pt x="439" y="395"/>
                        <a:pt x="439" y="193"/>
                      </a:cubicBezTo>
                      <a:cubicBezTo>
                        <a:pt x="439" y="64"/>
                        <a:pt x="339" y="0"/>
                        <a:pt x="239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93;p2"/>
                <p:cNvSpPr/>
                <p:nvPr/>
              </p:nvSpPr>
              <p:spPr>
                <a:xfrm>
                  <a:off x="3304039" y="4748103"/>
                  <a:ext cx="59687" cy="74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1025" extrusionOk="0">
                      <a:moveTo>
                        <a:pt x="711" y="1"/>
                      </a:moveTo>
                      <a:cubicBezTo>
                        <a:pt x="655" y="1"/>
                        <a:pt x="599" y="23"/>
                        <a:pt x="553" y="62"/>
                      </a:cubicBezTo>
                      <a:cubicBezTo>
                        <a:pt x="337" y="230"/>
                        <a:pt x="121" y="466"/>
                        <a:pt x="34" y="729"/>
                      </a:cubicBezTo>
                      <a:cubicBezTo>
                        <a:pt x="0" y="837"/>
                        <a:pt x="67" y="965"/>
                        <a:pt x="169" y="1006"/>
                      </a:cubicBezTo>
                      <a:cubicBezTo>
                        <a:pt x="199" y="1018"/>
                        <a:pt x="230" y="1024"/>
                        <a:pt x="259" y="1024"/>
                      </a:cubicBezTo>
                      <a:cubicBezTo>
                        <a:pt x="338" y="1024"/>
                        <a:pt x="409" y="980"/>
                        <a:pt x="459" y="911"/>
                      </a:cubicBezTo>
                      <a:cubicBezTo>
                        <a:pt x="526" y="817"/>
                        <a:pt x="573" y="709"/>
                        <a:pt x="641" y="615"/>
                      </a:cubicBezTo>
                      <a:cubicBezTo>
                        <a:pt x="701" y="520"/>
                        <a:pt x="775" y="439"/>
                        <a:pt x="856" y="365"/>
                      </a:cubicBezTo>
                      <a:cubicBezTo>
                        <a:pt x="937" y="284"/>
                        <a:pt x="937" y="143"/>
                        <a:pt x="856" y="62"/>
                      </a:cubicBezTo>
                      <a:cubicBezTo>
                        <a:pt x="814" y="20"/>
                        <a:pt x="763" y="1"/>
                        <a:pt x="711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4" name="Google Shape;94;p2"/>
              <p:cNvGrpSpPr/>
              <p:nvPr/>
            </p:nvGrpSpPr>
            <p:grpSpPr>
              <a:xfrm>
                <a:off x="3637482" y="4903567"/>
                <a:ext cx="166017" cy="106445"/>
                <a:chOff x="8105507" y="3916667"/>
                <a:chExt cx="166017" cy="106445"/>
              </a:xfrm>
            </p:grpSpPr>
            <p:sp>
              <p:nvSpPr>
                <p:cNvPr id="95" name="Google Shape;95;p2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96;p2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97;p2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8" name="Google Shape;98;p2"/>
              <p:cNvGrpSpPr/>
              <p:nvPr/>
            </p:nvGrpSpPr>
            <p:grpSpPr>
              <a:xfrm>
                <a:off x="7211447" y="4009552"/>
                <a:ext cx="188606" cy="117097"/>
                <a:chOff x="6912722" y="4491852"/>
                <a:chExt cx="188606" cy="117097"/>
              </a:xfrm>
            </p:grpSpPr>
            <p:sp>
              <p:nvSpPr>
                <p:cNvPr id="99" name="Google Shape;99;p2"/>
                <p:cNvSpPr/>
                <p:nvPr/>
              </p:nvSpPr>
              <p:spPr>
                <a:xfrm>
                  <a:off x="6912722" y="4491852"/>
                  <a:ext cx="60387" cy="8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1207" extrusionOk="0">
                      <a:moveTo>
                        <a:pt x="319" y="1"/>
                      </a:moveTo>
                      <a:cubicBezTo>
                        <a:pt x="150" y="1"/>
                        <a:pt x="1" y="234"/>
                        <a:pt x="144" y="409"/>
                      </a:cubicBezTo>
                      <a:cubicBezTo>
                        <a:pt x="299" y="598"/>
                        <a:pt x="374" y="807"/>
                        <a:pt x="455" y="1036"/>
                      </a:cubicBezTo>
                      <a:cubicBezTo>
                        <a:pt x="495" y="1154"/>
                        <a:pt x="585" y="1206"/>
                        <a:pt x="676" y="1206"/>
                      </a:cubicBezTo>
                      <a:cubicBezTo>
                        <a:pt x="811" y="1206"/>
                        <a:pt x="948" y="1090"/>
                        <a:pt x="920" y="908"/>
                      </a:cubicBezTo>
                      <a:cubicBezTo>
                        <a:pt x="866" y="604"/>
                        <a:pt x="677" y="308"/>
                        <a:pt x="475" y="78"/>
                      </a:cubicBezTo>
                      <a:cubicBezTo>
                        <a:pt x="427" y="24"/>
                        <a:pt x="372" y="1"/>
                        <a:pt x="319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2"/>
                <p:cNvSpPr/>
                <p:nvPr/>
              </p:nvSpPr>
              <p:spPr>
                <a:xfrm>
                  <a:off x="6980872" y="4500461"/>
                  <a:ext cx="58224" cy="82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" h="1134" extrusionOk="0">
                      <a:moveTo>
                        <a:pt x="622" y="1"/>
                      </a:moveTo>
                      <a:cubicBezTo>
                        <a:pt x="563" y="1"/>
                        <a:pt x="504" y="28"/>
                        <a:pt x="469" y="88"/>
                      </a:cubicBezTo>
                      <a:cubicBezTo>
                        <a:pt x="408" y="196"/>
                        <a:pt x="388" y="318"/>
                        <a:pt x="328" y="419"/>
                      </a:cubicBezTo>
                      <a:cubicBezTo>
                        <a:pt x="267" y="527"/>
                        <a:pt x="206" y="641"/>
                        <a:pt x="132" y="736"/>
                      </a:cubicBezTo>
                      <a:cubicBezTo>
                        <a:pt x="0" y="913"/>
                        <a:pt x="193" y="1133"/>
                        <a:pt x="377" y="1133"/>
                      </a:cubicBezTo>
                      <a:cubicBezTo>
                        <a:pt x="437" y="1133"/>
                        <a:pt x="497" y="1109"/>
                        <a:pt x="543" y="1053"/>
                      </a:cubicBezTo>
                      <a:cubicBezTo>
                        <a:pt x="732" y="817"/>
                        <a:pt x="914" y="453"/>
                        <a:pt x="813" y="136"/>
                      </a:cubicBezTo>
                      <a:cubicBezTo>
                        <a:pt x="786" y="50"/>
                        <a:pt x="703" y="1"/>
                        <a:pt x="622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2"/>
                <p:cNvSpPr/>
                <p:nvPr/>
              </p:nvSpPr>
              <p:spPr>
                <a:xfrm>
                  <a:off x="7032351" y="4533876"/>
                  <a:ext cx="68978" cy="75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" h="1029" extrusionOk="0">
                      <a:moveTo>
                        <a:pt x="743" y="0"/>
                      </a:moveTo>
                      <a:cubicBezTo>
                        <a:pt x="687" y="0"/>
                        <a:pt x="630" y="21"/>
                        <a:pt x="584" y="69"/>
                      </a:cubicBezTo>
                      <a:cubicBezTo>
                        <a:pt x="395" y="271"/>
                        <a:pt x="173" y="467"/>
                        <a:pt x="65" y="730"/>
                      </a:cubicBezTo>
                      <a:cubicBezTo>
                        <a:pt x="0" y="886"/>
                        <a:pt x="155" y="1029"/>
                        <a:pt x="305" y="1029"/>
                      </a:cubicBezTo>
                      <a:cubicBezTo>
                        <a:pt x="343" y="1029"/>
                        <a:pt x="381" y="1020"/>
                        <a:pt x="415" y="999"/>
                      </a:cubicBezTo>
                      <a:cubicBezTo>
                        <a:pt x="651" y="851"/>
                        <a:pt x="800" y="581"/>
                        <a:pt x="962" y="359"/>
                      </a:cubicBezTo>
                      <a:cubicBezTo>
                        <a:pt x="1084" y="191"/>
                        <a:pt x="914" y="0"/>
                        <a:pt x="743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2" name="Google Shape;102;p2"/>
              <p:cNvGrpSpPr/>
              <p:nvPr/>
            </p:nvGrpSpPr>
            <p:grpSpPr>
              <a:xfrm>
                <a:off x="4857982" y="4342392"/>
                <a:ext cx="166017" cy="106445"/>
                <a:chOff x="8105507" y="3916667"/>
                <a:chExt cx="166017" cy="106445"/>
              </a:xfrm>
            </p:grpSpPr>
            <p:sp>
              <p:nvSpPr>
                <p:cNvPr id="103" name="Google Shape;103;p2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104;p2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105;p2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6" name="Google Shape;106;p2"/>
              <p:cNvGrpSpPr/>
              <p:nvPr/>
            </p:nvGrpSpPr>
            <p:grpSpPr>
              <a:xfrm>
                <a:off x="8430770" y="4550779"/>
                <a:ext cx="166017" cy="106445"/>
                <a:chOff x="8105507" y="3916667"/>
                <a:chExt cx="166017" cy="106445"/>
              </a:xfrm>
            </p:grpSpPr>
            <p:sp>
              <p:nvSpPr>
                <p:cNvPr id="107" name="Google Shape;107;p2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108;p2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109;p2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23"/>
          <p:cNvSpPr/>
          <p:nvPr/>
        </p:nvSpPr>
        <p:spPr>
          <a:xfrm flipH="1">
            <a:off x="-3403" y="3689125"/>
            <a:ext cx="9150778" cy="1436648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7" name="Google Shape;1157;p23"/>
          <p:cNvGrpSpPr/>
          <p:nvPr/>
        </p:nvGrpSpPr>
        <p:grpSpPr>
          <a:xfrm>
            <a:off x="-1238349" y="3812141"/>
            <a:ext cx="2982653" cy="1583709"/>
            <a:chOff x="2051275" y="3803825"/>
            <a:chExt cx="548050" cy="291000"/>
          </a:xfrm>
        </p:grpSpPr>
        <p:sp>
          <p:nvSpPr>
            <p:cNvPr id="1158" name="Google Shape;1158;p23"/>
            <p:cNvSpPr/>
            <p:nvPr/>
          </p:nvSpPr>
          <p:spPr>
            <a:xfrm>
              <a:off x="2051275" y="3803825"/>
              <a:ext cx="548050" cy="291000"/>
            </a:xfrm>
            <a:custGeom>
              <a:avLst/>
              <a:gdLst/>
              <a:ahLst/>
              <a:cxnLst/>
              <a:rect l="l" t="t" r="r" b="b"/>
              <a:pathLst>
                <a:path w="21922" h="11640" extrusionOk="0">
                  <a:moveTo>
                    <a:pt x="8946" y="1"/>
                  </a:moveTo>
                  <a:cubicBezTo>
                    <a:pt x="8236" y="1"/>
                    <a:pt x="7532" y="269"/>
                    <a:pt x="7087" y="824"/>
                  </a:cubicBezTo>
                  <a:cubicBezTo>
                    <a:pt x="6393" y="1687"/>
                    <a:pt x="6487" y="2934"/>
                    <a:pt x="6615" y="4040"/>
                  </a:cubicBezTo>
                  <a:cubicBezTo>
                    <a:pt x="6358" y="3842"/>
                    <a:pt x="6038" y="3744"/>
                    <a:pt x="5716" y="3744"/>
                  </a:cubicBezTo>
                  <a:cubicBezTo>
                    <a:pt x="5371" y="3744"/>
                    <a:pt x="5026" y="3857"/>
                    <a:pt x="4761" y="4080"/>
                  </a:cubicBezTo>
                  <a:cubicBezTo>
                    <a:pt x="4242" y="4519"/>
                    <a:pt x="4080" y="5328"/>
                    <a:pt x="4377" y="5935"/>
                  </a:cubicBezTo>
                  <a:cubicBezTo>
                    <a:pt x="3811" y="5669"/>
                    <a:pt x="3187" y="5535"/>
                    <a:pt x="2563" y="5535"/>
                  </a:cubicBezTo>
                  <a:cubicBezTo>
                    <a:pt x="2362" y="5535"/>
                    <a:pt x="2161" y="5549"/>
                    <a:pt x="1963" y="5577"/>
                  </a:cubicBezTo>
                  <a:cubicBezTo>
                    <a:pt x="1632" y="5624"/>
                    <a:pt x="1288" y="5719"/>
                    <a:pt x="1032" y="5941"/>
                  </a:cubicBezTo>
                  <a:cubicBezTo>
                    <a:pt x="762" y="6177"/>
                    <a:pt x="621" y="6541"/>
                    <a:pt x="513" y="6892"/>
                  </a:cubicBezTo>
                  <a:cubicBezTo>
                    <a:pt x="48" y="8423"/>
                    <a:pt x="0" y="10081"/>
                    <a:pt x="378" y="11639"/>
                  </a:cubicBezTo>
                  <a:lnTo>
                    <a:pt x="21922" y="8834"/>
                  </a:lnTo>
                  <a:cubicBezTo>
                    <a:pt x="21827" y="7276"/>
                    <a:pt x="21173" y="3231"/>
                    <a:pt x="20357" y="1916"/>
                  </a:cubicBezTo>
                  <a:cubicBezTo>
                    <a:pt x="19932" y="1228"/>
                    <a:pt x="19386" y="574"/>
                    <a:pt x="18645" y="277"/>
                  </a:cubicBezTo>
                  <a:cubicBezTo>
                    <a:pt x="18417" y="188"/>
                    <a:pt x="18168" y="143"/>
                    <a:pt x="17920" y="143"/>
                  </a:cubicBezTo>
                  <a:cubicBezTo>
                    <a:pt x="17359" y="143"/>
                    <a:pt x="16804" y="374"/>
                    <a:pt x="16514" y="850"/>
                  </a:cubicBezTo>
                  <a:cubicBezTo>
                    <a:pt x="16163" y="1417"/>
                    <a:pt x="16264" y="2145"/>
                    <a:pt x="16379" y="2799"/>
                  </a:cubicBezTo>
                  <a:cubicBezTo>
                    <a:pt x="16069" y="2199"/>
                    <a:pt x="15691" y="1619"/>
                    <a:pt x="15158" y="1208"/>
                  </a:cubicBezTo>
                  <a:cubicBezTo>
                    <a:pt x="14761" y="897"/>
                    <a:pt x="14259" y="698"/>
                    <a:pt x="13761" y="698"/>
                  </a:cubicBezTo>
                  <a:cubicBezTo>
                    <a:pt x="13601" y="698"/>
                    <a:pt x="13440" y="718"/>
                    <a:pt x="13284" y="763"/>
                  </a:cubicBezTo>
                  <a:cubicBezTo>
                    <a:pt x="12637" y="945"/>
                    <a:pt x="12111" y="1585"/>
                    <a:pt x="12171" y="2260"/>
                  </a:cubicBezTo>
                  <a:cubicBezTo>
                    <a:pt x="11645" y="1356"/>
                    <a:pt x="10897" y="534"/>
                    <a:pt x="9926" y="176"/>
                  </a:cubicBezTo>
                  <a:cubicBezTo>
                    <a:pt x="9616" y="60"/>
                    <a:pt x="9280" y="1"/>
                    <a:pt x="8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3"/>
            <p:cNvSpPr/>
            <p:nvPr/>
          </p:nvSpPr>
          <p:spPr>
            <a:xfrm>
              <a:off x="2498075" y="3839450"/>
              <a:ext cx="15950" cy="36075"/>
            </a:xfrm>
            <a:custGeom>
              <a:avLst/>
              <a:gdLst/>
              <a:ahLst/>
              <a:cxnLst/>
              <a:rect l="l" t="t" r="r" b="b"/>
              <a:pathLst>
                <a:path w="638" h="1443" extrusionOk="0">
                  <a:moveTo>
                    <a:pt x="123" y="1"/>
                  </a:moveTo>
                  <a:cubicBezTo>
                    <a:pt x="62" y="1"/>
                    <a:pt x="0" y="42"/>
                    <a:pt x="4" y="120"/>
                  </a:cubicBezTo>
                  <a:cubicBezTo>
                    <a:pt x="17" y="376"/>
                    <a:pt x="71" y="626"/>
                    <a:pt x="152" y="868"/>
                  </a:cubicBezTo>
                  <a:cubicBezTo>
                    <a:pt x="220" y="1077"/>
                    <a:pt x="287" y="1307"/>
                    <a:pt x="476" y="1428"/>
                  </a:cubicBezTo>
                  <a:cubicBezTo>
                    <a:pt x="492" y="1438"/>
                    <a:pt x="508" y="1442"/>
                    <a:pt x="524" y="1442"/>
                  </a:cubicBezTo>
                  <a:cubicBezTo>
                    <a:pt x="575" y="1442"/>
                    <a:pt x="619" y="1399"/>
                    <a:pt x="624" y="1347"/>
                  </a:cubicBezTo>
                  <a:cubicBezTo>
                    <a:pt x="638" y="1131"/>
                    <a:pt x="503" y="943"/>
                    <a:pt x="429" y="747"/>
                  </a:cubicBezTo>
                  <a:cubicBezTo>
                    <a:pt x="348" y="531"/>
                    <a:pt x="301" y="309"/>
                    <a:pt x="240" y="86"/>
                  </a:cubicBezTo>
                  <a:cubicBezTo>
                    <a:pt x="225" y="29"/>
                    <a:pt x="174" y="1"/>
                    <a:pt x="12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3"/>
            <p:cNvSpPr/>
            <p:nvPr/>
          </p:nvSpPr>
          <p:spPr>
            <a:xfrm>
              <a:off x="2481600" y="3922000"/>
              <a:ext cx="13550" cy="27400"/>
            </a:xfrm>
            <a:custGeom>
              <a:avLst/>
              <a:gdLst/>
              <a:ahLst/>
              <a:cxnLst/>
              <a:rect l="l" t="t" r="r" b="b"/>
              <a:pathLst>
                <a:path w="542" h="1096" extrusionOk="0">
                  <a:moveTo>
                    <a:pt x="140" y="1"/>
                  </a:moveTo>
                  <a:cubicBezTo>
                    <a:pt x="70" y="1"/>
                    <a:pt x="1" y="57"/>
                    <a:pt x="29" y="142"/>
                  </a:cubicBezTo>
                  <a:cubicBezTo>
                    <a:pt x="76" y="311"/>
                    <a:pt x="130" y="486"/>
                    <a:pt x="184" y="655"/>
                  </a:cubicBezTo>
                  <a:cubicBezTo>
                    <a:pt x="225" y="796"/>
                    <a:pt x="245" y="972"/>
                    <a:pt x="359" y="1073"/>
                  </a:cubicBezTo>
                  <a:cubicBezTo>
                    <a:pt x="377" y="1088"/>
                    <a:pt x="400" y="1095"/>
                    <a:pt x="422" y="1095"/>
                  </a:cubicBezTo>
                  <a:cubicBezTo>
                    <a:pt x="459" y="1095"/>
                    <a:pt x="495" y="1074"/>
                    <a:pt x="508" y="1032"/>
                  </a:cubicBezTo>
                  <a:cubicBezTo>
                    <a:pt x="541" y="884"/>
                    <a:pt x="461" y="736"/>
                    <a:pt x="413" y="587"/>
                  </a:cubicBezTo>
                  <a:lnTo>
                    <a:pt x="420" y="587"/>
                  </a:lnTo>
                  <a:cubicBezTo>
                    <a:pt x="359" y="419"/>
                    <a:pt x="305" y="250"/>
                    <a:pt x="252" y="82"/>
                  </a:cubicBezTo>
                  <a:cubicBezTo>
                    <a:pt x="233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3"/>
            <p:cNvSpPr/>
            <p:nvPr/>
          </p:nvSpPr>
          <p:spPr>
            <a:xfrm>
              <a:off x="2534675" y="3941450"/>
              <a:ext cx="15775" cy="26550"/>
            </a:xfrm>
            <a:custGeom>
              <a:avLst/>
              <a:gdLst/>
              <a:ahLst/>
              <a:cxnLst/>
              <a:rect l="l" t="t" r="r" b="b"/>
              <a:pathLst>
                <a:path w="631" h="1062" extrusionOk="0">
                  <a:moveTo>
                    <a:pt x="176" y="1"/>
                  </a:moveTo>
                  <a:cubicBezTo>
                    <a:pt x="87" y="1"/>
                    <a:pt x="1" y="71"/>
                    <a:pt x="37" y="180"/>
                  </a:cubicBezTo>
                  <a:cubicBezTo>
                    <a:pt x="97" y="376"/>
                    <a:pt x="165" y="571"/>
                    <a:pt x="226" y="767"/>
                  </a:cubicBezTo>
                  <a:cubicBezTo>
                    <a:pt x="257" y="866"/>
                    <a:pt x="305" y="1062"/>
                    <a:pt x="443" y="1062"/>
                  </a:cubicBezTo>
                  <a:cubicBezTo>
                    <a:pt x="455" y="1062"/>
                    <a:pt x="468" y="1060"/>
                    <a:pt x="482" y="1057"/>
                  </a:cubicBezTo>
                  <a:cubicBezTo>
                    <a:pt x="630" y="1009"/>
                    <a:pt x="576" y="814"/>
                    <a:pt x="536" y="713"/>
                  </a:cubicBezTo>
                  <a:lnTo>
                    <a:pt x="320" y="106"/>
                  </a:lnTo>
                  <a:cubicBezTo>
                    <a:pt x="296" y="33"/>
                    <a:pt x="235" y="1"/>
                    <a:pt x="17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3"/>
            <p:cNvSpPr/>
            <p:nvPr/>
          </p:nvSpPr>
          <p:spPr>
            <a:xfrm>
              <a:off x="2432375" y="3945475"/>
              <a:ext cx="18050" cy="42700"/>
            </a:xfrm>
            <a:custGeom>
              <a:avLst/>
              <a:gdLst/>
              <a:ahLst/>
              <a:cxnLst/>
              <a:rect l="l" t="t" r="r" b="b"/>
              <a:pathLst>
                <a:path w="722" h="1708" extrusionOk="0">
                  <a:moveTo>
                    <a:pt x="128" y="1"/>
                  </a:moveTo>
                  <a:cubicBezTo>
                    <a:pt x="67" y="1"/>
                    <a:pt x="1" y="56"/>
                    <a:pt x="9" y="134"/>
                  </a:cubicBezTo>
                  <a:cubicBezTo>
                    <a:pt x="76" y="612"/>
                    <a:pt x="150" y="1246"/>
                    <a:pt x="447" y="1644"/>
                  </a:cubicBezTo>
                  <a:cubicBezTo>
                    <a:pt x="480" y="1688"/>
                    <a:pt x="523" y="1708"/>
                    <a:pt x="566" y="1708"/>
                  </a:cubicBezTo>
                  <a:cubicBezTo>
                    <a:pt x="646" y="1708"/>
                    <a:pt x="721" y="1638"/>
                    <a:pt x="703" y="1536"/>
                  </a:cubicBezTo>
                  <a:cubicBezTo>
                    <a:pt x="656" y="1287"/>
                    <a:pt x="528" y="1051"/>
                    <a:pt x="440" y="815"/>
                  </a:cubicBezTo>
                  <a:cubicBezTo>
                    <a:pt x="360" y="572"/>
                    <a:pt x="279" y="329"/>
                    <a:pt x="218" y="80"/>
                  </a:cubicBezTo>
                  <a:cubicBezTo>
                    <a:pt x="205" y="24"/>
                    <a:pt x="167" y="1"/>
                    <a:pt x="12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3"/>
            <p:cNvSpPr/>
            <p:nvPr/>
          </p:nvSpPr>
          <p:spPr>
            <a:xfrm>
              <a:off x="2261350" y="3853350"/>
              <a:ext cx="20050" cy="34650"/>
            </a:xfrm>
            <a:custGeom>
              <a:avLst/>
              <a:gdLst/>
              <a:ahLst/>
              <a:cxnLst/>
              <a:rect l="l" t="t" r="r" b="b"/>
              <a:pathLst>
                <a:path w="802" h="1386" extrusionOk="0">
                  <a:moveTo>
                    <a:pt x="173" y="1"/>
                  </a:moveTo>
                  <a:cubicBezTo>
                    <a:pt x="90" y="1"/>
                    <a:pt x="0" y="96"/>
                    <a:pt x="46" y="198"/>
                  </a:cubicBezTo>
                  <a:lnTo>
                    <a:pt x="343" y="872"/>
                  </a:lnTo>
                  <a:cubicBezTo>
                    <a:pt x="424" y="1054"/>
                    <a:pt x="478" y="1277"/>
                    <a:pt x="653" y="1378"/>
                  </a:cubicBezTo>
                  <a:cubicBezTo>
                    <a:pt x="664" y="1383"/>
                    <a:pt x="676" y="1386"/>
                    <a:pt x="688" y="1386"/>
                  </a:cubicBezTo>
                  <a:cubicBezTo>
                    <a:pt x="722" y="1386"/>
                    <a:pt x="758" y="1365"/>
                    <a:pt x="768" y="1331"/>
                  </a:cubicBezTo>
                  <a:cubicBezTo>
                    <a:pt x="802" y="1135"/>
                    <a:pt x="680" y="953"/>
                    <a:pt x="599" y="778"/>
                  </a:cubicBezTo>
                  <a:cubicBezTo>
                    <a:pt x="491" y="542"/>
                    <a:pt x="383" y="306"/>
                    <a:pt x="269" y="70"/>
                  </a:cubicBezTo>
                  <a:cubicBezTo>
                    <a:pt x="248" y="21"/>
                    <a:pt x="211" y="1"/>
                    <a:pt x="17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3"/>
            <p:cNvSpPr/>
            <p:nvPr/>
          </p:nvSpPr>
          <p:spPr>
            <a:xfrm>
              <a:off x="2249650" y="3942700"/>
              <a:ext cx="20450" cy="37375"/>
            </a:xfrm>
            <a:custGeom>
              <a:avLst/>
              <a:gdLst/>
              <a:ahLst/>
              <a:cxnLst/>
              <a:rect l="l" t="t" r="r" b="b"/>
              <a:pathLst>
                <a:path w="818" h="1495" extrusionOk="0">
                  <a:moveTo>
                    <a:pt x="170" y="1"/>
                  </a:moveTo>
                  <a:cubicBezTo>
                    <a:pt x="89" y="1"/>
                    <a:pt x="1" y="96"/>
                    <a:pt x="42" y="198"/>
                  </a:cubicBezTo>
                  <a:cubicBezTo>
                    <a:pt x="143" y="427"/>
                    <a:pt x="245" y="649"/>
                    <a:pt x="339" y="879"/>
                  </a:cubicBezTo>
                  <a:cubicBezTo>
                    <a:pt x="427" y="1074"/>
                    <a:pt x="487" y="1317"/>
                    <a:pt x="642" y="1465"/>
                  </a:cubicBezTo>
                  <a:cubicBezTo>
                    <a:pt x="665" y="1485"/>
                    <a:pt x="691" y="1494"/>
                    <a:pt x="717" y="1494"/>
                  </a:cubicBezTo>
                  <a:cubicBezTo>
                    <a:pt x="769" y="1494"/>
                    <a:pt x="818" y="1457"/>
                    <a:pt x="818" y="1398"/>
                  </a:cubicBezTo>
                  <a:cubicBezTo>
                    <a:pt x="811" y="1182"/>
                    <a:pt x="683" y="980"/>
                    <a:pt x="595" y="784"/>
                  </a:cubicBezTo>
                  <a:cubicBezTo>
                    <a:pt x="487" y="548"/>
                    <a:pt x="373" y="305"/>
                    <a:pt x="265" y="69"/>
                  </a:cubicBezTo>
                  <a:cubicBezTo>
                    <a:pt x="244" y="21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3"/>
            <p:cNvSpPr/>
            <p:nvPr/>
          </p:nvSpPr>
          <p:spPr>
            <a:xfrm>
              <a:off x="2188825" y="4005675"/>
              <a:ext cx="25000" cy="36825"/>
            </a:xfrm>
            <a:custGeom>
              <a:avLst/>
              <a:gdLst/>
              <a:ahLst/>
              <a:cxnLst/>
              <a:rect l="l" t="t" r="r" b="b"/>
              <a:pathLst>
                <a:path w="1000" h="1473" extrusionOk="0">
                  <a:moveTo>
                    <a:pt x="186" y="1"/>
                  </a:moveTo>
                  <a:cubicBezTo>
                    <a:pt x="97" y="1"/>
                    <a:pt x="1" y="75"/>
                    <a:pt x="41" y="173"/>
                  </a:cubicBezTo>
                  <a:cubicBezTo>
                    <a:pt x="129" y="396"/>
                    <a:pt x="223" y="618"/>
                    <a:pt x="331" y="827"/>
                  </a:cubicBezTo>
                  <a:cubicBezTo>
                    <a:pt x="439" y="1030"/>
                    <a:pt x="540" y="1272"/>
                    <a:pt x="709" y="1434"/>
                  </a:cubicBezTo>
                  <a:cubicBezTo>
                    <a:pt x="739" y="1460"/>
                    <a:pt x="775" y="1472"/>
                    <a:pt x="812" y="1472"/>
                  </a:cubicBezTo>
                  <a:cubicBezTo>
                    <a:pt x="906" y="1472"/>
                    <a:pt x="999" y="1393"/>
                    <a:pt x="965" y="1286"/>
                  </a:cubicBezTo>
                  <a:cubicBezTo>
                    <a:pt x="904" y="1077"/>
                    <a:pt x="749" y="888"/>
                    <a:pt x="641" y="693"/>
                  </a:cubicBezTo>
                  <a:cubicBezTo>
                    <a:pt x="527" y="484"/>
                    <a:pt x="405" y="281"/>
                    <a:pt x="297" y="66"/>
                  </a:cubicBezTo>
                  <a:cubicBezTo>
                    <a:pt x="275" y="20"/>
                    <a:pt x="231" y="1"/>
                    <a:pt x="1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3"/>
            <p:cNvSpPr/>
            <p:nvPr/>
          </p:nvSpPr>
          <p:spPr>
            <a:xfrm>
              <a:off x="2183075" y="3935075"/>
              <a:ext cx="19775" cy="35075"/>
            </a:xfrm>
            <a:custGeom>
              <a:avLst/>
              <a:gdLst/>
              <a:ahLst/>
              <a:cxnLst/>
              <a:rect l="l" t="t" r="r" b="b"/>
              <a:pathLst>
                <a:path w="791" h="1403" extrusionOk="0">
                  <a:moveTo>
                    <a:pt x="137" y="0"/>
                  </a:moveTo>
                  <a:cubicBezTo>
                    <a:pt x="66" y="0"/>
                    <a:pt x="0" y="53"/>
                    <a:pt x="28" y="138"/>
                  </a:cubicBezTo>
                  <a:cubicBezTo>
                    <a:pt x="109" y="368"/>
                    <a:pt x="197" y="597"/>
                    <a:pt x="298" y="819"/>
                  </a:cubicBezTo>
                  <a:cubicBezTo>
                    <a:pt x="386" y="1022"/>
                    <a:pt x="453" y="1251"/>
                    <a:pt x="635" y="1386"/>
                  </a:cubicBezTo>
                  <a:cubicBezTo>
                    <a:pt x="650" y="1397"/>
                    <a:pt x="667" y="1402"/>
                    <a:pt x="684" y="1402"/>
                  </a:cubicBezTo>
                  <a:cubicBezTo>
                    <a:pt x="737" y="1402"/>
                    <a:pt x="790" y="1354"/>
                    <a:pt x="790" y="1298"/>
                  </a:cubicBezTo>
                  <a:cubicBezTo>
                    <a:pt x="784" y="1103"/>
                    <a:pt x="662" y="934"/>
                    <a:pt x="568" y="759"/>
                  </a:cubicBezTo>
                  <a:lnTo>
                    <a:pt x="575" y="759"/>
                  </a:lnTo>
                  <a:cubicBezTo>
                    <a:pt x="460" y="536"/>
                    <a:pt x="352" y="307"/>
                    <a:pt x="258" y="78"/>
                  </a:cubicBezTo>
                  <a:cubicBezTo>
                    <a:pt x="233" y="24"/>
                    <a:pt x="184" y="0"/>
                    <a:pt x="13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3"/>
            <p:cNvSpPr/>
            <p:nvPr/>
          </p:nvSpPr>
          <p:spPr>
            <a:xfrm>
              <a:off x="2089725" y="4015575"/>
              <a:ext cx="19050" cy="30825"/>
            </a:xfrm>
            <a:custGeom>
              <a:avLst/>
              <a:gdLst/>
              <a:ahLst/>
              <a:cxnLst/>
              <a:rect l="l" t="t" r="r" b="b"/>
              <a:pathLst>
                <a:path w="762" h="1233" extrusionOk="0">
                  <a:moveTo>
                    <a:pt x="207" y="0"/>
                  </a:moveTo>
                  <a:cubicBezTo>
                    <a:pt x="107" y="0"/>
                    <a:pt x="0" y="108"/>
                    <a:pt x="61" y="229"/>
                  </a:cubicBezTo>
                  <a:cubicBezTo>
                    <a:pt x="148" y="398"/>
                    <a:pt x="229" y="573"/>
                    <a:pt x="310" y="742"/>
                  </a:cubicBezTo>
                  <a:cubicBezTo>
                    <a:pt x="377" y="897"/>
                    <a:pt x="425" y="1099"/>
                    <a:pt x="560" y="1207"/>
                  </a:cubicBezTo>
                  <a:cubicBezTo>
                    <a:pt x="581" y="1223"/>
                    <a:pt x="612" y="1233"/>
                    <a:pt x="642" y="1233"/>
                  </a:cubicBezTo>
                  <a:cubicBezTo>
                    <a:pt x="685" y="1233"/>
                    <a:pt x="727" y="1212"/>
                    <a:pt x="735" y="1160"/>
                  </a:cubicBezTo>
                  <a:cubicBezTo>
                    <a:pt x="762" y="978"/>
                    <a:pt x="674" y="823"/>
                    <a:pt x="600" y="661"/>
                  </a:cubicBezTo>
                  <a:cubicBezTo>
                    <a:pt x="512" y="458"/>
                    <a:pt x="418" y="270"/>
                    <a:pt x="324" y="74"/>
                  </a:cubicBezTo>
                  <a:cubicBezTo>
                    <a:pt x="296" y="22"/>
                    <a:pt x="252" y="0"/>
                    <a:pt x="20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3"/>
            <p:cNvSpPr/>
            <p:nvPr/>
          </p:nvSpPr>
          <p:spPr>
            <a:xfrm>
              <a:off x="2112700" y="3964975"/>
              <a:ext cx="19400" cy="28150"/>
            </a:xfrm>
            <a:custGeom>
              <a:avLst/>
              <a:gdLst/>
              <a:ahLst/>
              <a:cxnLst/>
              <a:rect l="l" t="t" r="r" b="b"/>
              <a:pathLst>
                <a:path w="776" h="1126" extrusionOk="0">
                  <a:moveTo>
                    <a:pt x="138" y="0"/>
                  </a:moveTo>
                  <a:cubicBezTo>
                    <a:pt x="74" y="0"/>
                    <a:pt x="0" y="57"/>
                    <a:pt x="32" y="129"/>
                  </a:cubicBezTo>
                  <a:cubicBezTo>
                    <a:pt x="99" y="311"/>
                    <a:pt x="187" y="493"/>
                    <a:pt x="281" y="669"/>
                  </a:cubicBezTo>
                  <a:cubicBezTo>
                    <a:pt x="369" y="817"/>
                    <a:pt x="463" y="1026"/>
                    <a:pt x="618" y="1114"/>
                  </a:cubicBezTo>
                  <a:cubicBezTo>
                    <a:pt x="634" y="1122"/>
                    <a:pt x="649" y="1126"/>
                    <a:pt x="665" y="1126"/>
                  </a:cubicBezTo>
                  <a:cubicBezTo>
                    <a:pt x="724" y="1126"/>
                    <a:pt x="776" y="1070"/>
                    <a:pt x="760" y="1006"/>
                  </a:cubicBezTo>
                  <a:cubicBezTo>
                    <a:pt x="719" y="837"/>
                    <a:pt x="571" y="696"/>
                    <a:pt x="483" y="554"/>
                  </a:cubicBezTo>
                  <a:cubicBezTo>
                    <a:pt x="382" y="392"/>
                    <a:pt x="295" y="224"/>
                    <a:pt x="214" y="48"/>
                  </a:cubicBezTo>
                  <a:cubicBezTo>
                    <a:pt x="200" y="15"/>
                    <a:pt x="170" y="0"/>
                    <a:pt x="13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9" name="Google Shape;1169;p23"/>
          <p:cNvGrpSpPr/>
          <p:nvPr/>
        </p:nvGrpSpPr>
        <p:grpSpPr>
          <a:xfrm>
            <a:off x="7073942" y="3538230"/>
            <a:ext cx="3145045" cy="1838162"/>
            <a:chOff x="4246750" y="3914450"/>
            <a:chExt cx="533900" cy="312050"/>
          </a:xfrm>
        </p:grpSpPr>
        <p:sp>
          <p:nvSpPr>
            <p:cNvPr id="1170" name="Google Shape;1170;p23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3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3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3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3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3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3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3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3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3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0" name="Google Shape;1180;p23"/>
          <p:cNvGrpSpPr/>
          <p:nvPr/>
        </p:nvGrpSpPr>
        <p:grpSpPr>
          <a:xfrm>
            <a:off x="3639100" y="3933438"/>
            <a:ext cx="1865824" cy="801127"/>
            <a:chOff x="3124075" y="3826725"/>
            <a:chExt cx="412000" cy="176900"/>
          </a:xfrm>
        </p:grpSpPr>
        <p:sp>
          <p:nvSpPr>
            <p:cNvPr id="1181" name="Google Shape;1181;p23"/>
            <p:cNvSpPr/>
            <p:nvPr/>
          </p:nvSpPr>
          <p:spPr>
            <a:xfrm>
              <a:off x="3124075" y="3826725"/>
              <a:ext cx="412000" cy="176900"/>
            </a:xfrm>
            <a:custGeom>
              <a:avLst/>
              <a:gdLst/>
              <a:ahLst/>
              <a:cxnLst/>
              <a:rect l="l" t="t" r="r" b="b"/>
              <a:pathLst>
                <a:path w="16480" h="7076" extrusionOk="0">
                  <a:moveTo>
                    <a:pt x="6192" y="0"/>
                  </a:moveTo>
                  <a:cubicBezTo>
                    <a:pt x="5606" y="0"/>
                    <a:pt x="5023" y="217"/>
                    <a:pt x="4552" y="568"/>
                  </a:cubicBezTo>
                  <a:cubicBezTo>
                    <a:pt x="3540" y="1324"/>
                    <a:pt x="3055" y="2719"/>
                    <a:pt x="3392" y="3940"/>
                  </a:cubicBezTo>
                  <a:cubicBezTo>
                    <a:pt x="2901" y="3443"/>
                    <a:pt x="2287" y="2907"/>
                    <a:pt x="1629" y="2907"/>
                  </a:cubicBezTo>
                  <a:cubicBezTo>
                    <a:pt x="1519" y="2907"/>
                    <a:pt x="1407" y="2922"/>
                    <a:pt x="1295" y="2955"/>
                  </a:cubicBezTo>
                  <a:cubicBezTo>
                    <a:pt x="803" y="3097"/>
                    <a:pt x="465" y="3555"/>
                    <a:pt x="297" y="4041"/>
                  </a:cubicBezTo>
                  <a:cubicBezTo>
                    <a:pt x="0" y="4864"/>
                    <a:pt x="115" y="5821"/>
                    <a:pt x="580" y="6563"/>
                  </a:cubicBezTo>
                  <a:lnTo>
                    <a:pt x="16264" y="7075"/>
                  </a:lnTo>
                  <a:cubicBezTo>
                    <a:pt x="16372" y="6286"/>
                    <a:pt x="16480" y="5464"/>
                    <a:pt x="16278" y="4688"/>
                  </a:cubicBezTo>
                  <a:cubicBezTo>
                    <a:pt x="16069" y="3920"/>
                    <a:pt x="15462" y="3191"/>
                    <a:pt x="14666" y="3104"/>
                  </a:cubicBezTo>
                  <a:cubicBezTo>
                    <a:pt x="14605" y="3097"/>
                    <a:pt x="14545" y="3093"/>
                    <a:pt x="14486" y="3093"/>
                  </a:cubicBezTo>
                  <a:cubicBezTo>
                    <a:pt x="13620" y="3093"/>
                    <a:pt x="12886" y="3803"/>
                    <a:pt x="12292" y="4459"/>
                  </a:cubicBezTo>
                  <a:cubicBezTo>
                    <a:pt x="11773" y="3879"/>
                    <a:pt x="11234" y="3272"/>
                    <a:pt x="10519" y="2962"/>
                  </a:cubicBezTo>
                  <a:cubicBezTo>
                    <a:pt x="10250" y="2844"/>
                    <a:pt x="9947" y="2781"/>
                    <a:pt x="9648" y="2781"/>
                  </a:cubicBezTo>
                  <a:cubicBezTo>
                    <a:pt x="9160" y="2781"/>
                    <a:pt x="8683" y="2950"/>
                    <a:pt x="8382" y="3326"/>
                  </a:cubicBezTo>
                  <a:cubicBezTo>
                    <a:pt x="8173" y="2706"/>
                    <a:pt x="8341" y="2011"/>
                    <a:pt x="8159" y="1377"/>
                  </a:cubicBezTo>
                  <a:cubicBezTo>
                    <a:pt x="7950" y="690"/>
                    <a:pt x="7303" y="170"/>
                    <a:pt x="6595" y="36"/>
                  </a:cubicBezTo>
                  <a:cubicBezTo>
                    <a:pt x="6461" y="12"/>
                    <a:pt x="6327" y="0"/>
                    <a:pt x="6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3"/>
            <p:cNvSpPr/>
            <p:nvPr/>
          </p:nvSpPr>
          <p:spPr>
            <a:xfrm>
              <a:off x="3150975" y="3954750"/>
              <a:ext cx="12725" cy="25025"/>
            </a:xfrm>
            <a:custGeom>
              <a:avLst/>
              <a:gdLst/>
              <a:ahLst/>
              <a:cxnLst/>
              <a:rect l="l" t="t" r="r" b="b"/>
              <a:pathLst>
                <a:path w="509" h="1001" extrusionOk="0">
                  <a:moveTo>
                    <a:pt x="65" y="0"/>
                  </a:moveTo>
                  <a:cubicBezTo>
                    <a:pt x="31" y="0"/>
                    <a:pt x="1" y="32"/>
                    <a:pt x="10" y="73"/>
                  </a:cubicBezTo>
                  <a:cubicBezTo>
                    <a:pt x="37" y="248"/>
                    <a:pt x="91" y="410"/>
                    <a:pt x="151" y="572"/>
                  </a:cubicBezTo>
                  <a:cubicBezTo>
                    <a:pt x="205" y="713"/>
                    <a:pt x="239" y="875"/>
                    <a:pt x="347" y="976"/>
                  </a:cubicBezTo>
                  <a:cubicBezTo>
                    <a:pt x="364" y="993"/>
                    <a:pt x="385" y="1001"/>
                    <a:pt x="407" y="1001"/>
                  </a:cubicBezTo>
                  <a:cubicBezTo>
                    <a:pt x="454" y="1001"/>
                    <a:pt x="502" y="965"/>
                    <a:pt x="502" y="909"/>
                  </a:cubicBezTo>
                  <a:cubicBezTo>
                    <a:pt x="509" y="761"/>
                    <a:pt x="414" y="626"/>
                    <a:pt x="360" y="491"/>
                  </a:cubicBezTo>
                  <a:cubicBezTo>
                    <a:pt x="286" y="329"/>
                    <a:pt x="212" y="174"/>
                    <a:pt x="111" y="26"/>
                  </a:cubicBezTo>
                  <a:cubicBezTo>
                    <a:pt x="98" y="8"/>
                    <a:pt x="81" y="0"/>
                    <a:pt x="65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3"/>
            <p:cNvSpPr/>
            <p:nvPr/>
          </p:nvSpPr>
          <p:spPr>
            <a:xfrm>
              <a:off x="3238550" y="3863300"/>
              <a:ext cx="10800" cy="25775"/>
            </a:xfrm>
            <a:custGeom>
              <a:avLst/>
              <a:gdLst/>
              <a:ahLst/>
              <a:cxnLst/>
              <a:rect l="l" t="t" r="r" b="b"/>
              <a:pathLst>
                <a:path w="432" h="1031" extrusionOk="0">
                  <a:moveTo>
                    <a:pt x="111" y="1"/>
                  </a:moveTo>
                  <a:cubicBezTo>
                    <a:pt x="57" y="1"/>
                    <a:pt x="1" y="48"/>
                    <a:pt x="13" y="117"/>
                  </a:cubicBezTo>
                  <a:cubicBezTo>
                    <a:pt x="60" y="386"/>
                    <a:pt x="60" y="751"/>
                    <a:pt x="215" y="987"/>
                  </a:cubicBezTo>
                  <a:cubicBezTo>
                    <a:pt x="236" y="1017"/>
                    <a:pt x="265" y="1030"/>
                    <a:pt x="293" y="1030"/>
                  </a:cubicBezTo>
                  <a:cubicBezTo>
                    <a:pt x="340" y="1030"/>
                    <a:pt x="387" y="994"/>
                    <a:pt x="391" y="939"/>
                  </a:cubicBezTo>
                  <a:cubicBezTo>
                    <a:pt x="431" y="663"/>
                    <a:pt x="276" y="333"/>
                    <a:pt x="195" y="70"/>
                  </a:cubicBezTo>
                  <a:cubicBezTo>
                    <a:pt x="182" y="21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3"/>
            <p:cNvSpPr/>
            <p:nvPr/>
          </p:nvSpPr>
          <p:spPr>
            <a:xfrm>
              <a:off x="3218975" y="3943775"/>
              <a:ext cx="11150" cy="25725"/>
            </a:xfrm>
            <a:custGeom>
              <a:avLst/>
              <a:gdLst/>
              <a:ahLst/>
              <a:cxnLst/>
              <a:rect l="l" t="t" r="r" b="b"/>
              <a:pathLst>
                <a:path w="446" h="1029" extrusionOk="0">
                  <a:moveTo>
                    <a:pt x="103" y="1"/>
                  </a:moveTo>
                  <a:cubicBezTo>
                    <a:pt x="55" y="1"/>
                    <a:pt x="7" y="34"/>
                    <a:pt x="7" y="94"/>
                  </a:cubicBezTo>
                  <a:cubicBezTo>
                    <a:pt x="0" y="276"/>
                    <a:pt x="34" y="444"/>
                    <a:pt x="75" y="613"/>
                  </a:cubicBezTo>
                  <a:cubicBezTo>
                    <a:pt x="102" y="761"/>
                    <a:pt x="115" y="937"/>
                    <a:pt x="257" y="1018"/>
                  </a:cubicBezTo>
                  <a:cubicBezTo>
                    <a:pt x="268" y="1025"/>
                    <a:pt x="284" y="1028"/>
                    <a:pt x="300" y="1028"/>
                  </a:cubicBezTo>
                  <a:cubicBezTo>
                    <a:pt x="331" y="1028"/>
                    <a:pt x="365" y="1015"/>
                    <a:pt x="378" y="984"/>
                  </a:cubicBezTo>
                  <a:cubicBezTo>
                    <a:pt x="445" y="842"/>
                    <a:pt x="371" y="721"/>
                    <a:pt x="331" y="579"/>
                  </a:cubicBezTo>
                  <a:cubicBezTo>
                    <a:pt x="284" y="404"/>
                    <a:pt x="257" y="235"/>
                    <a:pt x="196" y="67"/>
                  </a:cubicBezTo>
                  <a:cubicBezTo>
                    <a:pt x="181" y="22"/>
                    <a:pt x="142" y="1"/>
                    <a:pt x="10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3"/>
            <p:cNvSpPr/>
            <p:nvPr/>
          </p:nvSpPr>
          <p:spPr>
            <a:xfrm>
              <a:off x="3383825" y="3928300"/>
              <a:ext cx="9300" cy="28575"/>
            </a:xfrm>
            <a:custGeom>
              <a:avLst/>
              <a:gdLst/>
              <a:ahLst/>
              <a:cxnLst/>
              <a:rect l="l" t="t" r="r" b="b"/>
              <a:pathLst>
                <a:path w="372" h="1143" extrusionOk="0">
                  <a:moveTo>
                    <a:pt x="187" y="1"/>
                  </a:moveTo>
                  <a:cubicBezTo>
                    <a:pt x="125" y="1"/>
                    <a:pt x="62" y="41"/>
                    <a:pt x="55" y="119"/>
                  </a:cubicBezTo>
                  <a:cubicBezTo>
                    <a:pt x="41" y="295"/>
                    <a:pt x="28" y="470"/>
                    <a:pt x="28" y="645"/>
                  </a:cubicBezTo>
                  <a:cubicBezTo>
                    <a:pt x="21" y="794"/>
                    <a:pt x="1" y="962"/>
                    <a:pt x="95" y="1084"/>
                  </a:cubicBezTo>
                  <a:cubicBezTo>
                    <a:pt x="121" y="1120"/>
                    <a:pt x="165" y="1142"/>
                    <a:pt x="207" y="1142"/>
                  </a:cubicBezTo>
                  <a:cubicBezTo>
                    <a:pt x="244" y="1142"/>
                    <a:pt x="279" y="1125"/>
                    <a:pt x="298" y="1084"/>
                  </a:cubicBezTo>
                  <a:cubicBezTo>
                    <a:pt x="372" y="942"/>
                    <a:pt x="331" y="801"/>
                    <a:pt x="325" y="645"/>
                  </a:cubicBezTo>
                  <a:lnTo>
                    <a:pt x="318" y="645"/>
                  </a:lnTo>
                  <a:cubicBezTo>
                    <a:pt x="311" y="470"/>
                    <a:pt x="304" y="295"/>
                    <a:pt x="304" y="119"/>
                  </a:cubicBezTo>
                  <a:cubicBezTo>
                    <a:pt x="304" y="39"/>
                    <a:pt x="247" y="1"/>
                    <a:pt x="187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3"/>
            <p:cNvSpPr/>
            <p:nvPr/>
          </p:nvSpPr>
          <p:spPr>
            <a:xfrm>
              <a:off x="3450600" y="3949250"/>
              <a:ext cx="10625" cy="31175"/>
            </a:xfrm>
            <a:custGeom>
              <a:avLst/>
              <a:gdLst/>
              <a:ahLst/>
              <a:cxnLst/>
              <a:rect l="l" t="t" r="r" b="b"/>
              <a:pathLst>
                <a:path w="425" h="1247" extrusionOk="0">
                  <a:moveTo>
                    <a:pt x="267" y="0"/>
                  </a:moveTo>
                  <a:cubicBezTo>
                    <a:pt x="204" y="0"/>
                    <a:pt x="139" y="43"/>
                    <a:pt x="128" y="124"/>
                  </a:cubicBezTo>
                  <a:cubicBezTo>
                    <a:pt x="115" y="300"/>
                    <a:pt x="95" y="468"/>
                    <a:pt x="68" y="644"/>
                  </a:cubicBezTo>
                  <a:cubicBezTo>
                    <a:pt x="41" y="792"/>
                    <a:pt x="0" y="940"/>
                    <a:pt x="7" y="1095"/>
                  </a:cubicBezTo>
                  <a:cubicBezTo>
                    <a:pt x="7" y="1180"/>
                    <a:pt x="93" y="1247"/>
                    <a:pt x="173" y="1247"/>
                  </a:cubicBezTo>
                  <a:cubicBezTo>
                    <a:pt x="220" y="1247"/>
                    <a:pt x="265" y="1224"/>
                    <a:pt x="290" y="1169"/>
                  </a:cubicBezTo>
                  <a:cubicBezTo>
                    <a:pt x="425" y="859"/>
                    <a:pt x="405" y="455"/>
                    <a:pt x="391" y="124"/>
                  </a:cubicBezTo>
                  <a:cubicBezTo>
                    <a:pt x="388" y="41"/>
                    <a:pt x="328" y="0"/>
                    <a:pt x="26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3"/>
            <p:cNvSpPr/>
            <p:nvPr/>
          </p:nvSpPr>
          <p:spPr>
            <a:xfrm>
              <a:off x="3491225" y="3929650"/>
              <a:ext cx="8450" cy="30200"/>
            </a:xfrm>
            <a:custGeom>
              <a:avLst/>
              <a:gdLst/>
              <a:ahLst/>
              <a:cxnLst/>
              <a:rect l="l" t="t" r="r" b="b"/>
              <a:pathLst>
                <a:path w="338" h="1208" extrusionOk="0">
                  <a:moveTo>
                    <a:pt x="207" y="1"/>
                  </a:moveTo>
                  <a:cubicBezTo>
                    <a:pt x="158" y="1"/>
                    <a:pt x="108" y="34"/>
                    <a:pt x="101" y="99"/>
                  </a:cubicBezTo>
                  <a:cubicBezTo>
                    <a:pt x="81" y="308"/>
                    <a:pt x="54" y="517"/>
                    <a:pt x="47" y="733"/>
                  </a:cubicBezTo>
                  <a:cubicBezTo>
                    <a:pt x="34" y="895"/>
                    <a:pt x="0" y="1057"/>
                    <a:pt x="108" y="1185"/>
                  </a:cubicBezTo>
                  <a:cubicBezTo>
                    <a:pt x="121" y="1201"/>
                    <a:pt x="141" y="1208"/>
                    <a:pt x="162" y="1208"/>
                  </a:cubicBezTo>
                  <a:cubicBezTo>
                    <a:pt x="185" y="1208"/>
                    <a:pt x="208" y="1199"/>
                    <a:pt x="223" y="1185"/>
                  </a:cubicBezTo>
                  <a:cubicBezTo>
                    <a:pt x="337" y="1063"/>
                    <a:pt x="310" y="895"/>
                    <a:pt x="317" y="733"/>
                  </a:cubicBezTo>
                  <a:cubicBezTo>
                    <a:pt x="317" y="517"/>
                    <a:pt x="304" y="308"/>
                    <a:pt x="304" y="99"/>
                  </a:cubicBezTo>
                  <a:cubicBezTo>
                    <a:pt x="300" y="33"/>
                    <a:pt x="254" y="1"/>
                    <a:pt x="207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8" name="Google Shape;1188;p23"/>
          <p:cNvSpPr/>
          <p:nvPr/>
        </p:nvSpPr>
        <p:spPr>
          <a:xfrm>
            <a:off x="-3625" y="4369707"/>
            <a:ext cx="9144252" cy="801153"/>
          </a:xfrm>
          <a:custGeom>
            <a:avLst/>
            <a:gdLst/>
            <a:ahLst/>
            <a:cxnLst/>
            <a:rect l="l" t="t" r="r" b="b"/>
            <a:pathLst>
              <a:path w="99122" h="22807" extrusionOk="0">
                <a:moveTo>
                  <a:pt x="61118" y="0"/>
                </a:moveTo>
                <a:cubicBezTo>
                  <a:pt x="40645" y="0"/>
                  <a:pt x="20272" y="2138"/>
                  <a:pt x="1" y="6374"/>
                </a:cubicBezTo>
                <a:lnTo>
                  <a:pt x="1" y="22807"/>
                </a:lnTo>
                <a:lnTo>
                  <a:pt x="99121" y="22807"/>
                </a:lnTo>
                <a:lnTo>
                  <a:pt x="99121" y="2450"/>
                </a:lnTo>
                <a:cubicBezTo>
                  <a:pt x="86417" y="814"/>
                  <a:pt x="73749" y="0"/>
                  <a:pt x="611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9" name="Google Shape;1189;p23"/>
          <p:cNvSpPr/>
          <p:nvPr/>
        </p:nvSpPr>
        <p:spPr>
          <a:xfrm>
            <a:off x="8346102" y="4812130"/>
            <a:ext cx="58542" cy="83390"/>
          </a:xfrm>
          <a:custGeom>
            <a:avLst/>
            <a:gdLst/>
            <a:ahLst/>
            <a:cxnLst/>
            <a:rect l="l" t="t" r="r" b="b"/>
            <a:pathLst>
              <a:path w="920" h="1143" extrusionOk="0">
                <a:moveTo>
                  <a:pt x="318" y="0"/>
                </a:moveTo>
                <a:cubicBezTo>
                  <a:pt x="149" y="0"/>
                  <a:pt x="0" y="226"/>
                  <a:pt x="151" y="392"/>
                </a:cubicBezTo>
                <a:cubicBezTo>
                  <a:pt x="306" y="567"/>
                  <a:pt x="373" y="750"/>
                  <a:pt x="448" y="972"/>
                </a:cubicBezTo>
                <a:cubicBezTo>
                  <a:pt x="479" y="1071"/>
                  <a:pt x="567" y="1142"/>
                  <a:pt x="676" y="1142"/>
                </a:cubicBezTo>
                <a:cubicBezTo>
                  <a:pt x="685" y="1142"/>
                  <a:pt x="694" y="1142"/>
                  <a:pt x="704" y="1141"/>
                </a:cubicBezTo>
                <a:cubicBezTo>
                  <a:pt x="805" y="1120"/>
                  <a:pt x="920" y="1026"/>
                  <a:pt x="899" y="911"/>
                </a:cubicBezTo>
                <a:cubicBezTo>
                  <a:pt x="866" y="594"/>
                  <a:pt x="690" y="298"/>
                  <a:pt x="468" y="68"/>
                </a:cubicBezTo>
                <a:cubicBezTo>
                  <a:pt x="421" y="20"/>
                  <a:pt x="369" y="0"/>
                  <a:pt x="318" y="0"/>
                </a:cubicBezTo>
                <a:close/>
              </a:path>
            </a:pathLst>
          </a:custGeom>
          <a:solidFill>
            <a:srgbClr val="4F7C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0" name="Google Shape;1190;p23"/>
          <p:cNvSpPr/>
          <p:nvPr/>
        </p:nvSpPr>
        <p:spPr>
          <a:xfrm>
            <a:off x="8411898" y="4796079"/>
            <a:ext cx="50588" cy="90978"/>
          </a:xfrm>
          <a:custGeom>
            <a:avLst/>
            <a:gdLst/>
            <a:ahLst/>
            <a:cxnLst/>
            <a:rect l="l" t="t" r="r" b="b"/>
            <a:pathLst>
              <a:path w="795" h="1247" extrusionOk="0">
                <a:moveTo>
                  <a:pt x="575" y="1"/>
                </a:moveTo>
                <a:cubicBezTo>
                  <a:pt x="538" y="1"/>
                  <a:pt x="500" y="16"/>
                  <a:pt x="466" y="52"/>
                </a:cubicBezTo>
                <a:cubicBezTo>
                  <a:pt x="209" y="322"/>
                  <a:pt x="0" y="720"/>
                  <a:pt x="81" y="1098"/>
                </a:cubicBezTo>
                <a:cubicBezTo>
                  <a:pt x="104" y="1203"/>
                  <a:pt x="175" y="1247"/>
                  <a:pt x="251" y="1247"/>
                </a:cubicBezTo>
                <a:cubicBezTo>
                  <a:pt x="355" y="1247"/>
                  <a:pt x="470" y="1164"/>
                  <a:pt x="486" y="1044"/>
                </a:cubicBezTo>
                <a:cubicBezTo>
                  <a:pt x="519" y="767"/>
                  <a:pt x="519" y="524"/>
                  <a:pt x="702" y="288"/>
                </a:cubicBezTo>
                <a:cubicBezTo>
                  <a:pt x="794" y="165"/>
                  <a:pt x="694" y="1"/>
                  <a:pt x="575" y="1"/>
                </a:cubicBezTo>
                <a:close/>
              </a:path>
            </a:pathLst>
          </a:custGeom>
          <a:solidFill>
            <a:srgbClr val="4F7C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1" name="Google Shape;1191;p23"/>
          <p:cNvGrpSpPr/>
          <p:nvPr/>
        </p:nvGrpSpPr>
        <p:grpSpPr>
          <a:xfrm>
            <a:off x="1456349" y="4551182"/>
            <a:ext cx="7052079" cy="494518"/>
            <a:chOff x="1456349" y="4551182"/>
            <a:chExt cx="7052079" cy="494518"/>
          </a:xfrm>
        </p:grpSpPr>
        <p:grpSp>
          <p:nvGrpSpPr>
            <p:cNvPr id="1192" name="Google Shape;1192;p23"/>
            <p:cNvGrpSpPr/>
            <p:nvPr/>
          </p:nvGrpSpPr>
          <p:grpSpPr>
            <a:xfrm>
              <a:off x="1456349" y="4903578"/>
              <a:ext cx="167162" cy="142122"/>
              <a:chOff x="1459849" y="4903578"/>
              <a:chExt cx="167162" cy="142122"/>
            </a:xfrm>
          </p:grpSpPr>
          <p:sp>
            <p:nvSpPr>
              <p:cNvPr id="1193" name="Google Shape;1193;p23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23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23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6" name="Google Shape;1196;p23"/>
            <p:cNvGrpSpPr/>
            <p:nvPr/>
          </p:nvGrpSpPr>
          <p:grpSpPr>
            <a:xfrm>
              <a:off x="3407164" y="4551182"/>
              <a:ext cx="167608" cy="105643"/>
              <a:chOff x="2313539" y="4811869"/>
              <a:chExt cx="167608" cy="105643"/>
            </a:xfrm>
          </p:grpSpPr>
          <p:sp>
            <p:nvSpPr>
              <p:cNvPr id="1197" name="Google Shape;1197;p23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23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23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0" name="Google Shape;1200;p23"/>
            <p:cNvGrpSpPr/>
            <p:nvPr/>
          </p:nvGrpSpPr>
          <p:grpSpPr>
            <a:xfrm>
              <a:off x="5711743" y="4656829"/>
              <a:ext cx="194333" cy="110385"/>
              <a:chOff x="3169393" y="4715929"/>
              <a:chExt cx="194333" cy="110385"/>
            </a:xfrm>
          </p:grpSpPr>
          <p:sp>
            <p:nvSpPr>
              <p:cNvPr id="1201" name="Google Shape;1201;p23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23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23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04" name="Google Shape;1204;p23"/>
            <p:cNvSpPr/>
            <p:nvPr/>
          </p:nvSpPr>
          <p:spPr>
            <a:xfrm>
              <a:off x="8443205" y="4846420"/>
              <a:ext cx="65223" cy="68215"/>
            </a:xfrm>
            <a:custGeom>
              <a:avLst/>
              <a:gdLst/>
              <a:ahLst/>
              <a:cxnLst/>
              <a:rect l="l" t="t" r="r" b="b"/>
              <a:pathLst>
                <a:path w="1025" h="935" extrusionOk="0">
                  <a:moveTo>
                    <a:pt x="786" y="1"/>
                  </a:moveTo>
                  <a:cubicBezTo>
                    <a:pt x="746" y="1"/>
                    <a:pt x="702" y="16"/>
                    <a:pt x="661" y="50"/>
                  </a:cubicBezTo>
                  <a:cubicBezTo>
                    <a:pt x="547" y="138"/>
                    <a:pt x="425" y="226"/>
                    <a:pt x="304" y="313"/>
                  </a:cubicBezTo>
                  <a:cubicBezTo>
                    <a:pt x="176" y="414"/>
                    <a:pt x="0" y="529"/>
                    <a:pt x="14" y="711"/>
                  </a:cubicBezTo>
                  <a:cubicBezTo>
                    <a:pt x="27" y="839"/>
                    <a:pt x="108" y="920"/>
                    <a:pt x="236" y="934"/>
                  </a:cubicBezTo>
                  <a:cubicBezTo>
                    <a:pt x="243" y="934"/>
                    <a:pt x="250" y="934"/>
                    <a:pt x="256" y="934"/>
                  </a:cubicBezTo>
                  <a:cubicBezTo>
                    <a:pt x="427" y="934"/>
                    <a:pt x="543" y="767"/>
                    <a:pt x="634" y="644"/>
                  </a:cubicBezTo>
                  <a:cubicBezTo>
                    <a:pt x="729" y="529"/>
                    <a:pt x="816" y="414"/>
                    <a:pt x="911" y="300"/>
                  </a:cubicBezTo>
                  <a:cubicBezTo>
                    <a:pt x="1024" y="160"/>
                    <a:pt x="920" y="1"/>
                    <a:pt x="7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5" name="Google Shape;1205;p23"/>
          <p:cNvSpPr txBox="1">
            <a:spLocks noGrp="1"/>
          </p:cNvSpPr>
          <p:nvPr>
            <p:ph type="subTitle" idx="1"/>
          </p:nvPr>
        </p:nvSpPr>
        <p:spPr>
          <a:xfrm>
            <a:off x="4654418" y="2642391"/>
            <a:ext cx="3016500" cy="1010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6" name="Google Shape;1206;p23"/>
          <p:cNvSpPr txBox="1">
            <a:spLocks noGrp="1"/>
          </p:cNvSpPr>
          <p:nvPr>
            <p:ph type="subTitle" idx="2"/>
          </p:nvPr>
        </p:nvSpPr>
        <p:spPr>
          <a:xfrm>
            <a:off x="1473082" y="2642391"/>
            <a:ext cx="3016500" cy="1010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7" name="Google Shape;1207;p23"/>
          <p:cNvSpPr txBox="1">
            <a:spLocks noGrp="1"/>
          </p:cNvSpPr>
          <p:nvPr>
            <p:ph type="subTitle" idx="3"/>
          </p:nvPr>
        </p:nvSpPr>
        <p:spPr>
          <a:xfrm>
            <a:off x="1473082" y="2236546"/>
            <a:ext cx="3016500" cy="558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08" name="Google Shape;1208;p23"/>
          <p:cNvSpPr txBox="1">
            <a:spLocks noGrp="1"/>
          </p:cNvSpPr>
          <p:nvPr>
            <p:ph type="subTitle" idx="4"/>
          </p:nvPr>
        </p:nvSpPr>
        <p:spPr>
          <a:xfrm>
            <a:off x="4654418" y="2236546"/>
            <a:ext cx="3016500" cy="558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09" name="Google Shape;1209;p23"/>
          <p:cNvSpPr txBox="1">
            <a:spLocks noGrp="1"/>
          </p:cNvSpPr>
          <p:nvPr>
            <p:ph type="title"/>
          </p:nvPr>
        </p:nvSpPr>
        <p:spPr>
          <a:xfrm>
            <a:off x="713225" y="36478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24"/>
          <p:cNvSpPr txBox="1">
            <a:spLocks noGrp="1"/>
          </p:cNvSpPr>
          <p:nvPr>
            <p:ph type="subTitle" idx="1"/>
          </p:nvPr>
        </p:nvSpPr>
        <p:spPr>
          <a:xfrm>
            <a:off x="4809155" y="1284225"/>
            <a:ext cx="3607800" cy="282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2" name="Google Shape;1212;p24"/>
          <p:cNvSpPr txBox="1">
            <a:spLocks noGrp="1"/>
          </p:cNvSpPr>
          <p:nvPr>
            <p:ph type="subTitle" idx="2"/>
          </p:nvPr>
        </p:nvSpPr>
        <p:spPr>
          <a:xfrm>
            <a:off x="727045" y="1284225"/>
            <a:ext cx="3607800" cy="282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3" name="Google Shape;1213;p24"/>
          <p:cNvSpPr txBox="1">
            <a:spLocks noGrp="1"/>
          </p:cNvSpPr>
          <p:nvPr>
            <p:ph type="title"/>
          </p:nvPr>
        </p:nvSpPr>
        <p:spPr>
          <a:xfrm>
            <a:off x="713225" y="36478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1214" name="Google Shape;1214;p24"/>
          <p:cNvSpPr/>
          <p:nvPr/>
        </p:nvSpPr>
        <p:spPr>
          <a:xfrm flipH="1">
            <a:off x="-3403" y="4041850"/>
            <a:ext cx="9150778" cy="801166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5" name="Google Shape;1215;p24"/>
          <p:cNvGrpSpPr/>
          <p:nvPr/>
        </p:nvGrpSpPr>
        <p:grpSpPr>
          <a:xfrm>
            <a:off x="-2064486" y="4006578"/>
            <a:ext cx="2982653" cy="1583709"/>
            <a:chOff x="2051275" y="3803825"/>
            <a:chExt cx="548050" cy="291000"/>
          </a:xfrm>
        </p:grpSpPr>
        <p:sp>
          <p:nvSpPr>
            <p:cNvPr id="1216" name="Google Shape;1216;p24"/>
            <p:cNvSpPr/>
            <p:nvPr/>
          </p:nvSpPr>
          <p:spPr>
            <a:xfrm>
              <a:off x="2051275" y="3803825"/>
              <a:ext cx="548050" cy="291000"/>
            </a:xfrm>
            <a:custGeom>
              <a:avLst/>
              <a:gdLst/>
              <a:ahLst/>
              <a:cxnLst/>
              <a:rect l="l" t="t" r="r" b="b"/>
              <a:pathLst>
                <a:path w="21922" h="11640" extrusionOk="0">
                  <a:moveTo>
                    <a:pt x="8946" y="1"/>
                  </a:moveTo>
                  <a:cubicBezTo>
                    <a:pt x="8236" y="1"/>
                    <a:pt x="7532" y="269"/>
                    <a:pt x="7087" y="824"/>
                  </a:cubicBezTo>
                  <a:cubicBezTo>
                    <a:pt x="6393" y="1687"/>
                    <a:pt x="6487" y="2934"/>
                    <a:pt x="6615" y="4040"/>
                  </a:cubicBezTo>
                  <a:cubicBezTo>
                    <a:pt x="6358" y="3842"/>
                    <a:pt x="6038" y="3744"/>
                    <a:pt x="5716" y="3744"/>
                  </a:cubicBezTo>
                  <a:cubicBezTo>
                    <a:pt x="5371" y="3744"/>
                    <a:pt x="5026" y="3857"/>
                    <a:pt x="4761" y="4080"/>
                  </a:cubicBezTo>
                  <a:cubicBezTo>
                    <a:pt x="4242" y="4519"/>
                    <a:pt x="4080" y="5328"/>
                    <a:pt x="4377" y="5935"/>
                  </a:cubicBezTo>
                  <a:cubicBezTo>
                    <a:pt x="3811" y="5669"/>
                    <a:pt x="3187" y="5535"/>
                    <a:pt x="2563" y="5535"/>
                  </a:cubicBezTo>
                  <a:cubicBezTo>
                    <a:pt x="2362" y="5535"/>
                    <a:pt x="2161" y="5549"/>
                    <a:pt x="1963" y="5577"/>
                  </a:cubicBezTo>
                  <a:cubicBezTo>
                    <a:pt x="1632" y="5624"/>
                    <a:pt x="1288" y="5719"/>
                    <a:pt x="1032" y="5941"/>
                  </a:cubicBezTo>
                  <a:cubicBezTo>
                    <a:pt x="762" y="6177"/>
                    <a:pt x="621" y="6541"/>
                    <a:pt x="513" y="6892"/>
                  </a:cubicBezTo>
                  <a:cubicBezTo>
                    <a:pt x="48" y="8423"/>
                    <a:pt x="0" y="10081"/>
                    <a:pt x="378" y="11639"/>
                  </a:cubicBezTo>
                  <a:lnTo>
                    <a:pt x="21922" y="8834"/>
                  </a:lnTo>
                  <a:cubicBezTo>
                    <a:pt x="21827" y="7276"/>
                    <a:pt x="21173" y="3231"/>
                    <a:pt x="20357" y="1916"/>
                  </a:cubicBezTo>
                  <a:cubicBezTo>
                    <a:pt x="19932" y="1228"/>
                    <a:pt x="19386" y="574"/>
                    <a:pt x="18645" y="277"/>
                  </a:cubicBezTo>
                  <a:cubicBezTo>
                    <a:pt x="18417" y="188"/>
                    <a:pt x="18168" y="143"/>
                    <a:pt x="17920" y="143"/>
                  </a:cubicBezTo>
                  <a:cubicBezTo>
                    <a:pt x="17359" y="143"/>
                    <a:pt x="16804" y="374"/>
                    <a:pt x="16514" y="850"/>
                  </a:cubicBezTo>
                  <a:cubicBezTo>
                    <a:pt x="16163" y="1417"/>
                    <a:pt x="16264" y="2145"/>
                    <a:pt x="16379" y="2799"/>
                  </a:cubicBezTo>
                  <a:cubicBezTo>
                    <a:pt x="16069" y="2199"/>
                    <a:pt x="15691" y="1619"/>
                    <a:pt x="15158" y="1208"/>
                  </a:cubicBezTo>
                  <a:cubicBezTo>
                    <a:pt x="14761" y="897"/>
                    <a:pt x="14259" y="698"/>
                    <a:pt x="13761" y="698"/>
                  </a:cubicBezTo>
                  <a:cubicBezTo>
                    <a:pt x="13601" y="698"/>
                    <a:pt x="13440" y="718"/>
                    <a:pt x="13284" y="763"/>
                  </a:cubicBezTo>
                  <a:cubicBezTo>
                    <a:pt x="12637" y="945"/>
                    <a:pt x="12111" y="1585"/>
                    <a:pt x="12171" y="2260"/>
                  </a:cubicBezTo>
                  <a:cubicBezTo>
                    <a:pt x="11645" y="1356"/>
                    <a:pt x="10897" y="534"/>
                    <a:pt x="9926" y="176"/>
                  </a:cubicBezTo>
                  <a:cubicBezTo>
                    <a:pt x="9616" y="60"/>
                    <a:pt x="9280" y="1"/>
                    <a:pt x="8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4"/>
            <p:cNvSpPr/>
            <p:nvPr/>
          </p:nvSpPr>
          <p:spPr>
            <a:xfrm>
              <a:off x="2498075" y="3839450"/>
              <a:ext cx="15950" cy="36075"/>
            </a:xfrm>
            <a:custGeom>
              <a:avLst/>
              <a:gdLst/>
              <a:ahLst/>
              <a:cxnLst/>
              <a:rect l="l" t="t" r="r" b="b"/>
              <a:pathLst>
                <a:path w="638" h="1443" extrusionOk="0">
                  <a:moveTo>
                    <a:pt x="123" y="1"/>
                  </a:moveTo>
                  <a:cubicBezTo>
                    <a:pt x="62" y="1"/>
                    <a:pt x="0" y="42"/>
                    <a:pt x="4" y="120"/>
                  </a:cubicBezTo>
                  <a:cubicBezTo>
                    <a:pt x="17" y="376"/>
                    <a:pt x="71" y="626"/>
                    <a:pt x="152" y="868"/>
                  </a:cubicBezTo>
                  <a:cubicBezTo>
                    <a:pt x="220" y="1077"/>
                    <a:pt x="287" y="1307"/>
                    <a:pt x="476" y="1428"/>
                  </a:cubicBezTo>
                  <a:cubicBezTo>
                    <a:pt x="492" y="1438"/>
                    <a:pt x="508" y="1442"/>
                    <a:pt x="524" y="1442"/>
                  </a:cubicBezTo>
                  <a:cubicBezTo>
                    <a:pt x="575" y="1442"/>
                    <a:pt x="619" y="1399"/>
                    <a:pt x="624" y="1347"/>
                  </a:cubicBezTo>
                  <a:cubicBezTo>
                    <a:pt x="638" y="1131"/>
                    <a:pt x="503" y="943"/>
                    <a:pt x="429" y="747"/>
                  </a:cubicBezTo>
                  <a:cubicBezTo>
                    <a:pt x="348" y="531"/>
                    <a:pt x="301" y="309"/>
                    <a:pt x="240" y="86"/>
                  </a:cubicBezTo>
                  <a:cubicBezTo>
                    <a:pt x="225" y="29"/>
                    <a:pt x="174" y="1"/>
                    <a:pt x="12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4"/>
            <p:cNvSpPr/>
            <p:nvPr/>
          </p:nvSpPr>
          <p:spPr>
            <a:xfrm>
              <a:off x="2481600" y="3922000"/>
              <a:ext cx="13550" cy="27400"/>
            </a:xfrm>
            <a:custGeom>
              <a:avLst/>
              <a:gdLst/>
              <a:ahLst/>
              <a:cxnLst/>
              <a:rect l="l" t="t" r="r" b="b"/>
              <a:pathLst>
                <a:path w="542" h="1096" extrusionOk="0">
                  <a:moveTo>
                    <a:pt x="140" y="1"/>
                  </a:moveTo>
                  <a:cubicBezTo>
                    <a:pt x="70" y="1"/>
                    <a:pt x="1" y="57"/>
                    <a:pt x="29" y="142"/>
                  </a:cubicBezTo>
                  <a:cubicBezTo>
                    <a:pt x="76" y="311"/>
                    <a:pt x="130" y="486"/>
                    <a:pt x="184" y="655"/>
                  </a:cubicBezTo>
                  <a:cubicBezTo>
                    <a:pt x="225" y="796"/>
                    <a:pt x="245" y="972"/>
                    <a:pt x="359" y="1073"/>
                  </a:cubicBezTo>
                  <a:cubicBezTo>
                    <a:pt x="377" y="1088"/>
                    <a:pt x="400" y="1095"/>
                    <a:pt x="422" y="1095"/>
                  </a:cubicBezTo>
                  <a:cubicBezTo>
                    <a:pt x="459" y="1095"/>
                    <a:pt x="495" y="1074"/>
                    <a:pt x="508" y="1032"/>
                  </a:cubicBezTo>
                  <a:cubicBezTo>
                    <a:pt x="541" y="884"/>
                    <a:pt x="461" y="736"/>
                    <a:pt x="413" y="587"/>
                  </a:cubicBezTo>
                  <a:lnTo>
                    <a:pt x="420" y="587"/>
                  </a:lnTo>
                  <a:cubicBezTo>
                    <a:pt x="359" y="419"/>
                    <a:pt x="305" y="250"/>
                    <a:pt x="252" y="82"/>
                  </a:cubicBezTo>
                  <a:cubicBezTo>
                    <a:pt x="233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4"/>
            <p:cNvSpPr/>
            <p:nvPr/>
          </p:nvSpPr>
          <p:spPr>
            <a:xfrm>
              <a:off x="2534675" y="3941450"/>
              <a:ext cx="15775" cy="26550"/>
            </a:xfrm>
            <a:custGeom>
              <a:avLst/>
              <a:gdLst/>
              <a:ahLst/>
              <a:cxnLst/>
              <a:rect l="l" t="t" r="r" b="b"/>
              <a:pathLst>
                <a:path w="631" h="1062" extrusionOk="0">
                  <a:moveTo>
                    <a:pt x="176" y="1"/>
                  </a:moveTo>
                  <a:cubicBezTo>
                    <a:pt x="87" y="1"/>
                    <a:pt x="1" y="71"/>
                    <a:pt x="37" y="180"/>
                  </a:cubicBezTo>
                  <a:cubicBezTo>
                    <a:pt x="97" y="376"/>
                    <a:pt x="165" y="571"/>
                    <a:pt x="226" y="767"/>
                  </a:cubicBezTo>
                  <a:cubicBezTo>
                    <a:pt x="257" y="866"/>
                    <a:pt x="305" y="1062"/>
                    <a:pt x="443" y="1062"/>
                  </a:cubicBezTo>
                  <a:cubicBezTo>
                    <a:pt x="455" y="1062"/>
                    <a:pt x="468" y="1060"/>
                    <a:pt x="482" y="1057"/>
                  </a:cubicBezTo>
                  <a:cubicBezTo>
                    <a:pt x="630" y="1009"/>
                    <a:pt x="576" y="814"/>
                    <a:pt x="536" y="713"/>
                  </a:cubicBezTo>
                  <a:lnTo>
                    <a:pt x="320" y="106"/>
                  </a:lnTo>
                  <a:cubicBezTo>
                    <a:pt x="296" y="33"/>
                    <a:pt x="235" y="1"/>
                    <a:pt x="17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24"/>
            <p:cNvSpPr/>
            <p:nvPr/>
          </p:nvSpPr>
          <p:spPr>
            <a:xfrm>
              <a:off x="2432375" y="3945475"/>
              <a:ext cx="18050" cy="42700"/>
            </a:xfrm>
            <a:custGeom>
              <a:avLst/>
              <a:gdLst/>
              <a:ahLst/>
              <a:cxnLst/>
              <a:rect l="l" t="t" r="r" b="b"/>
              <a:pathLst>
                <a:path w="722" h="1708" extrusionOk="0">
                  <a:moveTo>
                    <a:pt x="128" y="1"/>
                  </a:moveTo>
                  <a:cubicBezTo>
                    <a:pt x="67" y="1"/>
                    <a:pt x="1" y="56"/>
                    <a:pt x="9" y="134"/>
                  </a:cubicBezTo>
                  <a:cubicBezTo>
                    <a:pt x="76" y="612"/>
                    <a:pt x="150" y="1246"/>
                    <a:pt x="447" y="1644"/>
                  </a:cubicBezTo>
                  <a:cubicBezTo>
                    <a:pt x="480" y="1688"/>
                    <a:pt x="523" y="1708"/>
                    <a:pt x="566" y="1708"/>
                  </a:cubicBezTo>
                  <a:cubicBezTo>
                    <a:pt x="646" y="1708"/>
                    <a:pt x="721" y="1638"/>
                    <a:pt x="703" y="1536"/>
                  </a:cubicBezTo>
                  <a:cubicBezTo>
                    <a:pt x="656" y="1287"/>
                    <a:pt x="528" y="1051"/>
                    <a:pt x="440" y="815"/>
                  </a:cubicBezTo>
                  <a:cubicBezTo>
                    <a:pt x="360" y="572"/>
                    <a:pt x="279" y="329"/>
                    <a:pt x="218" y="80"/>
                  </a:cubicBezTo>
                  <a:cubicBezTo>
                    <a:pt x="205" y="24"/>
                    <a:pt x="167" y="1"/>
                    <a:pt x="12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4"/>
            <p:cNvSpPr/>
            <p:nvPr/>
          </p:nvSpPr>
          <p:spPr>
            <a:xfrm>
              <a:off x="2261350" y="3853350"/>
              <a:ext cx="20050" cy="34650"/>
            </a:xfrm>
            <a:custGeom>
              <a:avLst/>
              <a:gdLst/>
              <a:ahLst/>
              <a:cxnLst/>
              <a:rect l="l" t="t" r="r" b="b"/>
              <a:pathLst>
                <a:path w="802" h="1386" extrusionOk="0">
                  <a:moveTo>
                    <a:pt x="173" y="1"/>
                  </a:moveTo>
                  <a:cubicBezTo>
                    <a:pt x="90" y="1"/>
                    <a:pt x="0" y="96"/>
                    <a:pt x="46" y="198"/>
                  </a:cubicBezTo>
                  <a:lnTo>
                    <a:pt x="343" y="872"/>
                  </a:lnTo>
                  <a:cubicBezTo>
                    <a:pt x="424" y="1054"/>
                    <a:pt x="478" y="1277"/>
                    <a:pt x="653" y="1378"/>
                  </a:cubicBezTo>
                  <a:cubicBezTo>
                    <a:pt x="664" y="1383"/>
                    <a:pt x="676" y="1386"/>
                    <a:pt x="688" y="1386"/>
                  </a:cubicBezTo>
                  <a:cubicBezTo>
                    <a:pt x="722" y="1386"/>
                    <a:pt x="758" y="1365"/>
                    <a:pt x="768" y="1331"/>
                  </a:cubicBezTo>
                  <a:cubicBezTo>
                    <a:pt x="802" y="1135"/>
                    <a:pt x="680" y="953"/>
                    <a:pt x="599" y="778"/>
                  </a:cubicBezTo>
                  <a:cubicBezTo>
                    <a:pt x="491" y="542"/>
                    <a:pt x="383" y="306"/>
                    <a:pt x="269" y="70"/>
                  </a:cubicBezTo>
                  <a:cubicBezTo>
                    <a:pt x="248" y="21"/>
                    <a:pt x="211" y="1"/>
                    <a:pt x="17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4"/>
            <p:cNvSpPr/>
            <p:nvPr/>
          </p:nvSpPr>
          <p:spPr>
            <a:xfrm>
              <a:off x="2249650" y="3942700"/>
              <a:ext cx="20450" cy="37375"/>
            </a:xfrm>
            <a:custGeom>
              <a:avLst/>
              <a:gdLst/>
              <a:ahLst/>
              <a:cxnLst/>
              <a:rect l="l" t="t" r="r" b="b"/>
              <a:pathLst>
                <a:path w="818" h="1495" extrusionOk="0">
                  <a:moveTo>
                    <a:pt x="170" y="1"/>
                  </a:moveTo>
                  <a:cubicBezTo>
                    <a:pt x="89" y="1"/>
                    <a:pt x="1" y="96"/>
                    <a:pt x="42" y="198"/>
                  </a:cubicBezTo>
                  <a:cubicBezTo>
                    <a:pt x="143" y="427"/>
                    <a:pt x="245" y="649"/>
                    <a:pt x="339" y="879"/>
                  </a:cubicBezTo>
                  <a:cubicBezTo>
                    <a:pt x="427" y="1074"/>
                    <a:pt x="487" y="1317"/>
                    <a:pt x="642" y="1465"/>
                  </a:cubicBezTo>
                  <a:cubicBezTo>
                    <a:pt x="665" y="1485"/>
                    <a:pt x="691" y="1494"/>
                    <a:pt x="717" y="1494"/>
                  </a:cubicBezTo>
                  <a:cubicBezTo>
                    <a:pt x="769" y="1494"/>
                    <a:pt x="818" y="1457"/>
                    <a:pt x="818" y="1398"/>
                  </a:cubicBezTo>
                  <a:cubicBezTo>
                    <a:pt x="811" y="1182"/>
                    <a:pt x="683" y="980"/>
                    <a:pt x="595" y="784"/>
                  </a:cubicBezTo>
                  <a:cubicBezTo>
                    <a:pt x="487" y="548"/>
                    <a:pt x="373" y="305"/>
                    <a:pt x="265" y="69"/>
                  </a:cubicBezTo>
                  <a:cubicBezTo>
                    <a:pt x="244" y="21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4"/>
            <p:cNvSpPr/>
            <p:nvPr/>
          </p:nvSpPr>
          <p:spPr>
            <a:xfrm>
              <a:off x="2188825" y="4005675"/>
              <a:ext cx="25000" cy="36825"/>
            </a:xfrm>
            <a:custGeom>
              <a:avLst/>
              <a:gdLst/>
              <a:ahLst/>
              <a:cxnLst/>
              <a:rect l="l" t="t" r="r" b="b"/>
              <a:pathLst>
                <a:path w="1000" h="1473" extrusionOk="0">
                  <a:moveTo>
                    <a:pt x="186" y="1"/>
                  </a:moveTo>
                  <a:cubicBezTo>
                    <a:pt x="97" y="1"/>
                    <a:pt x="1" y="75"/>
                    <a:pt x="41" y="173"/>
                  </a:cubicBezTo>
                  <a:cubicBezTo>
                    <a:pt x="129" y="396"/>
                    <a:pt x="223" y="618"/>
                    <a:pt x="331" y="827"/>
                  </a:cubicBezTo>
                  <a:cubicBezTo>
                    <a:pt x="439" y="1030"/>
                    <a:pt x="540" y="1272"/>
                    <a:pt x="709" y="1434"/>
                  </a:cubicBezTo>
                  <a:cubicBezTo>
                    <a:pt x="739" y="1460"/>
                    <a:pt x="775" y="1472"/>
                    <a:pt x="812" y="1472"/>
                  </a:cubicBezTo>
                  <a:cubicBezTo>
                    <a:pt x="906" y="1472"/>
                    <a:pt x="999" y="1393"/>
                    <a:pt x="965" y="1286"/>
                  </a:cubicBezTo>
                  <a:cubicBezTo>
                    <a:pt x="904" y="1077"/>
                    <a:pt x="749" y="888"/>
                    <a:pt x="641" y="693"/>
                  </a:cubicBezTo>
                  <a:cubicBezTo>
                    <a:pt x="527" y="484"/>
                    <a:pt x="405" y="281"/>
                    <a:pt x="297" y="66"/>
                  </a:cubicBezTo>
                  <a:cubicBezTo>
                    <a:pt x="275" y="20"/>
                    <a:pt x="231" y="1"/>
                    <a:pt x="1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4"/>
            <p:cNvSpPr/>
            <p:nvPr/>
          </p:nvSpPr>
          <p:spPr>
            <a:xfrm>
              <a:off x="2183075" y="3935075"/>
              <a:ext cx="19775" cy="35075"/>
            </a:xfrm>
            <a:custGeom>
              <a:avLst/>
              <a:gdLst/>
              <a:ahLst/>
              <a:cxnLst/>
              <a:rect l="l" t="t" r="r" b="b"/>
              <a:pathLst>
                <a:path w="791" h="1403" extrusionOk="0">
                  <a:moveTo>
                    <a:pt x="137" y="0"/>
                  </a:moveTo>
                  <a:cubicBezTo>
                    <a:pt x="66" y="0"/>
                    <a:pt x="0" y="53"/>
                    <a:pt x="28" y="138"/>
                  </a:cubicBezTo>
                  <a:cubicBezTo>
                    <a:pt x="109" y="368"/>
                    <a:pt x="197" y="597"/>
                    <a:pt x="298" y="819"/>
                  </a:cubicBezTo>
                  <a:cubicBezTo>
                    <a:pt x="386" y="1022"/>
                    <a:pt x="453" y="1251"/>
                    <a:pt x="635" y="1386"/>
                  </a:cubicBezTo>
                  <a:cubicBezTo>
                    <a:pt x="650" y="1397"/>
                    <a:pt x="667" y="1402"/>
                    <a:pt x="684" y="1402"/>
                  </a:cubicBezTo>
                  <a:cubicBezTo>
                    <a:pt x="737" y="1402"/>
                    <a:pt x="790" y="1354"/>
                    <a:pt x="790" y="1298"/>
                  </a:cubicBezTo>
                  <a:cubicBezTo>
                    <a:pt x="784" y="1103"/>
                    <a:pt x="662" y="934"/>
                    <a:pt x="568" y="759"/>
                  </a:cubicBezTo>
                  <a:lnTo>
                    <a:pt x="575" y="759"/>
                  </a:lnTo>
                  <a:cubicBezTo>
                    <a:pt x="460" y="536"/>
                    <a:pt x="352" y="307"/>
                    <a:pt x="258" y="78"/>
                  </a:cubicBezTo>
                  <a:cubicBezTo>
                    <a:pt x="233" y="24"/>
                    <a:pt x="184" y="0"/>
                    <a:pt x="13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4"/>
            <p:cNvSpPr/>
            <p:nvPr/>
          </p:nvSpPr>
          <p:spPr>
            <a:xfrm>
              <a:off x="2089725" y="4015575"/>
              <a:ext cx="19050" cy="30825"/>
            </a:xfrm>
            <a:custGeom>
              <a:avLst/>
              <a:gdLst/>
              <a:ahLst/>
              <a:cxnLst/>
              <a:rect l="l" t="t" r="r" b="b"/>
              <a:pathLst>
                <a:path w="762" h="1233" extrusionOk="0">
                  <a:moveTo>
                    <a:pt x="207" y="0"/>
                  </a:moveTo>
                  <a:cubicBezTo>
                    <a:pt x="107" y="0"/>
                    <a:pt x="0" y="108"/>
                    <a:pt x="61" y="229"/>
                  </a:cubicBezTo>
                  <a:cubicBezTo>
                    <a:pt x="148" y="398"/>
                    <a:pt x="229" y="573"/>
                    <a:pt x="310" y="742"/>
                  </a:cubicBezTo>
                  <a:cubicBezTo>
                    <a:pt x="377" y="897"/>
                    <a:pt x="425" y="1099"/>
                    <a:pt x="560" y="1207"/>
                  </a:cubicBezTo>
                  <a:cubicBezTo>
                    <a:pt x="581" y="1223"/>
                    <a:pt x="612" y="1233"/>
                    <a:pt x="642" y="1233"/>
                  </a:cubicBezTo>
                  <a:cubicBezTo>
                    <a:pt x="685" y="1233"/>
                    <a:pt x="727" y="1212"/>
                    <a:pt x="735" y="1160"/>
                  </a:cubicBezTo>
                  <a:cubicBezTo>
                    <a:pt x="762" y="978"/>
                    <a:pt x="674" y="823"/>
                    <a:pt x="600" y="661"/>
                  </a:cubicBezTo>
                  <a:cubicBezTo>
                    <a:pt x="512" y="458"/>
                    <a:pt x="418" y="270"/>
                    <a:pt x="324" y="74"/>
                  </a:cubicBezTo>
                  <a:cubicBezTo>
                    <a:pt x="296" y="22"/>
                    <a:pt x="252" y="0"/>
                    <a:pt x="20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24"/>
            <p:cNvSpPr/>
            <p:nvPr/>
          </p:nvSpPr>
          <p:spPr>
            <a:xfrm>
              <a:off x="2112700" y="3964975"/>
              <a:ext cx="19400" cy="28150"/>
            </a:xfrm>
            <a:custGeom>
              <a:avLst/>
              <a:gdLst/>
              <a:ahLst/>
              <a:cxnLst/>
              <a:rect l="l" t="t" r="r" b="b"/>
              <a:pathLst>
                <a:path w="776" h="1126" extrusionOk="0">
                  <a:moveTo>
                    <a:pt x="138" y="0"/>
                  </a:moveTo>
                  <a:cubicBezTo>
                    <a:pt x="74" y="0"/>
                    <a:pt x="0" y="57"/>
                    <a:pt x="32" y="129"/>
                  </a:cubicBezTo>
                  <a:cubicBezTo>
                    <a:pt x="99" y="311"/>
                    <a:pt x="187" y="493"/>
                    <a:pt x="281" y="669"/>
                  </a:cubicBezTo>
                  <a:cubicBezTo>
                    <a:pt x="369" y="817"/>
                    <a:pt x="463" y="1026"/>
                    <a:pt x="618" y="1114"/>
                  </a:cubicBezTo>
                  <a:cubicBezTo>
                    <a:pt x="634" y="1122"/>
                    <a:pt x="649" y="1126"/>
                    <a:pt x="665" y="1126"/>
                  </a:cubicBezTo>
                  <a:cubicBezTo>
                    <a:pt x="724" y="1126"/>
                    <a:pt x="776" y="1070"/>
                    <a:pt x="760" y="1006"/>
                  </a:cubicBezTo>
                  <a:cubicBezTo>
                    <a:pt x="719" y="837"/>
                    <a:pt x="571" y="696"/>
                    <a:pt x="483" y="554"/>
                  </a:cubicBezTo>
                  <a:cubicBezTo>
                    <a:pt x="382" y="392"/>
                    <a:pt x="295" y="224"/>
                    <a:pt x="214" y="48"/>
                  </a:cubicBezTo>
                  <a:cubicBezTo>
                    <a:pt x="200" y="15"/>
                    <a:pt x="170" y="0"/>
                    <a:pt x="13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7" name="Google Shape;1227;p24"/>
          <p:cNvGrpSpPr/>
          <p:nvPr/>
        </p:nvGrpSpPr>
        <p:grpSpPr>
          <a:xfrm rot="-652627">
            <a:off x="7573376" y="3471892"/>
            <a:ext cx="3145062" cy="1838166"/>
            <a:chOff x="4246750" y="3914450"/>
            <a:chExt cx="533900" cy="312050"/>
          </a:xfrm>
        </p:grpSpPr>
        <p:sp>
          <p:nvSpPr>
            <p:cNvPr id="1228" name="Google Shape;1228;p24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4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4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4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4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24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4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4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4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4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8" name="Google Shape;1238;p24"/>
          <p:cNvSpPr/>
          <p:nvPr/>
        </p:nvSpPr>
        <p:spPr>
          <a:xfrm>
            <a:off x="-126" y="4358609"/>
            <a:ext cx="9144252" cy="801153"/>
          </a:xfrm>
          <a:custGeom>
            <a:avLst/>
            <a:gdLst/>
            <a:ahLst/>
            <a:cxnLst/>
            <a:rect l="l" t="t" r="r" b="b"/>
            <a:pathLst>
              <a:path w="99122" h="22807" extrusionOk="0">
                <a:moveTo>
                  <a:pt x="61118" y="0"/>
                </a:moveTo>
                <a:cubicBezTo>
                  <a:pt x="40645" y="0"/>
                  <a:pt x="20272" y="2138"/>
                  <a:pt x="1" y="6374"/>
                </a:cubicBezTo>
                <a:lnTo>
                  <a:pt x="1" y="22807"/>
                </a:lnTo>
                <a:lnTo>
                  <a:pt x="99121" y="22807"/>
                </a:lnTo>
                <a:lnTo>
                  <a:pt x="99121" y="2450"/>
                </a:lnTo>
                <a:cubicBezTo>
                  <a:pt x="86417" y="814"/>
                  <a:pt x="73749" y="0"/>
                  <a:pt x="611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39" name="Google Shape;1239;p24"/>
          <p:cNvGrpSpPr/>
          <p:nvPr/>
        </p:nvGrpSpPr>
        <p:grpSpPr>
          <a:xfrm>
            <a:off x="1089724" y="4551182"/>
            <a:ext cx="7191330" cy="494518"/>
            <a:chOff x="1089724" y="4551182"/>
            <a:chExt cx="7191330" cy="494518"/>
          </a:xfrm>
        </p:grpSpPr>
        <p:grpSp>
          <p:nvGrpSpPr>
            <p:cNvPr id="1240" name="Google Shape;1240;p24"/>
            <p:cNvGrpSpPr/>
            <p:nvPr/>
          </p:nvGrpSpPr>
          <p:grpSpPr>
            <a:xfrm>
              <a:off x="1089724" y="4903578"/>
              <a:ext cx="167162" cy="142122"/>
              <a:chOff x="1459849" y="4903578"/>
              <a:chExt cx="167162" cy="142122"/>
            </a:xfrm>
          </p:grpSpPr>
          <p:sp>
            <p:nvSpPr>
              <p:cNvPr id="1241" name="Google Shape;1241;p24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24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24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44" name="Google Shape;1244;p24"/>
            <p:cNvGrpSpPr/>
            <p:nvPr/>
          </p:nvGrpSpPr>
          <p:grpSpPr>
            <a:xfrm>
              <a:off x="2983514" y="4551182"/>
              <a:ext cx="167608" cy="105643"/>
              <a:chOff x="2313539" y="4811869"/>
              <a:chExt cx="167608" cy="105643"/>
            </a:xfrm>
          </p:grpSpPr>
          <p:sp>
            <p:nvSpPr>
              <p:cNvPr id="1245" name="Google Shape;1245;p24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24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24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48" name="Google Shape;1248;p24"/>
            <p:cNvGrpSpPr/>
            <p:nvPr/>
          </p:nvGrpSpPr>
          <p:grpSpPr>
            <a:xfrm>
              <a:off x="6092743" y="4598729"/>
              <a:ext cx="194333" cy="110385"/>
              <a:chOff x="3169393" y="4715929"/>
              <a:chExt cx="194333" cy="110385"/>
            </a:xfrm>
          </p:grpSpPr>
          <p:sp>
            <p:nvSpPr>
              <p:cNvPr id="1249" name="Google Shape;1249;p24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24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24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2" name="Google Shape;1252;p24"/>
            <p:cNvGrpSpPr/>
            <p:nvPr/>
          </p:nvGrpSpPr>
          <p:grpSpPr>
            <a:xfrm>
              <a:off x="4588907" y="4921417"/>
              <a:ext cx="166017" cy="106445"/>
              <a:chOff x="8105507" y="3916667"/>
              <a:chExt cx="166017" cy="106445"/>
            </a:xfrm>
          </p:grpSpPr>
          <p:sp>
            <p:nvSpPr>
              <p:cNvPr id="1253" name="Google Shape;1253;p24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24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24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6" name="Google Shape;1256;p24"/>
            <p:cNvGrpSpPr/>
            <p:nvPr/>
          </p:nvGrpSpPr>
          <p:grpSpPr>
            <a:xfrm>
              <a:off x="8092447" y="4686452"/>
              <a:ext cx="188606" cy="117097"/>
              <a:chOff x="6912722" y="4491852"/>
              <a:chExt cx="188606" cy="117097"/>
            </a:xfrm>
          </p:grpSpPr>
          <p:sp>
            <p:nvSpPr>
              <p:cNvPr id="1257" name="Google Shape;1257;p24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24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24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60" name="Google Shape;1260;p24"/>
          <p:cNvSpPr/>
          <p:nvPr/>
        </p:nvSpPr>
        <p:spPr>
          <a:xfrm rot="-62621">
            <a:off x="-1718734" y="387149"/>
            <a:ext cx="2629861" cy="796696"/>
          </a:xfrm>
          <a:custGeom>
            <a:avLst/>
            <a:gdLst/>
            <a:ahLst/>
            <a:cxnLst/>
            <a:rect l="l" t="t" r="r" b="b"/>
            <a:pathLst>
              <a:path w="15888" h="4813" extrusionOk="0">
                <a:moveTo>
                  <a:pt x="3940" y="0"/>
                </a:moveTo>
                <a:cubicBezTo>
                  <a:pt x="3636" y="0"/>
                  <a:pt x="3329" y="32"/>
                  <a:pt x="3022" y="99"/>
                </a:cubicBezTo>
                <a:cubicBezTo>
                  <a:pt x="2226" y="274"/>
                  <a:pt x="1552" y="706"/>
                  <a:pt x="1046" y="1299"/>
                </a:cubicBezTo>
                <a:cubicBezTo>
                  <a:pt x="588" y="1832"/>
                  <a:pt x="264" y="2493"/>
                  <a:pt x="116" y="3194"/>
                </a:cubicBezTo>
                <a:cubicBezTo>
                  <a:pt x="8" y="3740"/>
                  <a:pt x="1" y="4219"/>
                  <a:pt x="28" y="4583"/>
                </a:cubicBezTo>
                <a:lnTo>
                  <a:pt x="15098" y="4812"/>
                </a:lnTo>
                <a:cubicBezTo>
                  <a:pt x="15098" y="4812"/>
                  <a:pt x="15887" y="4812"/>
                  <a:pt x="14026" y="2634"/>
                </a:cubicBezTo>
                <a:cubicBezTo>
                  <a:pt x="13361" y="1856"/>
                  <a:pt x="12747" y="1606"/>
                  <a:pt x="12232" y="1606"/>
                </a:cubicBezTo>
                <a:cubicBezTo>
                  <a:pt x="11311" y="1606"/>
                  <a:pt x="10709" y="2405"/>
                  <a:pt x="10709" y="2405"/>
                </a:cubicBezTo>
                <a:cubicBezTo>
                  <a:pt x="10263" y="1674"/>
                  <a:pt x="9780" y="1440"/>
                  <a:pt x="9345" y="1440"/>
                </a:cubicBezTo>
                <a:cubicBezTo>
                  <a:pt x="8576" y="1440"/>
                  <a:pt x="7958" y="2169"/>
                  <a:pt x="7958" y="2169"/>
                </a:cubicBezTo>
                <a:cubicBezTo>
                  <a:pt x="7823" y="1994"/>
                  <a:pt x="7688" y="1818"/>
                  <a:pt x="7539" y="1656"/>
                </a:cubicBezTo>
                <a:cubicBezTo>
                  <a:pt x="6603" y="637"/>
                  <a:pt x="5301" y="0"/>
                  <a:pt x="39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258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1" name="Google Shape;1261;p24"/>
          <p:cNvSpPr/>
          <p:nvPr/>
        </p:nvSpPr>
        <p:spPr>
          <a:xfrm>
            <a:off x="8896647" y="224229"/>
            <a:ext cx="2509032" cy="759293"/>
          </a:xfrm>
          <a:custGeom>
            <a:avLst/>
            <a:gdLst/>
            <a:ahLst/>
            <a:cxnLst/>
            <a:rect l="l" t="t" r="r" b="b"/>
            <a:pathLst>
              <a:path w="8882" h="2688" extrusionOk="0">
                <a:moveTo>
                  <a:pt x="6667" y="0"/>
                </a:moveTo>
                <a:cubicBezTo>
                  <a:pt x="5911" y="0"/>
                  <a:pt x="5188" y="357"/>
                  <a:pt x="4667" y="928"/>
                </a:cubicBezTo>
                <a:cubicBezTo>
                  <a:pt x="4579" y="1015"/>
                  <a:pt x="4505" y="1110"/>
                  <a:pt x="4431" y="1211"/>
                </a:cubicBezTo>
                <a:cubicBezTo>
                  <a:pt x="4431" y="1211"/>
                  <a:pt x="4084" y="803"/>
                  <a:pt x="3653" y="803"/>
                </a:cubicBezTo>
                <a:cubicBezTo>
                  <a:pt x="3411" y="803"/>
                  <a:pt x="3142" y="933"/>
                  <a:pt x="2894" y="1339"/>
                </a:cubicBezTo>
                <a:cubicBezTo>
                  <a:pt x="2894" y="1339"/>
                  <a:pt x="2556" y="894"/>
                  <a:pt x="2043" y="894"/>
                </a:cubicBezTo>
                <a:cubicBezTo>
                  <a:pt x="1755" y="894"/>
                  <a:pt x="1410" y="1035"/>
                  <a:pt x="1039" y="1474"/>
                </a:cubicBezTo>
                <a:cubicBezTo>
                  <a:pt x="1" y="2687"/>
                  <a:pt x="439" y="2687"/>
                  <a:pt x="439" y="2687"/>
                </a:cubicBezTo>
                <a:lnTo>
                  <a:pt x="8861" y="2559"/>
                </a:lnTo>
                <a:cubicBezTo>
                  <a:pt x="8881" y="2357"/>
                  <a:pt x="8874" y="2087"/>
                  <a:pt x="8814" y="1784"/>
                </a:cubicBezTo>
                <a:cubicBezTo>
                  <a:pt x="8733" y="1393"/>
                  <a:pt x="8551" y="1022"/>
                  <a:pt x="8295" y="725"/>
                </a:cubicBezTo>
                <a:cubicBezTo>
                  <a:pt x="8011" y="395"/>
                  <a:pt x="7634" y="152"/>
                  <a:pt x="7189" y="58"/>
                </a:cubicBezTo>
                <a:cubicBezTo>
                  <a:pt x="7014" y="19"/>
                  <a:pt x="6840" y="0"/>
                  <a:pt x="66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258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p25"/>
          <p:cNvSpPr/>
          <p:nvPr/>
        </p:nvSpPr>
        <p:spPr>
          <a:xfrm>
            <a:off x="-3412" y="3915176"/>
            <a:ext cx="9150778" cy="904052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4" name="Google Shape;1264;p25"/>
          <p:cNvGrpSpPr/>
          <p:nvPr/>
        </p:nvGrpSpPr>
        <p:grpSpPr>
          <a:xfrm rot="335759">
            <a:off x="-2134601" y="3916942"/>
            <a:ext cx="2982673" cy="1583720"/>
            <a:chOff x="2051275" y="3803825"/>
            <a:chExt cx="548050" cy="291000"/>
          </a:xfrm>
        </p:grpSpPr>
        <p:sp>
          <p:nvSpPr>
            <p:cNvPr id="1265" name="Google Shape;1265;p25"/>
            <p:cNvSpPr/>
            <p:nvPr/>
          </p:nvSpPr>
          <p:spPr>
            <a:xfrm>
              <a:off x="2051275" y="3803825"/>
              <a:ext cx="548050" cy="291000"/>
            </a:xfrm>
            <a:custGeom>
              <a:avLst/>
              <a:gdLst/>
              <a:ahLst/>
              <a:cxnLst/>
              <a:rect l="l" t="t" r="r" b="b"/>
              <a:pathLst>
                <a:path w="21922" h="11640" extrusionOk="0">
                  <a:moveTo>
                    <a:pt x="8946" y="1"/>
                  </a:moveTo>
                  <a:cubicBezTo>
                    <a:pt x="8236" y="1"/>
                    <a:pt x="7532" y="269"/>
                    <a:pt x="7087" y="824"/>
                  </a:cubicBezTo>
                  <a:cubicBezTo>
                    <a:pt x="6393" y="1687"/>
                    <a:pt x="6487" y="2934"/>
                    <a:pt x="6615" y="4040"/>
                  </a:cubicBezTo>
                  <a:cubicBezTo>
                    <a:pt x="6358" y="3842"/>
                    <a:pt x="6038" y="3744"/>
                    <a:pt x="5716" y="3744"/>
                  </a:cubicBezTo>
                  <a:cubicBezTo>
                    <a:pt x="5371" y="3744"/>
                    <a:pt x="5026" y="3857"/>
                    <a:pt x="4761" y="4080"/>
                  </a:cubicBezTo>
                  <a:cubicBezTo>
                    <a:pt x="4242" y="4519"/>
                    <a:pt x="4080" y="5328"/>
                    <a:pt x="4377" y="5935"/>
                  </a:cubicBezTo>
                  <a:cubicBezTo>
                    <a:pt x="3811" y="5669"/>
                    <a:pt x="3187" y="5535"/>
                    <a:pt x="2563" y="5535"/>
                  </a:cubicBezTo>
                  <a:cubicBezTo>
                    <a:pt x="2362" y="5535"/>
                    <a:pt x="2161" y="5549"/>
                    <a:pt x="1963" y="5577"/>
                  </a:cubicBezTo>
                  <a:cubicBezTo>
                    <a:pt x="1632" y="5624"/>
                    <a:pt x="1288" y="5719"/>
                    <a:pt x="1032" y="5941"/>
                  </a:cubicBezTo>
                  <a:cubicBezTo>
                    <a:pt x="762" y="6177"/>
                    <a:pt x="621" y="6541"/>
                    <a:pt x="513" y="6892"/>
                  </a:cubicBezTo>
                  <a:cubicBezTo>
                    <a:pt x="48" y="8423"/>
                    <a:pt x="0" y="10081"/>
                    <a:pt x="378" y="11639"/>
                  </a:cubicBezTo>
                  <a:lnTo>
                    <a:pt x="21922" y="8834"/>
                  </a:lnTo>
                  <a:cubicBezTo>
                    <a:pt x="21827" y="7276"/>
                    <a:pt x="21173" y="3231"/>
                    <a:pt x="20357" y="1916"/>
                  </a:cubicBezTo>
                  <a:cubicBezTo>
                    <a:pt x="19932" y="1228"/>
                    <a:pt x="19386" y="574"/>
                    <a:pt x="18645" y="277"/>
                  </a:cubicBezTo>
                  <a:cubicBezTo>
                    <a:pt x="18417" y="188"/>
                    <a:pt x="18168" y="143"/>
                    <a:pt x="17920" y="143"/>
                  </a:cubicBezTo>
                  <a:cubicBezTo>
                    <a:pt x="17359" y="143"/>
                    <a:pt x="16804" y="374"/>
                    <a:pt x="16514" y="850"/>
                  </a:cubicBezTo>
                  <a:cubicBezTo>
                    <a:pt x="16163" y="1417"/>
                    <a:pt x="16264" y="2145"/>
                    <a:pt x="16379" y="2799"/>
                  </a:cubicBezTo>
                  <a:cubicBezTo>
                    <a:pt x="16069" y="2199"/>
                    <a:pt x="15691" y="1619"/>
                    <a:pt x="15158" y="1208"/>
                  </a:cubicBezTo>
                  <a:cubicBezTo>
                    <a:pt x="14761" y="897"/>
                    <a:pt x="14259" y="698"/>
                    <a:pt x="13761" y="698"/>
                  </a:cubicBezTo>
                  <a:cubicBezTo>
                    <a:pt x="13601" y="698"/>
                    <a:pt x="13440" y="718"/>
                    <a:pt x="13284" y="763"/>
                  </a:cubicBezTo>
                  <a:cubicBezTo>
                    <a:pt x="12637" y="945"/>
                    <a:pt x="12111" y="1585"/>
                    <a:pt x="12171" y="2260"/>
                  </a:cubicBezTo>
                  <a:cubicBezTo>
                    <a:pt x="11645" y="1356"/>
                    <a:pt x="10897" y="534"/>
                    <a:pt x="9926" y="176"/>
                  </a:cubicBezTo>
                  <a:cubicBezTo>
                    <a:pt x="9616" y="60"/>
                    <a:pt x="9280" y="1"/>
                    <a:pt x="8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5"/>
            <p:cNvSpPr/>
            <p:nvPr/>
          </p:nvSpPr>
          <p:spPr>
            <a:xfrm>
              <a:off x="2498075" y="3839450"/>
              <a:ext cx="15950" cy="36075"/>
            </a:xfrm>
            <a:custGeom>
              <a:avLst/>
              <a:gdLst/>
              <a:ahLst/>
              <a:cxnLst/>
              <a:rect l="l" t="t" r="r" b="b"/>
              <a:pathLst>
                <a:path w="638" h="1443" extrusionOk="0">
                  <a:moveTo>
                    <a:pt x="123" y="1"/>
                  </a:moveTo>
                  <a:cubicBezTo>
                    <a:pt x="62" y="1"/>
                    <a:pt x="0" y="42"/>
                    <a:pt x="4" y="120"/>
                  </a:cubicBezTo>
                  <a:cubicBezTo>
                    <a:pt x="17" y="376"/>
                    <a:pt x="71" y="626"/>
                    <a:pt x="152" y="868"/>
                  </a:cubicBezTo>
                  <a:cubicBezTo>
                    <a:pt x="220" y="1077"/>
                    <a:pt x="287" y="1307"/>
                    <a:pt x="476" y="1428"/>
                  </a:cubicBezTo>
                  <a:cubicBezTo>
                    <a:pt x="492" y="1438"/>
                    <a:pt x="508" y="1442"/>
                    <a:pt x="524" y="1442"/>
                  </a:cubicBezTo>
                  <a:cubicBezTo>
                    <a:pt x="575" y="1442"/>
                    <a:pt x="619" y="1399"/>
                    <a:pt x="624" y="1347"/>
                  </a:cubicBezTo>
                  <a:cubicBezTo>
                    <a:pt x="638" y="1131"/>
                    <a:pt x="503" y="943"/>
                    <a:pt x="429" y="747"/>
                  </a:cubicBezTo>
                  <a:cubicBezTo>
                    <a:pt x="348" y="531"/>
                    <a:pt x="301" y="309"/>
                    <a:pt x="240" y="86"/>
                  </a:cubicBezTo>
                  <a:cubicBezTo>
                    <a:pt x="225" y="29"/>
                    <a:pt x="174" y="1"/>
                    <a:pt x="12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5"/>
            <p:cNvSpPr/>
            <p:nvPr/>
          </p:nvSpPr>
          <p:spPr>
            <a:xfrm>
              <a:off x="2481600" y="3922000"/>
              <a:ext cx="13550" cy="27400"/>
            </a:xfrm>
            <a:custGeom>
              <a:avLst/>
              <a:gdLst/>
              <a:ahLst/>
              <a:cxnLst/>
              <a:rect l="l" t="t" r="r" b="b"/>
              <a:pathLst>
                <a:path w="542" h="1096" extrusionOk="0">
                  <a:moveTo>
                    <a:pt x="140" y="1"/>
                  </a:moveTo>
                  <a:cubicBezTo>
                    <a:pt x="70" y="1"/>
                    <a:pt x="1" y="57"/>
                    <a:pt x="29" y="142"/>
                  </a:cubicBezTo>
                  <a:cubicBezTo>
                    <a:pt x="76" y="311"/>
                    <a:pt x="130" y="486"/>
                    <a:pt x="184" y="655"/>
                  </a:cubicBezTo>
                  <a:cubicBezTo>
                    <a:pt x="225" y="796"/>
                    <a:pt x="245" y="972"/>
                    <a:pt x="359" y="1073"/>
                  </a:cubicBezTo>
                  <a:cubicBezTo>
                    <a:pt x="377" y="1088"/>
                    <a:pt x="400" y="1095"/>
                    <a:pt x="422" y="1095"/>
                  </a:cubicBezTo>
                  <a:cubicBezTo>
                    <a:pt x="459" y="1095"/>
                    <a:pt x="495" y="1074"/>
                    <a:pt x="508" y="1032"/>
                  </a:cubicBezTo>
                  <a:cubicBezTo>
                    <a:pt x="541" y="884"/>
                    <a:pt x="461" y="736"/>
                    <a:pt x="413" y="587"/>
                  </a:cubicBezTo>
                  <a:lnTo>
                    <a:pt x="420" y="587"/>
                  </a:lnTo>
                  <a:cubicBezTo>
                    <a:pt x="359" y="419"/>
                    <a:pt x="305" y="250"/>
                    <a:pt x="252" y="82"/>
                  </a:cubicBezTo>
                  <a:cubicBezTo>
                    <a:pt x="233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5"/>
            <p:cNvSpPr/>
            <p:nvPr/>
          </p:nvSpPr>
          <p:spPr>
            <a:xfrm>
              <a:off x="2534675" y="3941450"/>
              <a:ext cx="15775" cy="26550"/>
            </a:xfrm>
            <a:custGeom>
              <a:avLst/>
              <a:gdLst/>
              <a:ahLst/>
              <a:cxnLst/>
              <a:rect l="l" t="t" r="r" b="b"/>
              <a:pathLst>
                <a:path w="631" h="1062" extrusionOk="0">
                  <a:moveTo>
                    <a:pt x="176" y="1"/>
                  </a:moveTo>
                  <a:cubicBezTo>
                    <a:pt x="87" y="1"/>
                    <a:pt x="1" y="71"/>
                    <a:pt x="37" y="180"/>
                  </a:cubicBezTo>
                  <a:cubicBezTo>
                    <a:pt x="97" y="376"/>
                    <a:pt x="165" y="571"/>
                    <a:pt x="226" y="767"/>
                  </a:cubicBezTo>
                  <a:cubicBezTo>
                    <a:pt x="257" y="866"/>
                    <a:pt x="305" y="1062"/>
                    <a:pt x="443" y="1062"/>
                  </a:cubicBezTo>
                  <a:cubicBezTo>
                    <a:pt x="455" y="1062"/>
                    <a:pt x="468" y="1060"/>
                    <a:pt x="482" y="1057"/>
                  </a:cubicBezTo>
                  <a:cubicBezTo>
                    <a:pt x="630" y="1009"/>
                    <a:pt x="576" y="814"/>
                    <a:pt x="536" y="713"/>
                  </a:cubicBezTo>
                  <a:lnTo>
                    <a:pt x="320" y="106"/>
                  </a:lnTo>
                  <a:cubicBezTo>
                    <a:pt x="296" y="33"/>
                    <a:pt x="235" y="1"/>
                    <a:pt x="17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5"/>
            <p:cNvSpPr/>
            <p:nvPr/>
          </p:nvSpPr>
          <p:spPr>
            <a:xfrm>
              <a:off x="2432375" y="3945475"/>
              <a:ext cx="18050" cy="42700"/>
            </a:xfrm>
            <a:custGeom>
              <a:avLst/>
              <a:gdLst/>
              <a:ahLst/>
              <a:cxnLst/>
              <a:rect l="l" t="t" r="r" b="b"/>
              <a:pathLst>
                <a:path w="722" h="1708" extrusionOk="0">
                  <a:moveTo>
                    <a:pt x="128" y="1"/>
                  </a:moveTo>
                  <a:cubicBezTo>
                    <a:pt x="67" y="1"/>
                    <a:pt x="1" y="56"/>
                    <a:pt x="9" y="134"/>
                  </a:cubicBezTo>
                  <a:cubicBezTo>
                    <a:pt x="76" y="612"/>
                    <a:pt x="150" y="1246"/>
                    <a:pt x="447" y="1644"/>
                  </a:cubicBezTo>
                  <a:cubicBezTo>
                    <a:pt x="480" y="1688"/>
                    <a:pt x="523" y="1708"/>
                    <a:pt x="566" y="1708"/>
                  </a:cubicBezTo>
                  <a:cubicBezTo>
                    <a:pt x="646" y="1708"/>
                    <a:pt x="721" y="1638"/>
                    <a:pt x="703" y="1536"/>
                  </a:cubicBezTo>
                  <a:cubicBezTo>
                    <a:pt x="656" y="1287"/>
                    <a:pt x="528" y="1051"/>
                    <a:pt x="440" y="815"/>
                  </a:cubicBezTo>
                  <a:cubicBezTo>
                    <a:pt x="360" y="572"/>
                    <a:pt x="279" y="329"/>
                    <a:pt x="218" y="80"/>
                  </a:cubicBezTo>
                  <a:cubicBezTo>
                    <a:pt x="205" y="24"/>
                    <a:pt x="167" y="1"/>
                    <a:pt x="12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5"/>
            <p:cNvSpPr/>
            <p:nvPr/>
          </p:nvSpPr>
          <p:spPr>
            <a:xfrm>
              <a:off x="2261350" y="3853350"/>
              <a:ext cx="20050" cy="34650"/>
            </a:xfrm>
            <a:custGeom>
              <a:avLst/>
              <a:gdLst/>
              <a:ahLst/>
              <a:cxnLst/>
              <a:rect l="l" t="t" r="r" b="b"/>
              <a:pathLst>
                <a:path w="802" h="1386" extrusionOk="0">
                  <a:moveTo>
                    <a:pt x="173" y="1"/>
                  </a:moveTo>
                  <a:cubicBezTo>
                    <a:pt x="90" y="1"/>
                    <a:pt x="0" y="96"/>
                    <a:pt x="46" y="198"/>
                  </a:cubicBezTo>
                  <a:lnTo>
                    <a:pt x="343" y="872"/>
                  </a:lnTo>
                  <a:cubicBezTo>
                    <a:pt x="424" y="1054"/>
                    <a:pt x="478" y="1277"/>
                    <a:pt x="653" y="1378"/>
                  </a:cubicBezTo>
                  <a:cubicBezTo>
                    <a:pt x="664" y="1383"/>
                    <a:pt x="676" y="1386"/>
                    <a:pt x="688" y="1386"/>
                  </a:cubicBezTo>
                  <a:cubicBezTo>
                    <a:pt x="722" y="1386"/>
                    <a:pt x="758" y="1365"/>
                    <a:pt x="768" y="1331"/>
                  </a:cubicBezTo>
                  <a:cubicBezTo>
                    <a:pt x="802" y="1135"/>
                    <a:pt x="680" y="953"/>
                    <a:pt x="599" y="778"/>
                  </a:cubicBezTo>
                  <a:cubicBezTo>
                    <a:pt x="491" y="542"/>
                    <a:pt x="383" y="306"/>
                    <a:pt x="269" y="70"/>
                  </a:cubicBezTo>
                  <a:cubicBezTo>
                    <a:pt x="248" y="21"/>
                    <a:pt x="211" y="1"/>
                    <a:pt x="17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5"/>
            <p:cNvSpPr/>
            <p:nvPr/>
          </p:nvSpPr>
          <p:spPr>
            <a:xfrm>
              <a:off x="2249650" y="3942700"/>
              <a:ext cx="20450" cy="37375"/>
            </a:xfrm>
            <a:custGeom>
              <a:avLst/>
              <a:gdLst/>
              <a:ahLst/>
              <a:cxnLst/>
              <a:rect l="l" t="t" r="r" b="b"/>
              <a:pathLst>
                <a:path w="818" h="1495" extrusionOk="0">
                  <a:moveTo>
                    <a:pt x="170" y="1"/>
                  </a:moveTo>
                  <a:cubicBezTo>
                    <a:pt x="89" y="1"/>
                    <a:pt x="1" y="96"/>
                    <a:pt x="42" y="198"/>
                  </a:cubicBezTo>
                  <a:cubicBezTo>
                    <a:pt x="143" y="427"/>
                    <a:pt x="245" y="649"/>
                    <a:pt x="339" y="879"/>
                  </a:cubicBezTo>
                  <a:cubicBezTo>
                    <a:pt x="427" y="1074"/>
                    <a:pt x="487" y="1317"/>
                    <a:pt x="642" y="1465"/>
                  </a:cubicBezTo>
                  <a:cubicBezTo>
                    <a:pt x="665" y="1485"/>
                    <a:pt x="691" y="1494"/>
                    <a:pt x="717" y="1494"/>
                  </a:cubicBezTo>
                  <a:cubicBezTo>
                    <a:pt x="769" y="1494"/>
                    <a:pt x="818" y="1457"/>
                    <a:pt x="818" y="1398"/>
                  </a:cubicBezTo>
                  <a:cubicBezTo>
                    <a:pt x="811" y="1182"/>
                    <a:pt x="683" y="980"/>
                    <a:pt x="595" y="784"/>
                  </a:cubicBezTo>
                  <a:cubicBezTo>
                    <a:pt x="487" y="548"/>
                    <a:pt x="373" y="305"/>
                    <a:pt x="265" y="69"/>
                  </a:cubicBezTo>
                  <a:cubicBezTo>
                    <a:pt x="244" y="21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5"/>
            <p:cNvSpPr/>
            <p:nvPr/>
          </p:nvSpPr>
          <p:spPr>
            <a:xfrm>
              <a:off x="2188825" y="4005675"/>
              <a:ext cx="25000" cy="36825"/>
            </a:xfrm>
            <a:custGeom>
              <a:avLst/>
              <a:gdLst/>
              <a:ahLst/>
              <a:cxnLst/>
              <a:rect l="l" t="t" r="r" b="b"/>
              <a:pathLst>
                <a:path w="1000" h="1473" extrusionOk="0">
                  <a:moveTo>
                    <a:pt x="186" y="1"/>
                  </a:moveTo>
                  <a:cubicBezTo>
                    <a:pt x="97" y="1"/>
                    <a:pt x="1" y="75"/>
                    <a:pt x="41" y="173"/>
                  </a:cubicBezTo>
                  <a:cubicBezTo>
                    <a:pt x="129" y="396"/>
                    <a:pt x="223" y="618"/>
                    <a:pt x="331" y="827"/>
                  </a:cubicBezTo>
                  <a:cubicBezTo>
                    <a:pt x="439" y="1030"/>
                    <a:pt x="540" y="1272"/>
                    <a:pt x="709" y="1434"/>
                  </a:cubicBezTo>
                  <a:cubicBezTo>
                    <a:pt x="739" y="1460"/>
                    <a:pt x="775" y="1472"/>
                    <a:pt x="812" y="1472"/>
                  </a:cubicBezTo>
                  <a:cubicBezTo>
                    <a:pt x="906" y="1472"/>
                    <a:pt x="999" y="1393"/>
                    <a:pt x="965" y="1286"/>
                  </a:cubicBezTo>
                  <a:cubicBezTo>
                    <a:pt x="904" y="1077"/>
                    <a:pt x="749" y="888"/>
                    <a:pt x="641" y="693"/>
                  </a:cubicBezTo>
                  <a:cubicBezTo>
                    <a:pt x="527" y="484"/>
                    <a:pt x="405" y="281"/>
                    <a:pt x="297" y="66"/>
                  </a:cubicBezTo>
                  <a:cubicBezTo>
                    <a:pt x="275" y="20"/>
                    <a:pt x="231" y="1"/>
                    <a:pt x="1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5"/>
            <p:cNvSpPr/>
            <p:nvPr/>
          </p:nvSpPr>
          <p:spPr>
            <a:xfrm>
              <a:off x="2183075" y="3935075"/>
              <a:ext cx="19775" cy="35075"/>
            </a:xfrm>
            <a:custGeom>
              <a:avLst/>
              <a:gdLst/>
              <a:ahLst/>
              <a:cxnLst/>
              <a:rect l="l" t="t" r="r" b="b"/>
              <a:pathLst>
                <a:path w="791" h="1403" extrusionOk="0">
                  <a:moveTo>
                    <a:pt x="137" y="0"/>
                  </a:moveTo>
                  <a:cubicBezTo>
                    <a:pt x="66" y="0"/>
                    <a:pt x="0" y="53"/>
                    <a:pt x="28" y="138"/>
                  </a:cubicBezTo>
                  <a:cubicBezTo>
                    <a:pt x="109" y="368"/>
                    <a:pt x="197" y="597"/>
                    <a:pt x="298" y="819"/>
                  </a:cubicBezTo>
                  <a:cubicBezTo>
                    <a:pt x="386" y="1022"/>
                    <a:pt x="453" y="1251"/>
                    <a:pt x="635" y="1386"/>
                  </a:cubicBezTo>
                  <a:cubicBezTo>
                    <a:pt x="650" y="1397"/>
                    <a:pt x="667" y="1402"/>
                    <a:pt x="684" y="1402"/>
                  </a:cubicBezTo>
                  <a:cubicBezTo>
                    <a:pt x="737" y="1402"/>
                    <a:pt x="790" y="1354"/>
                    <a:pt x="790" y="1298"/>
                  </a:cubicBezTo>
                  <a:cubicBezTo>
                    <a:pt x="784" y="1103"/>
                    <a:pt x="662" y="934"/>
                    <a:pt x="568" y="759"/>
                  </a:cubicBezTo>
                  <a:lnTo>
                    <a:pt x="575" y="759"/>
                  </a:lnTo>
                  <a:cubicBezTo>
                    <a:pt x="460" y="536"/>
                    <a:pt x="352" y="307"/>
                    <a:pt x="258" y="78"/>
                  </a:cubicBezTo>
                  <a:cubicBezTo>
                    <a:pt x="233" y="24"/>
                    <a:pt x="184" y="0"/>
                    <a:pt x="13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5"/>
            <p:cNvSpPr/>
            <p:nvPr/>
          </p:nvSpPr>
          <p:spPr>
            <a:xfrm>
              <a:off x="2089725" y="4015575"/>
              <a:ext cx="19050" cy="30825"/>
            </a:xfrm>
            <a:custGeom>
              <a:avLst/>
              <a:gdLst/>
              <a:ahLst/>
              <a:cxnLst/>
              <a:rect l="l" t="t" r="r" b="b"/>
              <a:pathLst>
                <a:path w="762" h="1233" extrusionOk="0">
                  <a:moveTo>
                    <a:pt x="207" y="0"/>
                  </a:moveTo>
                  <a:cubicBezTo>
                    <a:pt x="107" y="0"/>
                    <a:pt x="0" y="108"/>
                    <a:pt x="61" y="229"/>
                  </a:cubicBezTo>
                  <a:cubicBezTo>
                    <a:pt x="148" y="398"/>
                    <a:pt x="229" y="573"/>
                    <a:pt x="310" y="742"/>
                  </a:cubicBezTo>
                  <a:cubicBezTo>
                    <a:pt x="377" y="897"/>
                    <a:pt x="425" y="1099"/>
                    <a:pt x="560" y="1207"/>
                  </a:cubicBezTo>
                  <a:cubicBezTo>
                    <a:pt x="581" y="1223"/>
                    <a:pt x="612" y="1233"/>
                    <a:pt x="642" y="1233"/>
                  </a:cubicBezTo>
                  <a:cubicBezTo>
                    <a:pt x="685" y="1233"/>
                    <a:pt x="727" y="1212"/>
                    <a:pt x="735" y="1160"/>
                  </a:cubicBezTo>
                  <a:cubicBezTo>
                    <a:pt x="762" y="978"/>
                    <a:pt x="674" y="823"/>
                    <a:pt x="600" y="661"/>
                  </a:cubicBezTo>
                  <a:cubicBezTo>
                    <a:pt x="512" y="458"/>
                    <a:pt x="418" y="270"/>
                    <a:pt x="324" y="74"/>
                  </a:cubicBezTo>
                  <a:cubicBezTo>
                    <a:pt x="296" y="22"/>
                    <a:pt x="252" y="0"/>
                    <a:pt x="20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5"/>
            <p:cNvSpPr/>
            <p:nvPr/>
          </p:nvSpPr>
          <p:spPr>
            <a:xfrm>
              <a:off x="2112700" y="3964975"/>
              <a:ext cx="19400" cy="28150"/>
            </a:xfrm>
            <a:custGeom>
              <a:avLst/>
              <a:gdLst/>
              <a:ahLst/>
              <a:cxnLst/>
              <a:rect l="l" t="t" r="r" b="b"/>
              <a:pathLst>
                <a:path w="776" h="1126" extrusionOk="0">
                  <a:moveTo>
                    <a:pt x="138" y="0"/>
                  </a:moveTo>
                  <a:cubicBezTo>
                    <a:pt x="74" y="0"/>
                    <a:pt x="0" y="57"/>
                    <a:pt x="32" y="129"/>
                  </a:cubicBezTo>
                  <a:cubicBezTo>
                    <a:pt x="99" y="311"/>
                    <a:pt x="187" y="493"/>
                    <a:pt x="281" y="669"/>
                  </a:cubicBezTo>
                  <a:cubicBezTo>
                    <a:pt x="369" y="817"/>
                    <a:pt x="463" y="1026"/>
                    <a:pt x="618" y="1114"/>
                  </a:cubicBezTo>
                  <a:cubicBezTo>
                    <a:pt x="634" y="1122"/>
                    <a:pt x="649" y="1126"/>
                    <a:pt x="665" y="1126"/>
                  </a:cubicBezTo>
                  <a:cubicBezTo>
                    <a:pt x="724" y="1126"/>
                    <a:pt x="776" y="1070"/>
                    <a:pt x="760" y="1006"/>
                  </a:cubicBezTo>
                  <a:cubicBezTo>
                    <a:pt x="719" y="837"/>
                    <a:pt x="571" y="696"/>
                    <a:pt x="483" y="554"/>
                  </a:cubicBezTo>
                  <a:cubicBezTo>
                    <a:pt x="382" y="392"/>
                    <a:pt x="295" y="224"/>
                    <a:pt x="214" y="48"/>
                  </a:cubicBezTo>
                  <a:cubicBezTo>
                    <a:pt x="200" y="15"/>
                    <a:pt x="170" y="0"/>
                    <a:pt x="13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6" name="Google Shape;1276;p25"/>
          <p:cNvGrpSpPr/>
          <p:nvPr/>
        </p:nvGrpSpPr>
        <p:grpSpPr>
          <a:xfrm rot="-652627">
            <a:off x="7729426" y="3684917"/>
            <a:ext cx="3145062" cy="1838166"/>
            <a:chOff x="4246750" y="3914450"/>
            <a:chExt cx="533900" cy="312050"/>
          </a:xfrm>
        </p:grpSpPr>
        <p:sp>
          <p:nvSpPr>
            <p:cNvPr id="1277" name="Google Shape;1277;p25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5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5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5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5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5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5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25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25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5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7" name="Google Shape;1287;p25"/>
          <p:cNvSpPr/>
          <p:nvPr/>
        </p:nvSpPr>
        <p:spPr>
          <a:xfrm>
            <a:off x="-125" y="4358609"/>
            <a:ext cx="9144252" cy="801153"/>
          </a:xfrm>
          <a:custGeom>
            <a:avLst/>
            <a:gdLst/>
            <a:ahLst/>
            <a:cxnLst/>
            <a:rect l="l" t="t" r="r" b="b"/>
            <a:pathLst>
              <a:path w="99122" h="22807" extrusionOk="0">
                <a:moveTo>
                  <a:pt x="61118" y="0"/>
                </a:moveTo>
                <a:cubicBezTo>
                  <a:pt x="40645" y="0"/>
                  <a:pt x="20272" y="2138"/>
                  <a:pt x="1" y="6374"/>
                </a:cubicBezTo>
                <a:lnTo>
                  <a:pt x="1" y="22807"/>
                </a:lnTo>
                <a:lnTo>
                  <a:pt x="99121" y="22807"/>
                </a:lnTo>
                <a:lnTo>
                  <a:pt x="99121" y="2450"/>
                </a:lnTo>
                <a:cubicBezTo>
                  <a:pt x="86417" y="814"/>
                  <a:pt x="73749" y="0"/>
                  <a:pt x="611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8" name="Google Shape;1288;p25"/>
          <p:cNvGrpSpPr/>
          <p:nvPr/>
        </p:nvGrpSpPr>
        <p:grpSpPr>
          <a:xfrm>
            <a:off x="1089724" y="4551182"/>
            <a:ext cx="7191330" cy="494518"/>
            <a:chOff x="1089724" y="4551182"/>
            <a:chExt cx="7191330" cy="494518"/>
          </a:xfrm>
        </p:grpSpPr>
        <p:grpSp>
          <p:nvGrpSpPr>
            <p:cNvPr id="1289" name="Google Shape;1289;p25"/>
            <p:cNvGrpSpPr/>
            <p:nvPr/>
          </p:nvGrpSpPr>
          <p:grpSpPr>
            <a:xfrm>
              <a:off x="1089724" y="4903578"/>
              <a:ext cx="167162" cy="142122"/>
              <a:chOff x="1459849" y="4903578"/>
              <a:chExt cx="167162" cy="142122"/>
            </a:xfrm>
          </p:grpSpPr>
          <p:sp>
            <p:nvSpPr>
              <p:cNvPr id="1290" name="Google Shape;1290;p25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25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25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3" name="Google Shape;1293;p25"/>
            <p:cNvGrpSpPr/>
            <p:nvPr/>
          </p:nvGrpSpPr>
          <p:grpSpPr>
            <a:xfrm>
              <a:off x="2983514" y="4551182"/>
              <a:ext cx="167608" cy="105643"/>
              <a:chOff x="2313539" y="4811869"/>
              <a:chExt cx="167608" cy="105643"/>
            </a:xfrm>
          </p:grpSpPr>
          <p:sp>
            <p:nvSpPr>
              <p:cNvPr id="1294" name="Google Shape;1294;p25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25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25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7" name="Google Shape;1297;p25"/>
            <p:cNvGrpSpPr/>
            <p:nvPr/>
          </p:nvGrpSpPr>
          <p:grpSpPr>
            <a:xfrm>
              <a:off x="6092743" y="4598729"/>
              <a:ext cx="194333" cy="110385"/>
              <a:chOff x="3169393" y="4715929"/>
              <a:chExt cx="194333" cy="110385"/>
            </a:xfrm>
          </p:grpSpPr>
          <p:sp>
            <p:nvSpPr>
              <p:cNvPr id="1298" name="Google Shape;1298;p25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25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25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01" name="Google Shape;1301;p25"/>
            <p:cNvGrpSpPr/>
            <p:nvPr/>
          </p:nvGrpSpPr>
          <p:grpSpPr>
            <a:xfrm>
              <a:off x="4588907" y="4921417"/>
              <a:ext cx="166017" cy="106445"/>
              <a:chOff x="8105507" y="3916667"/>
              <a:chExt cx="166017" cy="106445"/>
            </a:xfrm>
          </p:grpSpPr>
          <p:sp>
            <p:nvSpPr>
              <p:cNvPr id="1302" name="Google Shape;1302;p25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25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25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05" name="Google Shape;1305;p25"/>
            <p:cNvGrpSpPr/>
            <p:nvPr/>
          </p:nvGrpSpPr>
          <p:grpSpPr>
            <a:xfrm>
              <a:off x="8092447" y="4686452"/>
              <a:ext cx="188606" cy="117097"/>
              <a:chOff x="6912722" y="4491852"/>
              <a:chExt cx="188606" cy="117097"/>
            </a:xfrm>
          </p:grpSpPr>
          <p:sp>
            <p:nvSpPr>
              <p:cNvPr id="1306" name="Google Shape;1306;p25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25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25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09" name="Google Shape;1309;p25"/>
          <p:cNvSpPr txBox="1">
            <a:spLocks noGrp="1"/>
          </p:cNvSpPr>
          <p:nvPr>
            <p:ph type="subTitle" idx="1"/>
          </p:nvPr>
        </p:nvSpPr>
        <p:spPr>
          <a:xfrm>
            <a:off x="720050" y="2817168"/>
            <a:ext cx="2395500" cy="869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0" name="Google Shape;1310;p25"/>
          <p:cNvSpPr txBox="1">
            <a:spLocks noGrp="1"/>
          </p:cNvSpPr>
          <p:nvPr>
            <p:ph type="subTitle" idx="2"/>
          </p:nvPr>
        </p:nvSpPr>
        <p:spPr>
          <a:xfrm>
            <a:off x="3374250" y="2817168"/>
            <a:ext cx="2395500" cy="869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1" name="Google Shape;1311;p25"/>
          <p:cNvSpPr txBox="1">
            <a:spLocks noGrp="1"/>
          </p:cNvSpPr>
          <p:nvPr>
            <p:ph type="subTitle" idx="3"/>
          </p:nvPr>
        </p:nvSpPr>
        <p:spPr>
          <a:xfrm>
            <a:off x="6028450" y="2817168"/>
            <a:ext cx="2395500" cy="869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2" name="Google Shape;1312;p25"/>
          <p:cNvSpPr txBox="1">
            <a:spLocks noGrp="1"/>
          </p:cNvSpPr>
          <p:nvPr>
            <p:ph type="subTitle" idx="4"/>
          </p:nvPr>
        </p:nvSpPr>
        <p:spPr>
          <a:xfrm>
            <a:off x="720050" y="2449950"/>
            <a:ext cx="23955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13" name="Google Shape;1313;p25"/>
          <p:cNvSpPr txBox="1">
            <a:spLocks noGrp="1"/>
          </p:cNvSpPr>
          <p:nvPr>
            <p:ph type="subTitle" idx="5"/>
          </p:nvPr>
        </p:nvSpPr>
        <p:spPr>
          <a:xfrm>
            <a:off x="3374250" y="2449950"/>
            <a:ext cx="23955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14" name="Google Shape;1314;p25"/>
          <p:cNvSpPr txBox="1">
            <a:spLocks noGrp="1"/>
          </p:cNvSpPr>
          <p:nvPr>
            <p:ph type="subTitle" idx="6"/>
          </p:nvPr>
        </p:nvSpPr>
        <p:spPr>
          <a:xfrm>
            <a:off x="6028450" y="2449950"/>
            <a:ext cx="23955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15" name="Google Shape;1315;p25"/>
          <p:cNvSpPr txBox="1">
            <a:spLocks noGrp="1"/>
          </p:cNvSpPr>
          <p:nvPr>
            <p:ph type="title"/>
          </p:nvPr>
        </p:nvSpPr>
        <p:spPr>
          <a:xfrm>
            <a:off x="713225" y="36478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1316" name="Google Shape;1316;p25"/>
          <p:cNvSpPr/>
          <p:nvPr/>
        </p:nvSpPr>
        <p:spPr>
          <a:xfrm rot="62708">
            <a:off x="8283909" y="562329"/>
            <a:ext cx="2509027" cy="759291"/>
          </a:xfrm>
          <a:custGeom>
            <a:avLst/>
            <a:gdLst/>
            <a:ahLst/>
            <a:cxnLst/>
            <a:rect l="l" t="t" r="r" b="b"/>
            <a:pathLst>
              <a:path w="8882" h="2688" extrusionOk="0">
                <a:moveTo>
                  <a:pt x="6667" y="0"/>
                </a:moveTo>
                <a:cubicBezTo>
                  <a:pt x="5911" y="0"/>
                  <a:pt x="5188" y="357"/>
                  <a:pt x="4667" y="928"/>
                </a:cubicBezTo>
                <a:cubicBezTo>
                  <a:pt x="4579" y="1015"/>
                  <a:pt x="4505" y="1110"/>
                  <a:pt x="4431" y="1211"/>
                </a:cubicBezTo>
                <a:cubicBezTo>
                  <a:pt x="4431" y="1211"/>
                  <a:pt x="4084" y="803"/>
                  <a:pt x="3653" y="803"/>
                </a:cubicBezTo>
                <a:cubicBezTo>
                  <a:pt x="3411" y="803"/>
                  <a:pt x="3142" y="933"/>
                  <a:pt x="2894" y="1339"/>
                </a:cubicBezTo>
                <a:cubicBezTo>
                  <a:pt x="2894" y="1339"/>
                  <a:pt x="2556" y="894"/>
                  <a:pt x="2043" y="894"/>
                </a:cubicBezTo>
                <a:cubicBezTo>
                  <a:pt x="1755" y="894"/>
                  <a:pt x="1410" y="1035"/>
                  <a:pt x="1039" y="1474"/>
                </a:cubicBezTo>
                <a:cubicBezTo>
                  <a:pt x="1" y="2687"/>
                  <a:pt x="439" y="2687"/>
                  <a:pt x="439" y="2687"/>
                </a:cubicBezTo>
                <a:lnTo>
                  <a:pt x="8861" y="2559"/>
                </a:lnTo>
                <a:cubicBezTo>
                  <a:pt x="8881" y="2357"/>
                  <a:pt x="8874" y="2087"/>
                  <a:pt x="8814" y="1784"/>
                </a:cubicBezTo>
                <a:cubicBezTo>
                  <a:pt x="8733" y="1393"/>
                  <a:pt x="8551" y="1022"/>
                  <a:pt x="8295" y="725"/>
                </a:cubicBezTo>
                <a:cubicBezTo>
                  <a:pt x="8011" y="395"/>
                  <a:pt x="7634" y="152"/>
                  <a:pt x="7189" y="58"/>
                </a:cubicBezTo>
                <a:cubicBezTo>
                  <a:pt x="7014" y="19"/>
                  <a:pt x="6840" y="0"/>
                  <a:pt x="66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258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25"/>
          <p:cNvSpPr/>
          <p:nvPr/>
        </p:nvSpPr>
        <p:spPr>
          <a:xfrm rot="-62621">
            <a:off x="-2010747" y="628374"/>
            <a:ext cx="2629861" cy="796696"/>
          </a:xfrm>
          <a:custGeom>
            <a:avLst/>
            <a:gdLst/>
            <a:ahLst/>
            <a:cxnLst/>
            <a:rect l="l" t="t" r="r" b="b"/>
            <a:pathLst>
              <a:path w="15888" h="4813" extrusionOk="0">
                <a:moveTo>
                  <a:pt x="3940" y="0"/>
                </a:moveTo>
                <a:cubicBezTo>
                  <a:pt x="3636" y="0"/>
                  <a:pt x="3329" y="32"/>
                  <a:pt x="3022" y="99"/>
                </a:cubicBezTo>
                <a:cubicBezTo>
                  <a:pt x="2226" y="274"/>
                  <a:pt x="1552" y="706"/>
                  <a:pt x="1046" y="1299"/>
                </a:cubicBezTo>
                <a:cubicBezTo>
                  <a:pt x="588" y="1832"/>
                  <a:pt x="264" y="2493"/>
                  <a:pt x="116" y="3194"/>
                </a:cubicBezTo>
                <a:cubicBezTo>
                  <a:pt x="8" y="3740"/>
                  <a:pt x="1" y="4219"/>
                  <a:pt x="28" y="4583"/>
                </a:cubicBezTo>
                <a:lnTo>
                  <a:pt x="15098" y="4812"/>
                </a:lnTo>
                <a:cubicBezTo>
                  <a:pt x="15098" y="4812"/>
                  <a:pt x="15887" y="4812"/>
                  <a:pt x="14026" y="2634"/>
                </a:cubicBezTo>
                <a:cubicBezTo>
                  <a:pt x="13361" y="1856"/>
                  <a:pt x="12747" y="1606"/>
                  <a:pt x="12232" y="1606"/>
                </a:cubicBezTo>
                <a:cubicBezTo>
                  <a:pt x="11311" y="1606"/>
                  <a:pt x="10709" y="2405"/>
                  <a:pt x="10709" y="2405"/>
                </a:cubicBezTo>
                <a:cubicBezTo>
                  <a:pt x="10263" y="1674"/>
                  <a:pt x="9780" y="1440"/>
                  <a:pt x="9345" y="1440"/>
                </a:cubicBezTo>
                <a:cubicBezTo>
                  <a:pt x="8576" y="1440"/>
                  <a:pt x="7958" y="2169"/>
                  <a:pt x="7958" y="2169"/>
                </a:cubicBezTo>
                <a:cubicBezTo>
                  <a:pt x="7823" y="1994"/>
                  <a:pt x="7688" y="1818"/>
                  <a:pt x="7539" y="1656"/>
                </a:cubicBezTo>
                <a:cubicBezTo>
                  <a:pt x="6603" y="637"/>
                  <a:pt x="5301" y="0"/>
                  <a:pt x="39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258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Google Shape;1720;p33"/>
          <p:cNvSpPr/>
          <p:nvPr/>
        </p:nvSpPr>
        <p:spPr>
          <a:xfrm>
            <a:off x="-3412" y="3915176"/>
            <a:ext cx="9150778" cy="904052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21" name="Google Shape;1721;p33"/>
          <p:cNvGrpSpPr/>
          <p:nvPr/>
        </p:nvGrpSpPr>
        <p:grpSpPr>
          <a:xfrm rot="335759">
            <a:off x="-2134601" y="3916942"/>
            <a:ext cx="2982673" cy="1583720"/>
            <a:chOff x="2051275" y="3803825"/>
            <a:chExt cx="548050" cy="291000"/>
          </a:xfrm>
        </p:grpSpPr>
        <p:sp>
          <p:nvSpPr>
            <p:cNvPr id="1722" name="Google Shape;1722;p33"/>
            <p:cNvSpPr/>
            <p:nvPr/>
          </p:nvSpPr>
          <p:spPr>
            <a:xfrm>
              <a:off x="2051275" y="3803825"/>
              <a:ext cx="548050" cy="291000"/>
            </a:xfrm>
            <a:custGeom>
              <a:avLst/>
              <a:gdLst/>
              <a:ahLst/>
              <a:cxnLst/>
              <a:rect l="l" t="t" r="r" b="b"/>
              <a:pathLst>
                <a:path w="21922" h="11640" extrusionOk="0">
                  <a:moveTo>
                    <a:pt x="8946" y="1"/>
                  </a:moveTo>
                  <a:cubicBezTo>
                    <a:pt x="8236" y="1"/>
                    <a:pt x="7532" y="269"/>
                    <a:pt x="7087" y="824"/>
                  </a:cubicBezTo>
                  <a:cubicBezTo>
                    <a:pt x="6393" y="1687"/>
                    <a:pt x="6487" y="2934"/>
                    <a:pt x="6615" y="4040"/>
                  </a:cubicBezTo>
                  <a:cubicBezTo>
                    <a:pt x="6358" y="3842"/>
                    <a:pt x="6038" y="3744"/>
                    <a:pt x="5716" y="3744"/>
                  </a:cubicBezTo>
                  <a:cubicBezTo>
                    <a:pt x="5371" y="3744"/>
                    <a:pt x="5026" y="3857"/>
                    <a:pt x="4761" y="4080"/>
                  </a:cubicBezTo>
                  <a:cubicBezTo>
                    <a:pt x="4242" y="4519"/>
                    <a:pt x="4080" y="5328"/>
                    <a:pt x="4377" y="5935"/>
                  </a:cubicBezTo>
                  <a:cubicBezTo>
                    <a:pt x="3811" y="5669"/>
                    <a:pt x="3187" y="5535"/>
                    <a:pt x="2563" y="5535"/>
                  </a:cubicBezTo>
                  <a:cubicBezTo>
                    <a:pt x="2362" y="5535"/>
                    <a:pt x="2161" y="5549"/>
                    <a:pt x="1963" y="5577"/>
                  </a:cubicBezTo>
                  <a:cubicBezTo>
                    <a:pt x="1632" y="5624"/>
                    <a:pt x="1288" y="5719"/>
                    <a:pt x="1032" y="5941"/>
                  </a:cubicBezTo>
                  <a:cubicBezTo>
                    <a:pt x="762" y="6177"/>
                    <a:pt x="621" y="6541"/>
                    <a:pt x="513" y="6892"/>
                  </a:cubicBezTo>
                  <a:cubicBezTo>
                    <a:pt x="48" y="8423"/>
                    <a:pt x="0" y="10081"/>
                    <a:pt x="378" y="11639"/>
                  </a:cubicBezTo>
                  <a:lnTo>
                    <a:pt x="21922" y="8834"/>
                  </a:lnTo>
                  <a:cubicBezTo>
                    <a:pt x="21827" y="7276"/>
                    <a:pt x="21173" y="3231"/>
                    <a:pt x="20357" y="1916"/>
                  </a:cubicBezTo>
                  <a:cubicBezTo>
                    <a:pt x="19932" y="1228"/>
                    <a:pt x="19386" y="574"/>
                    <a:pt x="18645" y="277"/>
                  </a:cubicBezTo>
                  <a:cubicBezTo>
                    <a:pt x="18417" y="188"/>
                    <a:pt x="18168" y="143"/>
                    <a:pt x="17920" y="143"/>
                  </a:cubicBezTo>
                  <a:cubicBezTo>
                    <a:pt x="17359" y="143"/>
                    <a:pt x="16804" y="374"/>
                    <a:pt x="16514" y="850"/>
                  </a:cubicBezTo>
                  <a:cubicBezTo>
                    <a:pt x="16163" y="1417"/>
                    <a:pt x="16264" y="2145"/>
                    <a:pt x="16379" y="2799"/>
                  </a:cubicBezTo>
                  <a:cubicBezTo>
                    <a:pt x="16069" y="2199"/>
                    <a:pt x="15691" y="1619"/>
                    <a:pt x="15158" y="1208"/>
                  </a:cubicBezTo>
                  <a:cubicBezTo>
                    <a:pt x="14761" y="897"/>
                    <a:pt x="14259" y="698"/>
                    <a:pt x="13761" y="698"/>
                  </a:cubicBezTo>
                  <a:cubicBezTo>
                    <a:pt x="13601" y="698"/>
                    <a:pt x="13440" y="718"/>
                    <a:pt x="13284" y="763"/>
                  </a:cubicBezTo>
                  <a:cubicBezTo>
                    <a:pt x="12637" y="945"/>
                    <a:pt x="12111" y="1585"/>
                    <a:pt x="12171" y="2260"/>
                  </a:cubicBezTo>
                  <a:cubicBezTo>
                    <a:pt x="11645" y="1356"/>
                    <a:pt x="10897" y="534"/>
                    <a:pt x="9926" y="176"/>
                  </a:cubicBezTo>
                  <a:cubicBezTo>
                    <a:pt x="9616" y="60"/>
                    <a:pt x="9280" y="1"/>
                    <a:pt x="8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3"/>
            <p:cNvSpPr/>
            <p:nvPr/>
          </p:nvSpPr>
          <p:spPr>
            <a:xfrm>
              <a:off x="2498075" y="3839450"/>
              <a:ext cx="15950" cy="36075"/>
            </a:xfrm>
            <a:custGeom>
              <a:avLst/>
              <a:gdLst/>
              <a:ahLst/>
              <a:cxnLst/>
              <a:rect l="l" t="t" r="r" b="b"/>
              <a:pathLst>
                <a:path w="638" h="1443" extrusionOk="0">
                  <a:moveTo>
                    <a:pt x="123" y="1"/>
                  </a:moveTo>
                  <a:cubicBezTo>
                    <a:pt x="62" y="1"/>
                    <a:pt x="0" y="42"/>
                    <a:pt x="4" y="120"/>
                  </a:cubicBezTo>
                  <a:cubicBezTo>
                    <a:pt x="17" y="376"/>
                    <a:pt x="71" y="626"/>
                    <a:pt x="152" y="868"/>
                  </a:cubicBezTo>
                  <a:cubicBezTo>
                    <a:pt x="220" y="1077"/>
                    <a:pt x="287" y="1307"/>
                    <a:pt x="476" y="1428"/>
                  </a:cubicBezTo>
                  <a:cubicBezTo>
                    <a:pt x="492" y="1438"/>
                    <a:pt x="508" y="1442"/>
                    <a:pt x="524" y="1442"/>
                  </a:cubicBezTo>
                  <a:cubicBezTo>
                    <a:pt x="575" y="1442"/>
                    <a:pt x="619" y="1399"/>
                    <a:pt x="624" y="1347"/>
                  </a:cubicBezTo>
                  <a:cubicBezTo>
                    <a:pt x="638" y="1131"/>
                    <a:pt x="503" y="943"/>
                    <a:pt x="429" y="747"/>
                  </a:cubicBezTo>
                  <a:cubicBezTo>
                    <a:pt x="348" y="531"/>
                    <a:pt x="301" y="309"/>
                    <a:pt x="240" y="86"/>
                  </a:cubicBezTo>
                  <a:cubicBezTo>
                    <a:pt x="225" y="29"/>
                    <a:pt x="174" y="1"/>
                    <a:pt x="12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3"/>
            <p:cNvSpPr/>
            <p:nvPr/>
          </p:nvSpPr>
          <p:spPr>
            <a:xfrm>
              <a:off x="2481600" y="3922000"/>
              <a:ext cx="13550" cy="27400"/>
            </a:xfrm>
            <a:custGeom>
              <a:avLst/>
              <a:gdLst/>
              <a:ahLst/>
              <a:cxnLst/>
              <a:rect l="l" t="t" r="r" b="b"/>
              <a:pathLst>
                <a:path w="542" h="1096" extrusionOk="0">
                  <a:moveTo>
                    <a:pt x="140" y="1"/>
                  </a:moveTo>
                  <a:cubicBezTo>
                    <a:pt x="70" y="1"/>
                    <a:pt x="1" y="57"/>
                    <a:pt x="29" y="142"/>
                  </a:cubicBezTo>
                  <a:cubicBezTo>
                    <a:pt x="76" y="311"/>
                    <a:pt x="130" y="486"/>
                    <a:pt x="184" y="655"/>
                  </a:cubicBezTo>
                  <a:cubicBezTo>
                    <a:pt x="225" y="796"/>
                    <a:pt x="245" y="972"/>
                    <a:pt x="359" y="1073"/>
                  </a:cubicBezTo>
                  <a:cubicBezTo>
                    <a:pt x="377" y="1088"/>
                    <a:pt x="400" y="1095"/>
                    <a:pt x="422" y="1095"/>
                  </a:cubicBezTo>
                  <a:cubicBezTo>
                    <a:pt x="459" y="1095"/>
                    <a:pt x="495" y="1074"/>
                    <a:pt x="508" y="1032"/>
                  </a:cubicBezTo>
                  <a:cubicBezTo>
                    <a:pt x="541" y="884"/>
                    <a:pt x="461" y="736"/>
                    <a:pt x="413" y="587"/>
                  </a:cubicBezTo>
                  <a:lnTo>
                    <a:pt x="420" y="587"/>
                  </a:lnTo>
                  <a:cubicBezTo>
                    <a:pt x="359" y="419"/>
                    <a:pt x="305" y="250"/>
                    <a:pt x="252" y="82"/>
                  </a:cubicBezTo>
                  <a:cubicBezTo>
                    <a:pt x="233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3"/>
            <p:cNvSpPr/>
            <p:nvPr/>
          </p:nvSpPr>
          <p:spPr>
            <a:xfrm>
              <a:off x="2534675" y="3941450"/>
              <a:ext cx="15775" cy="26550"/>
            </a:xfrm>
            <a:custGeom>
              <a:avLst/>
              <a:gdLst/>
              <a:ahLst/>
              <a:cxnLst/>
              <a:rect l="l" t="t" r="r" b="b"/>
              <a:pathLst>
                <a:path w="631" h="1062" extrusionOk="0">
                  <a:moveTo>
                    <a:pt x="176" y="1"/>
                  </a:moveTo>
                  <a:cubicBezTo>
                    <a:pt x="87" y="1"/>
                    <a:pt x="1" y="71"/>
                    <a:pt x="37" y="180"/>
                  </a:cubicBezTo>
                  <a:cubicBezTo>
                    <a:pt x="97" y="376"/>
                    <a:pt x="165" y="571"/>
                    <a:pt x="226" y="767"/>
                  </a:cubicBezTo>
                  <a:cubicBezTo>
                    <a:pt x="257" y="866"/>
                    <a:pt x="305" y="1062"/>
                    <a:pt x="443" y="1062"/>
                  </a:cubicBezTo>
                  <a:cubicBezTo>
                    <a:pt x="455" y="1062"/>
                    <a:pt x="468" y="1060"/>
                    <a:pt x="482" y="1057"/>
                  </a:cubicBezTo>
                  <a:cubicBezTo>
                    <a:pt x="630" y="1009"/>
                    <a:pt x="576" y="814"/>
                    <a:pt x="536" y="713"/>
                  </a:cubicBezTo>
                  <a:lnTo>
                    <a:pt x="320" y="106"/>
                  </a:lnTo>
                  <a:cubicBezTo>
                    <a:pt x="296" y="33"/>
                    <a:pt x="235" y="1"/>
                    <a:pt x="17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3"/>
            <p:cNvSpPr/>
            <p:nvPr/>
          </p:nvSpPr>
          <p:spPr>
            <a:xfrm>
              <a:off x="2432375" y="3945475"/>
              <a:ext cx="18050" cy="42700"/>
            </a:xfrm>
            <a:custGeom>
              <a:avLst/>
              <a:gdLst/>
              <a:ahLst/>
              <a:cxnLst/>
              <a:rect l="l" t="t" r="r" b="b"/>
              <a:pathLst>
                <a:path w="722" h="1708" extrusionOk="0">
                  <a:moveTo>
                    <a:pt x="128" y="1"/>
                  </a:moveTo>
                  <a:cubicBezTo>
                    <a:pt x="67" y="1"/>
                    <a:pt x="1" y="56"/>
                    <a:pt x="9" y="134"/>
                  </a:cubicBezTo>
                  <a:cubicBezTo>
                    <a:pt x="76" y="612"/>
                    <a:pt x="150" y="1246"/>
                    <a:pt x="447" y="1644"/>
                  </a:cubicBezTo>
                  <a:cubicBezTo>
                    <a:pt x="480" y="1688"/>
                    <a:pt x="523" y="1708"/>
                    <a:pt x="566" y="1708"/>
                  </a:cubicBezTo>
                  <a:cubicBezTo>
                    <a:pt x="646" y="1708"/>
                    <a:pt x="721" y="1638"/>
                    <a:pt x="703" y="1536"/>
                  </a:cubicBezTo>
                  <a:cubicBezTo>
                    <a:pt x="656" y="1287"/>
                    <a:pt x="528" y="1051"/>
                    <a:pt x="440" y="815"/>
                  </a:cubicBezTo>
                  <a:cubicBezTo>
                    <a:pt x="360" y="572"/>
                    <a:pt x="279" y="329"/>
                    <a:pt x="218" y="80"/>
                  </a:cubicBezTo>
                  <a:cubicBezTo>
                    <a:pt x="205" y="24"/>
                    <a:pt x="167" y="1"/>
                    <a:pt x="12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3"/>
            <p:cNvSpPr/>
            <p:nvPr/>
          </p:nvSpPr>
          <p:spPr>
            <a:xfrm>
              <a:off x="2261350" y="3853350"/>
              <a:ext cx="20050" cy="34650"/>
            </a:xfrm>
            <a:custGeom>
              <a:avLst/>
              <a:gdLst/>
              <a:ahLst/>
              <a:cxnLst/>
              <a:rect l="l" t="t" r="r" b="b"/>
              <a:pathLst>
                <a:path w="802" h="1386" extrusionOk="0">
                  <a:moveTo>
                    <a:pt x="173" y="1"/>
                  </a:moveTo>
                  <a:cubicBezTo>
                    <a:pt x="90" y="1"/>
                    <a:pt x="0" y="96"/>
                    <a:pt x="46" y="198"/>
                  </a:cubicBezTo>
                  <a:lnTo>
                    <a:pt x="343" y="872"/>
                  </a:lnTo>
                  <a:cubicBezTo>
                    <a:pt x="424" y="1054"/>
                    <a:pt x="478" y="1277"/>
                    <a:pt x="653" y="1378"/>
                  </a:cubicBezTo>
                  <a:cubicBezTo>
                    <a:pt x="664" y="1383"/>
                    <a:pt x="676" y="1386"/>
                    <a:pt x="688" y="1386"/>
                  </a:cubicBezTo>
                  <a:cubicBezTo>
                    <a:pt x="722" y="1386"/>
                    <a:pt x="758" y="1365"/>
                    <a:pt x="768" y="1331"/>
                  </a:cubicBezTo>
                  <a:cubicBezTo>
                    <a:pt x="802" y="1135"/>
                    <a:pt x="680" y="953"/>
                    <a:pt x="599" y="778"/>
                  </a:cubicBezTo>
                  <a:cubicBezTo>
                    <a:pt x="491" y="542"/>
                    <a:pt x="383" y="306"/>
                    <a:pt x="269" y="70"/>
                  </a:cubicBezTo>
                  <a:cubicBezTo>
                    <a:pt x="248" y="21"/>
                    <a:pt x="211" y="1"/>
                    <a:pt x="17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3"/>
            <p:cNvSpPr/>
            <p:nvPr/>
          </p:nvSpPr>
          <p:spPr>
            <a:xfrm>
              <a:off x="2249650" y="3942700"/>
              <a:ext cx="20450" cy="37375"/>
            </a:xfrm>
            <a:custGeom>
              <a:avLst/>
              <a:gdLst/>
              <a:ahLst/>
              <a:cxnLst/>
              <a:rect l="l" t="t" r="r" b="b"/>
              <a:pathLst>
                <a:path w="818" h="1495" extrusionOk="0">
                  <a:moveTo>
                    <a:pt x="170" y="1"/>
                  </a:moveTo>
                  <a:cubicBezTo>
                    <a:pt x="89" y="1"/>
                    <a:pt x="1" y="96"/>
                    <a:pt x="42" y="198"/>
                  </a:cubicBezTo>
                  <a:cubicBezTo>
                    <a:pt x="143" y="427"/>
                    <a:pt x="245" y="649"/>
                    <a:pt x="339" y="879"/>
                  </a:cubicBezTo>
                  <a:cubicBezTo>
                    <a:pt x="427" y="1074"/>
                    <a:pt x="487" y="1317"/>
                    <a:pt x="642" y="1465"/>
                  </a:cubicBezTo>
                  <a:cubicBezTo>
                    <a:pt x="665" y="1485"/>
                    <a:pt x="691" y="1494"/>
                    <a:pt x="717" y="1494"/>
                  </a:cubicBezTo>
                  <a:cubicBezTo>
                    <a:pt x="769" y="1494"/>
                    <a:pt x="818" y="1457"/>
                    <a:pt x="818" y="1398"/>
                  </a:cubicBezTo>
                  <a:cubicBezTo>
                    <a:pt x="811" y="1182"/>
                    <a:pt x="683" y="980"/>
                    <a:pt x="595" y="784"/>
                  </a:cubicBezTo>
                  <a:cubicBezTo>
                    <a:pt x="487" y="548"/>
                    <a:pt x="373" y="305"/>
                    <a:pt x="265" y="69"/>
                  </a:cubicBezTo>
                  <a:cubicBezTo>
                    <a:pt x="244" y="21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3"/>
            <p:cNvSpPr/>
            <p:nvPr/>
          </p:nvSpPr>
          <p:spPr>
            <a:xfrm>
              <a:off x="2188825" y="4005675"/>
              <a:ext cx="25000" cy="36825"/>
            </a:xfrm>
            <a:custGeom>
              <a:avLst/>
              <a:gdLst/>
              <a:ahLst/>
              <a:cxnLst/>
              <a:rect l="l" t="t" r="r" b="b"/>
              <a:pathLst>
                <a:path w="1000" h="1473" extrusionOk="0">
                  <a:moveTo>
                    <a:pt x="186" y="1"/>
                  </a:moveTo>
                  <a:cubicBezTo>
                    <a:pt x="97" y="1"/>
                    <a:pt x="1" y="75"/>
                    <a:pt x="41" y="173"/>
                  </a:cubicBezTo>
                  <a:cubicBezTo>
                    <a:pt x="129" y="396"/>
                    <a:pt x="223" y="618"/>
                    <a:pt x="331" y="827"/>
                  </a:cubicBezTo>
                  <a:cubicBezTo>
                    <a:pt x="439" y="1030"/>
                    <a:pt x="540" y="1272"/>
                    <a:pt x="709" y="1434"/>
                  </a:cubicBezTo>
                  <a:cubicBezTo>
                    <a:pt x="739" y="1460"/>
                    <a:pt x="775" y="1472"/>
                    <a:pt x="812" y="1472"/>
                  </a:cubicBezTo>
                  <a:cubicBezTo>
                    <a:pt x="906" y="1472"/>
                    <a:pt x="999" y="1393"/>
                    <a:pt x="965" y="1286"/>
                  </a:cubicBezTo>
                  <a:cubicBezTo>
                    <a:pt x="904" y="1077"/>
                    <a:pt x="749" y="888"/>
                    <a:pt x="641" y="693"/>
                  </a:cubicBezTo>
                  <a:cubicBezTo>
                    <a:pt x="527" y="484"/>
                    <a:pt x="405" y="281"/>
                    <a:pt x="297" y="66"/>
                  </a:cubicBezTo>
                  <a:cubicBezTo>
                    <a:pt x="275" y="20"/>
                    <a:pt x="231" y="1"/>
                    <a:pt x="1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3"/>
            <p:cNvSpPr/>
            <p:nvPr/>
          </p:nvSpPr>
          <p:spPr>
            <a:xfrm>
              <a:off x="2183075" y="3935075"/>
              <a:ext cx="19775" cy="35075"/>
            </a:xfrm>
            <a:custGeom>
              <a:avLst/>
              <a:gdLst/>
              <a:ahLst/>
              <a:cxnLst/>
              <a:rect l="l" t="t" r="r" b="b"/>
              <a:pathLst>
                <a:path w="791" h="1403" extrusionOk="0">
                  <a:moveTo>
                    <a:pt x="137" y="0"/>
                  </a:moveTo>
                  <a:cubicBezTo>
                    <a:pt x="66" y="0"/>
                    <a:pt x="0" y="53"/>
                    <a:pt x="28" y="138"/>
                  </a:cubicBezTo>
                  <a:cubicBezTo>
                    <a:pt x="109" y="368"/>
                    <a:pt x="197" y="597"/>
                    <a:pt x="298" y="819"/>
                  </a:cubicBezTo>
                  <a:cubicBezTo>
                    <a:pt x="386" y="1022"/>
                    <a:pt x="453" y="1251"/>
                    <a:pt x="635" y="1386"/>
                  </a:cubicBezTo>
                  <a:cubicBezTo>
                    <a:pt x="650" y="1397"/>
                    <a:pt x="667" y="1402"/>
                    <a:pt x="684" y="1402"/>
                  </a:cubicBezTo>
                  <a:cubicBezTo>
                    <a:pt x="737" y="1402"/>
                    <a:pt x="790" y="1354"/>
                    <a:pt x="790" y="1298"/>
                  </a:cubicBezTo>
                  <a:cubicBezTo>
                    <a:pt x="784" y="1103"/>
                    <a:pt x="662" y="934"/>
                    <a:pt x="568" y="759"/>
                  </a:cubicBezTo>
                  <a:lnTo>
                    <a:pt x="575" y="759"/>
                  </a:lnTo>
                  <a:cubicBezTo>
                    <a:pt x="460" y="536"/>
                    <a:pt x="352" y="307"/>
                    <a:pt x="258" y="78"/>
                  </a:cubicBezTo>
                  <a:cubicBezTo>
                    <a:pt x="233" y="24"/>
                    <a:pt x="184" y="0"/>
                    <a:pt x="13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3"/>
            <p:cNvSpPr/>
            <p:nvPr/>
          </p:nvSpPr>
          <p:spPr>
            <a:xfrm>
              <a:off x="2089725" y="4015575"/>
              <a:ext cx="19050" cy="30825"/>
            </a:xfrm>
            <a:custGeom>
              <a:avLst/>
              <a:gdLst/>
              <a:ahLst/>
              <a:cxnLst/>
              <a:rect l="l" t="t" r="r" b="b"/>
              <a:pathLst>
                <a:path w="762" h="1233" extrusionOk="0">
                  <a:moveTo>
                    <a:pt x="207" y="0"/>
                  </a:moveTo>
                  <a:cubicBezTo>
                    <a:pt x="107" y="0"/>
                    <a:pt x="0" y="108"/>
                    <a:pt x="61" y="229"/>
                  </a:cubicBezTo>
                  <a:cubicBezTo>
                    <a:pt x="148" y="398"/>
                    <a:pt x="229" y="573"/>
                    <a:pt x="310" y="742"/>
                  </a:cubicBezTo>
                  <a:cubicBezTo>
                    <a:pt x="377" y="897"/>
                    <a:pt x="425" y="1099"/>
                    <a:pt x="560" y="1207"/>
                  </a:cubicBezTo>
                  <a:cubicBezTo>
                    <a:pt x="581" y="1223"/>
                    <a:pt x="612" y="1233"/>
                    <a:pt x="642" y="1233"/>
                  </a:cubicBezTo>
                  <a:cubicBezTo>
                    <a:pt x="685" y="1233"/>
                    <a:pt x="727" y="1212"/>
                    <a:pt x="735" y="1160"/>
                  </a:cubicBezTo>
                  <a:cubicBezTo>
                    <a:pt x="762" y="978"/>
                    <a:pt x="674" y="823"/>
                    <a:pt x="600" y="661"/>
                  </a:cubicBezTo>
                  <a:cubicBezTo>
                    <a:pt x="512" y="458"/>
                    <a:pt x="418" y="270"/>
                    <a:pt x="324" y="74"/>
                  </a:cubicBezTo>
                  <a:cubicBezTo>
                    <a:pt x="296" y="22"/>
                    <a:pt x="252" y="0"/>
                    <a:pt x="20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3"/>
            <p:cNvSpPr/>
            <p:nvPr/>
          </p:nvSpPr>
          <p:spPr>
            <a:xfrm>
              <a:off x="2112700" y="3964975"/>
              <a:ext cx="19400" cy="28150"/>
            </a:xfrm>
            <a:custGeom>
              <a:avLst/>
              <a:gdLst/>
              <a:ahLst/>
              <a:cxnLst/>
              <a:rect l="l" t="t" r="r" b="b"/>
              <a:pathLst>
                <a:path w="776" h="1126" extrusionOk="0">
                  <a:moveTo>
                    <a:pt x="138" y="0"/>
                  </a:moveTo>
                  <a:cubicBezTo>
                    <a:pt x="74" y="0"/>
                    <a:pt x="0" y="57"/>
                    <a:pt x="32" y="129"/>
                  </a:cubicBezTo>
                  <a:cubicBezTo>
                    <a:pt x="99" y="311"/>
                    <a:pt x="187" y="493"/>
                    <a:pt x="281" y="669"/>
                  </a:cubicBezTo>
                  <a:cubicBezTo>
                    <a:pt x="369" y="817"/>
                    <a:pt x="463" y="1026"/>
                    <a:pt x="618" y="1114"/>
                  </a:cubicBezTo>
                  <a:cubicBezTo>
                    <a:pt x="634" y="1122"/>
                    <a:pt x="649" y="1126"/>
                    <a:pt x="665" y="1126"/>
                  </a:cubicBezTo>
                  <a:cubicBezTo>
                    <a:pt x="724" y="1126"/>
                    <a:pt x="776" y="1070"/>
                    <a:pt x="760" y="1006"/>
                  </a:cubicBezTo>
                  <a:cubicBezTo>
                    <a:pt x="719" y="837"/>
                    <a:pt x="571" y="696"/>
                    <a:pt x="483" y="554"/>
                  </a:cubicBezTo>
                  <a:cubicBezTo>
                    <a:pt x="382" y="392"/>
                    <a:pt x="295" y="224"/>
                    <a:pt x="214" y="48"/>
                  </a:cubicBezTo>
                  <a:cubicBezTo>
                    <a:pt x="200" y="15"/>
                    <a:pt x="170" y="0"/>
                    <a:pt x="13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3" name="Google Shape;1733;p33"/>
          <p:cNvGrpSpPr/>
          <p:nvPr/>
        </p:nvGrpSpPr>
        <p:grpSpPr>
          <a:xfrm rot="-652627">
            <a:off x="7729426" y="3684917"/>
            <a:ext cx="3145062" cy="1838166"/>
            <a:chOff x="4246750" y="3914450"/>
            <a:chExt cx="533900" cy="312050"/>
          </a:xfrm>
        </p:grpSpPr>
        <p:sp>
          <p:nvSpPr>
            <p:cNvPr id="1734" name="Google Shape;1734;p33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3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3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3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3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3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3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3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3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3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44" name="Google Shape;1744;p33"/>
          <p:cNvSpPr/>
          <p:nvPr/>
        </p:nvSpPr>
        <p:spPr>
          <a:xfrm>
            <a:off x="-125" y="4358609"/>
            <a:ext cx="9144252" cy="801153"/>
          </a:xfrm>
          <a:custGeom>
            <a:avLst/>
            <a:gdLst/>
            <a:ahLst/>
            <a:cxnLst/>
            <a:rect l="l" t="t" r="r" b="b"/>
            <a:pathLst>
              <a:path w="99122" h="22807" extrusionOk="0">
                <a:moveTo>
                  <a:pt x="61118" y="0"/>
                </a:moveTo>
                <a:cubicBezTo>
                  <a:pt x="40645" y="0"/>
                  <a:pt x="20272" y="2138"/>
                  <a:pt x="1" y="6374"/>
                </a:cubicBezTo>
                <a:lnTo>
                  <a:pt x="1" y="22807"/>
                </a:lnTo>
                <a:lnTo>
                  <a:pt x="99121" y="22807"/>
                </a:lnTo>
                <a:lnTo>
                  <a:pt x="99121" y="2450"/>
                </a:lnTo>
                <a:cubicBezTo>
                  <a:pt x="86417" y="814"/>
                  <a:pt x="73749" y="0"/>
                  <a:pt x="611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45" name="Google Shape;1745;p33"/>
          <p:cNvGrpSpPr/>
          <p:nvPr/>
        </p:nvGrpSpPr>
        <p:grpSpPr>
          <a:xfrm>
            <a:off x="1089724" y="4551182"/>
            <a:ext cx="7191330" cy="494518"/>
            <a:chOff x="1089724" y="4551182"/>
            <a:chExt cx="7191330" cy="494518"/>
          </a:xfrm>
        </p:grpSpPr>
        <p:grpSp>
          <p:nvGrpSpPr>
            <p:cNvPr id="1746" name="Google Shape;1746;p33"/>
            <p:cNvGrpSpPr/>
            <p:nvPr/>
          </p:nvGrpSpPr>
          <p:grpSpPr>
            <a:xfrm>
              <a:off x="1089724" y="4903578"/>
              <a:ext cx="167162" cy="142122"/>
              <a:chOff x="1459849" y="4903578"/>
              <a:chExt cx="167162" cy="142122"/>
            </a:xfrm>
          </p:grpSpPr>
          <p:sp>
            <p:nvSpPr>
              <p:cNvPr id="1747" name="Google Shape;1747;p33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33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33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0" name="Google Shape;1750;p33"/>
            <p:cNvGrpSpPr/>
            <p:nvPr/>
          </p:nvGrpSpPr>
          <p:grpSpPr>
            <a:xfrm>
              <a:off x="2983514" y="4551182"/>
              <a:ext cx="167608" cy="105643"/>
              <a:chOff x="2313539" y="4811869"/>
              <a:chExt cx="167608" cy="105643"/>
            </a:xfrm>
          </p:grpSpPr>
          <p:sp>
            <p:nvSpPr>
              <p:cNvPr id="1751" name="Google Shape;1751;p33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33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33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4" name="Google Shape;1754;p33"/>
            <p:cNvGrpSpPr/>
            <p:nvPr/>
          </p:nvGrpSpPr>
          <p:grpSpPr>
            <a:xfrm>
              <a:off x="6092743" y="4598729"/>
              <a:ext cx="194333" cy="110385"/>
              <a:chOff x="3169393" y="4715929"/>
              <a:chExt cx="194333" cy="110385"/>
            </a:xfrm>
          </p:grpSpPr>
          <p:sp>
            <p:nvSpPr>
              <p:cNvPr id="1755" name="Google Shape;1755;p33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33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33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8" name="Google Shape;1758;p33"/>
            <p:cNvGrpSpPr/>
            <p:nvPr/>
          </p:nvGrpSpPr>
          <p:grpSpPr>
            <a:xfrm>
              <a:off x="4588907" y="4921417"/>
              <a:ext cx="166017" cy="106445"/>
              <a:chOff x="8105507" y="3916667"/>
              <a:chExt cx="166017" cy="106445"/>
            </a:xfrm>
          </p:grpSpPr>
          <p:sp>
            <p:nvSpPr>
              <p:cNvPr id="1759" name="Google Shape;1759;p33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33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33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62" name="Google Shape;1762;p33"/>
            <p:cNvGrpSpPr/>
            <p:nvPr/>
          </p:nvGrpSpPr>
          <p:grpSpPr>
            <a:xfrm>
              <a:off x="8092447" y="4686452"/>
              <a:ext cx="188606" cy="117097"/>
              <a:chOff x="6912722" y="4491852"/>
              <a:chExt cx="188606" cy="117097"/>
            </a:xfrm>
          </p:grpSpPr>
          <p:sp>
            <p:nvSpPr>
              <p:cNvPr id="1763" name="Google Shape;1763;p33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33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33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" name="Google Shape;1767;p34"/>
          <p:cNvSpPr/>
          <p:nvPr/>
        </p:nvSpPr>
        <p:spPr>
          <a:xfrm>
            <a:off x="-3275" y="2332903"/>
            <a:ext cx="9150778" cy="2011527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8" name="Google Shape;1768;p34"/>
          <p:cNvGrpSpPr/>
          <p:nvPr/>
        </p:nvGrpSpPr>
        <p:grpSpPr>
          <a:xfrm>
            <a:off x="-74761" y="2546803"/>
            <a:ext cx="2982653" cy="1583709"/>
            <a:chOff x="2051275" y="3803825"/>
            <a:chExt cx="548050" cy="291000"/>
          </a:xfrm>
        </p:grpSpPr>
        <p:sp>
          <p:nvSpPr>
            <p:cNvPr id="1769" name="Google Shape;1769;p34"/>
            <p:cNvSpPr/>
            <p:nvPr/>
          </p:nvSpPr>
          <p:spPr>
            <a:xfrm>
              <a:off x="2051275" y="3803825"/>
              <a:ext cx="548050" cy="291000"/>
            </a:xfrm>
            <a:custGeom>
              <a:avLst/>
              <a:gdLst/>
              <a:ahLst/>
              <a:cxnLst/>
              <a:rect l="l" t="t" r="r" b="b"/>
              <a:pathLst>
                <a:path w="21922" h="11640" extrusionOk="0">
                  <a:moveTo>
                    <a:pt x="8946" y="1"/>
                  </a:moveTo>
                  <a:cubicBezTo>
                    <a:pt x="8236" y="1"/>
                    <a:pt x="7532" y="269"/>
                    <a:pt x="7087" y="824"/>
                  </a:cubicBezTo>
                  <a:cubicBezTo>
                    <a:pt x="6393" y="1687"/>
                    <a:pt x="6487" y="2934"/>
                    <a:pt x="6615" y="4040"/>
                  </a:cubicBezTo>
                  <a:cubicBezTo>
                    <a:pt x="6358" y="3842"/>
                    <a:pt x="6038" y="3744"/>
                    <a:pt x="5716" y="3744"/>
                  </a:cubicBezTo>
                  <a:cubicBezTo>
                    <a:pt x="5371" y="3744"/>
                    <a:pt x="5026" y="3857"/>
                    <a:pt x="4761" y="4080"/>
                  </a:cubicBezTo>
                  <a:cubicBezTo>
                    <a:pt x="4242" y="4519"/>
                    <a:pt x="4080" y="5328"/>
                    <a:pt x="4377" y="5935"/>
                  </a:cubicBezTo>
                  <a:cubicBezTo>
                    <a:pt x="3811" y="5669"/>
                    <a:pt x="3187" y="5535"/>
                    <a:pt x="2563" y="5535"/>
                  </a:cubicBezTo>
                  <a:cubicBezTo>
                    <a:pt x="2362" y="5535"/>
                    <a:pt x="2161" y="5549"/>
                    <a:pt x="1963" y="5577"/>
                  </a:cubicBezTo>
                  <a:cubicBezTo>
                    <a:pt x="1632" y="5624"/>
                    <a:pt x="1288" y="5719"/>
                    <a:pt x="1032" y="5941"/>
                  </a:cubicBezTo>
                  <a:cubicBezTo>
                    <a:pt x="762" y="6177"/>
                    <a:pt x="621" y="6541"/>
                    <a:pt x="513" y="6892"/>
                  </a:cubicBezTo>
                  <a:cubicBezTo>
                    <a:pt x="48" y="8423"/>
                    <a:pt x="0" y="10081"/>
                    <a:pt x="378" y="11639"/>
                  </a:cubicBezTo>
                  <a:lnTo>
                    <a:pt x="21922" y="8834"/>
                  </a:lnTo>
                  <a:cubicBezTo>
                    <a:pt x="21827" y="7276"/>
                    <a:pt x="21173" y="3231"/>
                    <a:pt x="20357" y="1916"/>
                  </a:cubicBezTo>
                  <a:cubicBezTo>
                    <a:pt x="19932" y="1228"/>
                    <a:pt x="19386" y="574"/>
                    <a:pt x="18645" y="277"/>
                  </a:cubicBezTo>
                  <a:cubicBezTo>
                    <a:pt x="18417" y="188"/>
                    <a:pt x="18168" y="143"/>
                    <a:pt x="17920" y="143"/>
                  </a:cubicBezTo>
                  <a:cubicBezTo>
                    <a:pt x="17359" y="143"/>
                    <a:pt x="16804" y="374"/>
                    <a:pt x="16514" y="850"/>
                  </a:cubicBezTo>
                  <a:cubicBezTo>
                    <a:pt x="16163" y="1417"/>
                    <a:pt x="16264" y="2145"/>
                    <a:pt x="16379" y="2799"/>
                  </a:cubicBezTo>
                  <a:cubicBezTo>
                    <a:pt x="16069" y="2199"/>
                    <a:pt x="15691" y="1619"/>
                    <a:pt x="15158" y="1208"/>
                  </a:cubicBezTo>
                  <a:cubicBezTo>
                    <a:pt x="14761" y="897"/>
                    <a:pt x="14259" y="698"/>
                    <a:pt x="13761" y="698"/>
                  </a:cubicBezTo>
                  <a:cubicBezTo>
                    <a:pt x="13601" y="698"/>
                    <a:pt x="13440" y="718"/>
                    <a:pt x="13284" y="763"/>
                  </a:cubicBezTo>
                  <a:cubicBezTo>
                    <a:pt x="12637" y="945"/>
                    <a:pt x="12111" y="1585"/>
                    <a:pt x="12171" y="2260"/>
                  </a:cubicBezTo>
                  <a:cubicBezTo>
                    <a:pt x="11645" y="1356"/>
                    <a:pt x="10897" y="534"/>
                    <a:pt x="9926" y="176"/>
                  </a:cubicBezTo>
                  <a:cubicBezTo>
                    <a:pt x="9616" y="60"/>
                    <a:pt x="9280" y="1"/>
                    <a:pt x="8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4"/>
            <p:cNvSpPr/>
            <p:nvPr/>
          </p:nvSpPr>
          <p:spPr>
            <a:xfrm>
              <a:off x="2498075" y="3839450"/>
              <a:ext cx="15950" cy="36075"/>
            </a:xfrm>
            <a:custGeom>
              <a:avLst/>
              <a:gdLst/>
              <a:ahLst/>
              <a:cxnLst/>
              <a:rect l="l" t="t" r="r" b="b"/>
              <a:pathLst>
                <a:path w="638" h="1443" extrusionOk="0">
                  <a:moveTo>
                    <a:pt x="123" y="1"/>
                  </a:moveTo>
                  <a:cubicBezTo>
                    <a:pt x="62" y="1"/>
                    <a:pt x="0" y="42"/>
                    <a:pt x="4" y="120"/>
                  </a:cubicBezTo>
                  <a:cubicBezTo>
                    <a:pt x="17" y="376"/>
                    <a:pt x="71" y="626"/>
                    <a:pt x="152" y="868"/>
                  </a:cubicBezTo>
                  <a:cubicBezTo>
                    <a:pt x="220" y="1077"/>
                    <a:pt x="287" y="1307"/>
                    <a:pt x="476" y="1428"/>
                  </a:cubicBezTo>
                  <a:cubicBezTo>
                    <a:pt x="492" y="1438"/>
                    <a:pt x="508" y="1442"/>
                    <a:pt x="524" y="1442"/>
                  </a:cubicBezTo>
                  <a:cubicBezTo>
                    <a:pt x="575" y="1442"/>
                    <a:pt x="619" y="1399"/>
                    <a:pt x="624" y="1347"/>
                  </a:cubicBezTo>
                  <a:cubicBezTo>
                    <a:pt x="638" y="1131"/>
                    <a:pt x="503" y="943"/>
                    <a:pt x="429" y="747"/>
                  </a:cubicBezTo>
                  <a:cubicBezTo>
                    <a:pt x="348" y="531"/>
                    <a:pt x="301" y="309"/>
                    <a:pt x="240" y="86"/>
                  </a:cubicBezTo>
                  <a:cubicBezTo>
                    <a:pt x="225" y="29"/>
                    <a:pt x="174" y="1"/>
                    <a:pt x="12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4"/>
            <p:cNvSpPr/>
            <p:nvPr/>
          </p:nvSpPr>
          <p:spPr>
            <a:xfrm>
              <a:off x="2481600" y="3922000"/>
              <a:ext cx="13550" cy="27400"/>
            </a:xfrm>
            <a:custGeom>
              <a:avLst/>
              <a:gdLst/>
              <a:ahLst/>
              <a:cxnLst/>
              <a:rect l="l" t="t" r="r" b="b"/>
              <a:pathLst>
                <a:path w="542" h="1096" extrusionOk="0">
                  <a:moveTo>
                    <a:pt x="140" y="1"/>
                  </a:moveTo>
                  <a:cubicBezTo>
                    <a:pt x="70" y="1"/>
                    <a:pt x="1" y="57"/>
                    <a:pt x="29" y="142"/>
                  </a:cubicBezTo>
                  <a:cubicBezTo>
                    <a:pt x="76" y="311"/>
                    <a:pt x="130" y="486"/>
                    <a:pt x="184" y="655"/>
                  </a:cubicBezTo>
                  <a:cubicBezTo>
                    <a:pt x="225" y="796"/>
                    <a:pt x="245" y="972"/>
                    <a:pt x="359" y="1073"/>
                  </a:cubicBezTo>
                  <a:cubicBezTo>
                    <a:pt x="377" y="1088"/>
                    <a:pt x="400" y="1095"/>
                    <a:pt x="422" y="1095"/>
                  </a:cubicBezTo>
                  <a:cubicBezTo>
                    <a:pt x="459" y="1095"/>
                    <a:pt x="495" y="1074"/>
                    <a:pt x="508" y="1032"/>
                  </a:cubicBezTo>
                  <a:cubicBezTo>
                    <a:pt x="541" y="884"/>
                    <a:pt x="461" y="736"/>
                    <a:pt x="413" y="587"/>
                  </a:cubicBezTo>
                  <a:lnTo>
                    <a:pt x="420" y="587"/>
                  </a:lnTo>
                  <a:cubicBezTo>
                    <a:pt x="359" y="419"/>
                    <a:pt x="305" y="250"/>
                    <a:pt x="252" y="82"/>
                  </a:cubicBezTo>
                  <a:cubicBezTo>
                    <a:pt x="233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4"/>
            <p:cNvSpPr/>
            <p:nvPr/>
          </p:nvSpPr>
          <p:spPr>
            <a:xfrm>
              <a:off x="2534675" y="3941450"/>
              <a:ext cx="15775" cy="26550"/>
            </a:xfrm>
            <a:custGeom>
              <a:avLst/>
              <a:gdLst/>
              <a:ahLst/>
              <a:cxnLst/>
              <a:rect l="l" t="t" r="r" b="b"/>
              <a:pathLst>
                <a:path w="631" h="1062" extrusionOk="0">
                  <a:moveTo>
                    <a:pt x="176" y="1"/>
                  </a:moveTo>
                  <a:cubicBezTo>
                    <a:pt x="87" y="1"/>
                    <a:pt x="1" y="71"/>
                    <a:pt x="37" y="180"/>
                  </a:cubicBezTo>
                  <a:cubicBezTo>
                    <a:pt x="97" y="376"/>
                    <a:pt x="165" y="571"/>
                    <a:pt x="226" y="767"/>
                  </a:cubicBezTo>
                  <a:cubicBezTo>
                    <a:pt x="257" y="866"/>
                    <a:pt x="305" y="1062"/>
                    <a:pt x="443" y="1062"/>
                  </a:cubicBezTo>
                  <a:cubicBezTo>
                    <a:pt x="455" y="1062"/>
                    <a:pt x="468" y="1060"/>
                    <a:pt x="482" y="1057"/>
                  </a:cubicBezTo>
                  <a:cubicBezTo>
                    <a:pt x="630" y="1009"/>
                    <a:pt x="576" y="814"/>
                    <a:pt x="536" y="713"/>
                  </a:cubicBezTo>
                  <a:lnTo>
                    <a:pt x="320" y="106"/>
                  </a:lnTo>
                  <a:cubicBezTo>
                    <a:pt x="296" y="33"/>
                    <a:pt x="235" y="1"/>
                    <a:pt x="17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4"/>
            <p:cNvSpPr/>
            <p:nvPr/>
          </p:nvSpPr>
          <p:spPr>
            <a:xfrm>
              <a:off x="2432375" y="3945475"/>
              <a:ext cx="18050" cy="42700"/>
            </a:xfrm>
            <a:custGeom>
              <a:avLst/>
              <a:gdLst/>
              <a:ahLst/>
              <a:cxnLst/>
              <a:rect l="l" t="t" r="r" b="b"/>
              <a:pathLst>
                <a:path w="722" h="1708" extrusionOk="0">
                  <a:moveTo>
                    <a:pt x="128" y="1"/>
                  </a:moveTo>
                  <a:cubicBezTo>
                    <a:pt x="67" y="1"/>
                    <a:pt x="1" y="56"/>
                    <a:pt x="9" y="134"/>
                  </a:cubicBezTo>
                  <a:cubicBezTo>
                    <a:pt x="76" y="612"/>
                    <a:pt x="150" y="1246"/>
                    <a:pt x="447" y="1644"/>
                  </a:cubicBezTo>
                  <a:cubicBezTo>
                    <a:pt x="480" y="1688"/>
                    <a:pt x="523" y="1708"/>
                    <a:pt x="566" y="1708"/>
                  </a:cubicBezTo>
                  <a:cubicBezTo>
                    <a:pt x="646" y="1708"/>
                    <a:pt x="721" y="1638"/>
                    <a:pt x="703" y="1536"/>
                  </a:cubicBezTo>
                  <a:cubicBezTo>
                    <a:pt x="656" y="1287"/>
                    <a:pt x="528" y="1051"/>
                    <a:pt x="440" y="815"/>
                  </a:cubicBezTo>
                  <a:cubicBezTo>
                    <a:pt x="360" y="572"/>
                    <a:pt x="279" y="329"/>
                    <a:pt x="218" y="80"/>
                  </a:cubicBezTo>
                  <a:cubicBezTo>
                    <a:pt x="205" y="24"/>
                    <a:pt x="167" y="1"/>
                    <a:pt x="12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4"/>
            <p:cNvSpPr/>
            <p:nvPr/>
          </p:nvSpPr>
          <p:spPr>
            <a:xfrm>
              <a:off x="2261350" y="3853350"/>
              <a:ext cx="20050" cy="34650"/>
            </a:xfrm>
            <a:custGeom>
              <a:avLst/>
              <a:gdLst/>
              <a:ahLst/>
              <a:cxnLst/>
              <a:rect l="l" t="t" r="r" b="b"/>
              <a:pathLst>
                <a:path w="802" h="1386" extrusionOk="0">
                  <a:moveTo>
                    <a:pt x="173" y="1"/>
                  </a:moveTo>
                  <a:cubicBezTo>
                    <a:pt x="90" y="1"/>
                    <a:pt x="0" y="96"/>
                    <a:pt x="46" y="198"/>
                  </a:cubicBezTo>
                  <a:lnTo>
                    <a:pt x="343" y="872"/>
                  </a:lnTo>
                  <a:cubicBezTo>
                    <a:pt x="424" y="1054"/>
                    <a:pt x="478" y="1277"/>
                    <a:pt x="653" y="1378"/>
                  </a:cubicBezTo>
                  <a:cubicBezTo>
                    <a:pt x="664" y="1383"/>
                    <a:pt x="676" y="1386"/>
                    <a:pt x="688" y="1386"/>
                  </a:cubicBezTo>
                  <a:cubicBezTo>
                    <a:pt x="722" y="1386"/>
                    <a:pt x="758" y="1365"/>
                    <a:pt x="768" y="1331"/>
                  </a:cubicBezTo>
                  <a:cubicBezTo>
                    <a:pt x="802" y="1135"/>
                    <a:pt x="680" y="953"/>
                    <a:pt x="599" y="778"/>
                  </a:cubicBezTo>
                  <a:cubicBezTo>
                    <a:pt x="491" y="542"/>
                    <a:pt x="383" y="306"/>
                    <a:pt x="269" y="70"/>
                  </a:cubicBezTo>
                  <a:cubicBezTo>
                    <a:pt x="248" y="21"/>
                    <a:pt x="211" y="1"/>
                    <a:pt x="17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4"/>
            <p:cNvSpPr/>
            <p:nvPr/>
          </p:nvSpPr>
          <p:spPr>
            <a:xfrm>
              <a:off x="2249650" y="3942700"/>
              <a:ext cx="20450" cy="37375"/>
            </a:xfrm>
            <a:custGeom>
              <a:avLst/>
              <a:gdLst/>
              <a:ahLst/>
              <a:cxnLst/>
              <a:rect l="l" t="t" r="r" b="b"/>
              <a:pathLst>
                <a:path w="818" h="1495" extrusionOk="0">
                  <a:moveTo>
                    <a:pt x="170" y="1"/>
                  </a:moveTo>
                  <a:cubicBezTo>
                    <a:pt x="89" y="1"/>
                    <a:pt x="1" y="96"/>
                    <a:pt x="42" y="198"/>
                  </a:cubicBezTo>
                  <a:cubicBezTo>
                    <a:pt x="143" y="427"/>
                    <a:pt x="245" y="649"/>
                    <a:pt x="339" y="879"/>
                  </a:cubicBezTo>
                  <a:cubicBezTo>
                    <a:pt x="427" y="1074"/>
                    <a:pt x="487" y="1317"/>
                    <a:pt x="642" y="1465"/>
                  </a:cubicBezTo>
                  <a:cubicBezTo>
                    <a:pt x="665" y="1485"/>
                    <a:pt x="691" y="1494"/>
                    <a:pt x="717" y="1494"/>
                  </a:cubicBezTo>
                  <a:cubicBezTo>
                    <a:pt x="769" y="1494"/>
                    <a:pt x="818" y="1457"/>
                    <a:pt x="818" y="1398"/>
                  </a:cubicBezTo>
                  <a:cubicBezTo>
                    <a:pt x="811" y="1182"/>
                    <a:pt x="683" y="980"/>
                    <a:pt x="595" y="784"/>
                  </a:cubicBezTo>
                  <a:cubicBezTo>
                    <a:pt x="487" y="548"/>
                    <a:pt x="373" y="305"/>
                    <a:pt x="265" y="69"/>
                  </a:cubicBezTo>
                  <a:cubicBezTo>
                    <a:pt x="244" y="21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4"/>
            <p:cNvSpPr/>
            <p:nvPr/>
          </p:nvSpPr>
          <p:spPr>
            <a:xfrm>
              <a:off x="2188825" y="4005675"/>
              <a:ext cx="25000" cy="36825"/>
            </a:xfrm>
            <a:custGeom>
              <a:avLst/>
              <a:gdLst/>
              <a:ahLst/>
              <a:cxnLst/>
              <a:rect l="l" t="t" r="r" b="b"/>
              <a:pathLst>
                <a:path w="1000" h="1473" extrusionOk="0">
                  <a:moveTo>
                    <a:pt x="186" y="1"/>
                  </a:moveTo>
                  <a:cubicBezTo>
                    <a:pt x="97" y="1"/>
                    <a:pt x="1" y="75"/>
                    <a:pt x="41" y="173"/>
                  </a:cubicBezTo>
                  <a:cubicBezTo>
                    <a:pt x="129" y="396"/>
                    <a:pt x="223" y="618"/>
                    <a:pt x="331" y="827"/>
                  </a:cubicBezTo>
                  <a:cubicBezTo>
                    <a:pt x="439" y="1030"/>
                    <a:pt x="540" y="1272"/>
                    <a:pt x="709" y="1434"/>
                  </a:cubicBezTo>
                  <a:cubicBezTo>
                    <a:pt x="739" y="1460"/>
                    <a:pt x="775" y="1472"/>
                    <a:pt x="812" y="1472"/>
                  </a:cubicBezTo>
                  <a:cubicBezTo>
                    <a:pt x="906" y="1472"/>
                    <a:pt x="999" y="1393"/>
                    <a:pt x="965" y="1286"/>
                  </a:cubicBezTo>
                  <a:cubicBezTo>
                    <a:pt x="904" y="1077"/>
                    <a:pt x="749" y="888"/>
                    <a:pt x="641" y="693"/>
                  </a:cubicBezTo>
                  <a:cubicBezTo>
                    <a:pt x="527" y="484"/>
                    <a:pt x="405" y="281"/>
                    <a:pt x="297" y="66"/>
                  </a:cubicBezTo>
                  <a:cubicBezTo>
                    <a:pt x="275" y="20"/>
                    <a:pt x="231" y="1"/>
                    <a:pt x="1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4"/>
            <p:cNvSpPr/>
            <p:nvPr/>
          </p:nvSpPr>
          <p:spPr>
            <a:xfrm>
              <a:off x="2183075" y="3935075"/>
              <a:ext cx="19775" cy="35075"/>
            </a:xfrm>
            <a:custGeom>
              <a:avLst/>
              <a:gdLst/>
              <a:ahLst/>
              <a:cxnLst/>
              <a:rect l="l" t="t" r="r" b="b"/>
              <a:pathLst>
                <a:path w="791" h="1403" extrusionOk="0">
                  <a:moveTo>
                    <a:pt x="137" y="0"/>
                  </a:moveTo>
                  <a:cubicBezTo>
                    <a:pt x="66" y="0"/>
                    <a:pt x="0" y="53"/>
                    <a:pt x="28" y="138"/>
                  </a:cubicBezTo>
                  <a:cubicBezTo>
                    <a:pt x="109" y="368"/>
                    <a:pt x="197" y="597"/>
                    <a:pt x="298" y="819"/>
                  </a:cubicBezTo>
                  <a:cubicBezTo>
                    <a:pt x="386" y="1022"/>
                    <a:pt x="453" y="1251"/>
                    <a:pt x="635" y="1386"/>
                  </a:cubicBezTo>
                  <a:cubicBezTo>
                    <a:pt x="650" y="1397"/>
                    <a:pt x="667" y="1402"/>
                    <a:pt x="684" y="1402"/>
                  </a:cubicBezTo>
                  <a:cubicBezTo>
                    <a:pt x="737" y="1402"/>
                    <a:pt x="790" y="1354"/>
                    <a:pt x="790" y="1298"/>
                  </a:cubicBezTo>
                  <a:cubicBezTo>
                    <a:pt x="784" y="1103"/>
                    <a:pt x="662" y="934"/>
                    <a:pt x="568" y="759"/>
                  </a:cubicBezTo>
                  <a:lnTo>
                    <a:pt x="575" y="759"/>
                  </a:lnTo>
                  <a:cubicBezTo>
                    <a:pt x="460" y="536"/>
                    <a:pt x="352" y="307"/>
                    <a:pt x="258" y="78"/>
                  </a:cubicBezTo>
                  <a:cubicBezTo>
                    <a:pt x="233" y="24"/>
                    <a:pt x="184" y="0"/>
                    <a:pt x="13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4"/>
            <p:cNvSpPr/>
            <p:nvPr/>
          </p:nvSpPr>
          <p:spPr>
            <a:xfrm>
              <a:off x="2089725" y="4015575"/>
              <a:ext cx="19050" cy="30825"/>
            </a:xfrm>
            <a:custGeom>
              <a:avLst/>
              <a:gdLst/>
              <a:ahLst/>
              <a:cxnLst/>
              <a:rect l="l" t="t" r="r" b="b"/>
              <a:pathLst>
                <a:path w="762" h="1233" extrusionOk="0">
                  <a:moveTo>
                    <a:pt x="207" y="0"/>
                  </a:moveTo>
                  <a:cubicBezTo>
                    <a:pt x="107" y="0"/>
                    <a:pt x="0" y="108"/>
                    <a:pt x="61" y="229"/>
                  </a:cubicBezTo>
                  <a:cubicBezTo>
                    <a:pt x="148" y="398"/>
                    <a:pt x="229" y="573"/>
                    <a:pt x="310" y="742"/>
                  </a:cubicBezTo>
                  <a:cubicBezTo>
                    <a:pt x="377" y="897"/>
                    <a:pt x="425" y="1099"/>
                    <a:pt x="560" y="1207"/>
                  </a:cubicBezTo>
                  <a:cubicBezTo>
                    <a:pt x="581" y="1223"/>
                    <a:pt x="612" y="1233"/>
                    <a:pt x="642" y="1233"/>
                  </a:cubicBezTo>
                  <a:cubicBezTo>
                    <a:pt x="685" y="1233"/>
                    <a:pt x="727" y="1212"/>
                    <a:pt x="735" y="1160"/>
                  </a:cubicBezTo>
                  <a:cubicBezTo>
                    <a:pt x="762" y="978"/>
                    <a:pt x="674" y="823"/>
                    <a:pt x="600" y="661"/>
                  </a:cubicBezTo>
                  <a:cubicBezTo>
                    <a:pt x="512" y="458"/>
                    <a:pt x="418" y="270"/>
                    <a:pt x="324" y="74"/>
                  </a:cubicBezTo>
                  <a:cubicBezTo>
                    <a:pt x="296" y="22"/>
                    <a:pt x="252" y="0"/>
                    <a:pt x="20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4"/>
            <p:cNvSpPr/>
            <p:nvPr/>
          </p:nvSpPr>
          <p:spPr>
            <a:xfrm>
              <a:off x="2112700" y="3964975"/>
              <a:ext cx="19400" cy="28150"/>
            </a:xfrm>
            <a:custGeom>
              <a:avLst/>
              <a:gdLst/>
              <a:ahLst/>
              <a:cxnLst/>
              <a:rect l="l" t="t" r="r" b="b"/>
              <a:pathLst>
                <a:path w="776" h="1126" extrusionOk="0">
                  <a:moveTo>
                    <a:pt x="138" y="0"/>
                  </a:moveTo>
                  <a:cubicBezTo>
                    <a:pt x="74" y="0"/>
                    <a:pt x="0" y="57"/>
                    <a:pt x="32" y="129"/>
                  </a:cubicBezTo>
                  <a:cubicBezTo>
                    <a:pt x="99" y="311"/>
                    <a:pt x="187" y="493"/>
                    <a:pt x="281" y="669"/>
                  </a:cubicBezTo>
                  <a:cubicBezTo>
                    <a:pt x="369" y="817"/>
                    <a:pt x="463" y="1026"/>
                    <a:pt x="618" y="1114"/>
                  </a:cubicBezTo>
                  <a:cubicBezTo>
                    <a:pt x="634" y="1122"/>
                    <a:pt x="649" y="1126"/>
                    <a:pt x="665" y="1126"/>
                  </a:cubicBezTo>
                  <a:cubicBezTo>
                    <a:pt x="724" y="1126"/>
                    <a:pt x="776" y="1070"/>
                    <a:pt x="760" y="1006"/>
                  </a:cubicBezTo>
                  <a:cubicBezTo>
                    <a:pt x="719" y="837"/>
                    <a:pt x="571" y="696"/>
                    <a:pt x="483" y="554"/>
                  </a:cubicBezTo>
                  <a:cubicBezTo>
                    <a:pt x="382" y="392"/>
                    <a:pt x="295" y="224"/>
                    <a:pt x="214" y="48"/>
                  </a:cubicBezTo>
                  <a:cubicBezTo>
                    <a:pt x="200" y="15"/>
                    <a:pt x="170" y="0"/>
                    <a:pt x="13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0" name="Google Shape;1780;p34"/>
          <p:cNvGrpSpPr/>
          <p:nvPr/>
        </p:nvGrpSpPr>
        <p:grpSpPr>
          <a:xfrm>
            <a:off x="619644" y="3835098"/>
            <a:ext cx="7892284" cy="1210602"/>
            <a:chOff x="619644" y="3835098"/>
            <a:chExt cx="7892284" cy="1210602"/>
          </a:xfrm>
        </p:grpSpPr>
        <p:grpSp>
          <p:nvGrpSpPr>
            <p:cNvPr id="1781" name="Google Shape;1781;p34"/>
            <p:cNvGrpSpPr/>
            <p:nvPr/>
          </p:nvGrpSpPr>
          <p:grpSpPr>
            <a:xfrm>
              <a:off x="1459849" y="4903578"/>
              <a:ext cx="167162" cy="142122"/>
              <a:chOff x="1459849" y="4903578"/>
              <a:chExt cx="167162" cy="142122"/>
            </a:xfrm>
          </p:grpSpPr>
          <p:sp>
            <p:nvSpPr>
              <p:cNvPr id="1782" name="Google Shape;1782;p34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34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34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5" name="Google Shape;1785;p34"/>
            <p:cNvGrpSpPr/>
            <p:nvPr/>
          </p:nvGrpSpPr>
          <p:grpSpPr>
            <a:xfrm>
              <a:off x="3410664" y="4551182"/>
              <a:ext cx="167608" cy="105643"/>
              <a:chOff x="2313539" y="4811869"/>
              <a:chExt cx="167608" cy="105643"/>
            </a:xfrm>
          </p:grpSpPr>
          <p:sp>
            <p:nvSpPr>
              <p:cNvPr id="1786" name="Google Shape;1786;p34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34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34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9" name="Google Shape;1789;p34"/>
            <p:cNvGrpSpPr/>
            <p:nvPr/>
          </p:nvGrpSpPr>
          <p:grpSpPr>
            <a:xfrm>
              <a:off x="5715243" y="4656829"/>
              <a:ext cx="194333" cy="110385"/>
              <a:chOff x="3169393" y="4715929"/>
              <a:chExt cx="194333" cy="110385"/>
            </a:xfrm>
          </p:grpSpPr>
          <p:sp>
            <p:nvSpPr>
              <p:cNvPr id="1790" name="Google Shape;1790;p34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34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34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3" name="Google Shape;1793;p34"/>
            <p:cNvGrpSpPr/>
            <p:nvPr/>
          </p:nvGrpSpPr>
          <p:grpSpPr>
            <a:xfrm>
              <a:off x="2148480" y="4147765"/>
              <a:ext cx="207187" cy="132272"/>
              <a:chOff x="1941280" y="4023090"/>
              <a:chExt cx="207187" cy="132272"/>
            </a:xfrm>
          </p:grpSpPr>
          <p:sp>
            <p:nvSpPr>
              <p:cNvPr id="1794" name="Google Shape;1794;p34"/>
              <p:cNvSpPr/>
              <p:nvPr/>
            </p:nvSpPr>
            <p:spPr>
              <a:xfrm>
                <a:off x="1941280" y="4038119"/>
                <a:ext cx="81831" cy="117243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1607" extrusionOk="0">
                    <a:moveTo>
                      <a:pt x="215" y="0"/>
                    </a:moveTo>
                    <a:cubicBezTo>
                      <a:pt x="109" y="0"/>
                      <a:pt x="1" y="126"/>
                      <a:pt x="66" y="237"/>
                    </a:cubicBezTo>
                    <a:cubicBezTo>
                      <a:pt x="228" y="494"/>
                      <a:pt x="397" y="743"/>
                      <a:pt x="565" y="993"/>
                    </a:cubicBezTo>
                    <a:cubicBezTo>
                      <a:pt x="707" y="1195"/>
                      <a:pt x="835" y="1485"/>
                      <a:pt x="1064" y="1593"/>
                    </a:cubicBezTo>
                    <a:cubicBezTo>
                      <a:pt x="1085" y="1602"/>
                      <a:pt x="1109" y="1607"/>
                      <a:pt x="1132" y="1607"/>
                    </a:cubicBezTo>
                    <a:cubicBezTo>
                      <a:pt x="1208" y="1607"/>
                      <a:pt x="1285" y="1559"/>
                      <a:pt x="1280" y="1471"/>
                    </a:cubicBezTo>
                    <a:cubicBezTo>
                      <a:pt x="1246" y="1195"/>
                      <a:pt x="1017" y="979"/>
                      <a:pt x="855" y="763"/>
                    </a:cubicBezTo>
                    <a:cubicBezTo>
                      <a:pt x="680" y="521"/>
                      <a:pt x="505" y="285"/>
                      <a:pt x="316" y="49"/>
                    </a:cubicBezTo>
                    <a:cubicBezTo>
                      <a:pt x="287" y="15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34"/>
              <p:cNvSpPr/>
              <p:nvPr/>
            </p:nvSpPr>
            <p:spPr>
              <a:xfrm>
                <a:off x="2015857" y="4023090"/>
                <a:ext cx="38689" cy="10557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1447" extrusionOk="0">
                    <a:moveTo>
                      <a:pt x="200" y="0"/>
                    </a:moveTo>
                    <a:cubicBezTo>
                      <a:pt x="126" y="0"/>
                      <a:pt x="48" y="51"/>
                      <a:pt x="34" y="147"/>
                    </a:cubicBezTo>
                    <a:cubicBezTo>
                      <a:pt x="0" y="410"/>
                      <a:pt x="7" y="666"/>
                      <a:pt x="68" y="922"/>
                    </a:cubicBezTo>
                    <a:cubicBezTo>
                      <a:pt x="122" y="1124"/>
                      <a:pt x="182" y="1374"/>
                      <a:pt x="398" y="1441"/>
                    </a:cubicBezTo>
                    <a:cubicBezTo>
                      <a:pt x="409" y="1445"/>
                      <a:pt x="420" y="1446"/>
                      <a:pt x="430" y="1446"/>
                    </a:cubicBezTo>
                    <a:cubicBezTo>
                      <a:pt x="484" y="1446"/>
                      <a:pt x="530" y="1406"/>
                      <a:pt x="546" y="1360"/>
                    </a:cubicBezTo>
                    <a:cubicBezTo>
                      <a:pt x="607" y="1178"/>
                      <a:pt x="493" y="996"/>
                      <a:pt x="445" y="821"/>
                    </a:cubicBezTo>
                    <a:cubicBezTo>
                      <a:pt x="385" y="598"/>
                      <a:pt x="351" y="376"/>
                      <a:pt x="344" y="147"/>
                    </a:cubicBezTo>
                    <a:cubicBezTo>
                      <a:pt x="341" y="47"/>
                      <a:pt x="272" y="0"/>
                      <a:pt x="200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34"/>
              <p:cNvSpPr/>
              <p:nvPr/>
            </p:nvSpPr>
            <p:spPr>
              <a:xfrm>
                <a:off x="2080381" y="4043883"/>
                <a:ext cx="68087" cy="82807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135" extrusionOk="0">
                    <a:moveTo>
                      <a:pt x="827" y="1"/>
                    </a:moveTo>
                    <a:cubicBezTo>
                      <a:pt x="771" y="1"/>
                      <a:pt x="715" y="21"/>
                      <a:pt x="679" y="64"/>
                    </a:cubicBezTo>
                    <a:cubicBezTo>
                      <a:pt x="463" y="307"/>
                      <a:pt x="213" y="536"/>
                      <a:pt x="65" y="826"/>
                    </a:cubicBezTo>
                    <a:cubicBezTo>
                      <a:pt x="0" y="950"/>
                      <a:pt x="104" y="1134"/>
                      <a:pt x="238" y="1134"/>
                    </a:cubicBezTo>
                    <a:cubicBezTo>
                      <a:pt x="271" y="1134"/>
                      <a:pt x="306" y="1123"/>
                      <a:pt x="342" y="1096"/>
                    </a:cubicBezTo>
                    <a:cubicBezTo>
                      <a:pt x="476" y="995"/>
                      <a:pt x="578" y="887"/>
                      <a:pt x="679" y="759"/>
                    </a:cubicBezTo>
                    <a:cubicBezTo>
                      <a:pt x="780" y="630"/>
                      <a:pt x="881" y="502"/>
                      <a:pt x="982" y="374"/>
                    </a:cubicBezTo>
                    <a:cubicBezTo>
                      <a:pt x="1056" y="280"/>
                      <a:pt x="1070" y="158"/>
                      <a:pt x="982" y="64"/>
                    </a:cubicBezTo>
                    <a:cubicBezTo>
                      <a:pt x="944" y="23"/>
                      <a:pt x="885" y="1"/>
                      <a:pt x="82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7" name="Google Shape;1797;p34"/>
            <p:cNvGrpSpPr/>
            <p:nvPr/>
          </p:nvGrpSpPr>
          <p:grpSpPr>
            <a:xfrm>
              <a:off x="619644" y="4246170"/>
              <a:ext cx="152463" cy="98566"/>
              <a:chOff x="1534044" y="4017570"/>
              <a:chExt cx="152463" cy="98566"/>
            </a:xfrm>
          </p:grpSpPr>
          <p:sp>
            <p:nvSpPr>
              <p:cNvPr id="1798" name="Google Shape;1798;p34"/>
              <p:cNvSpPr/>
              <p:nvPr/>
            </p:nvSpPr>
            <p:spPr>
              <a:xfrm>
                <a:off x="1534044" y="4059667"/>
                <a:ext cx="54660" cy="5646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74" extrusionOk="0">
                    <a:moveTo>
                      <a:pt x="210" y="1"/>
                    </a:moveTo>
                    <a:cubicBezTo>
                      <a:pt x="84" y="1"/>
                      <a:pt x="0" y="196"/>
                      <a:pt x="136" y="287"/>
                    </a:cubicBezTo>
                    <a:cubicBezTo>
                      <a:pt x="224" y="348"/>
                      <a:pt x="305" y="415"/>
                      <a:pt x="372" y="489"/>
                    </a:cubicBezTo>
                    <a:cubicBezTo>
                      <a:pt x="447" y="563"/>
                      <a:pt x="501" y="665"/>
                      <a:pt x="582" y="739"/>
                    </a:cubicBezTo>
                    <a:cubicBezTo>
                      <a:pt x="609" y="763"/>
                      <a:pt x="644" y="774"/>
                      <a:pt x="679" y="774"/>
                    </a:cubicBezTo>
                    <a:cubicBezTo>
                      <a:pt x="769" y="774"/>
                      <a:pt x="858" y="700"/>
                      <a:pt x="824" y="597"/>
                    </a:cubicBezTo>
                    <a:cubicBezTo>
                      <a:pt x="784" y="469"/>
                      <a:pt x="683" y="368"/>
                      <a:pt x="588" y="273"/>
                    </a:cubicBezTo>
                    <a:cubicBezTo>
                      <a:pt x="501" y="179"/>
                      <a:pt x="393" y="98"/>
                      <a:pt x="285" y="24"/>
                    </a:cubicBezTo>
                    <a:cubicBezTo>
                      <a:pt x="259" y="8"/>
                      <a:pt x="234" y="1"/>
                      <a:pt x="210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34"/>
              <p:cNvSpPr/>
              <p:nvPr/>
            </p:nvSpPr>
            <p:spPr>
              <a:xfrm>
                <a:off x="1598885" y="4024720"/>
                <a:ext cx="32262" cy="71352"/>
              </a:xfrm>
              <a:custGeom>
                <a:avLst/>
                <a:gdLst/>
                <a:ahLst/>
                <a:cxnLst/>
                <a:rect l="l" t="t" r="r" b="b"/>
                <a:pathLst>
                  <a:path w="507" h="978" extrusionOk="0">
                    <a:moveTo>
                      <a:pt x="281" y="0"/>
                    </a:moveTo>
                    <a:cubicBezTo>
                      <a:pt x="218" y="0"/>
                      <a:pt x="153" y="35"/>
                      <a:pt x="129" y="105"/>
                    </a:cubicBezTo>
                    <a:cubicBezTo>
                      <a:pt x="48" y="348"/>
                      <a:pt x="1" y="786"/>
                      <a:pt x="237" y="955"/>
                    </a:cubicBezTo>
                    <a:cubicBezTo>
                      <a:pt x="260" y="971"/>
                      <a:pt x="286" y="978"/>
                      <a:pt x="311" y="978"/>
                    </a:cubicBezTo>
                    <a:cubicBezTo>
                      <a:pt x="379" y="978"/>
                      <a:pt x="446" y="925"/>
                      <a:pt x="466" y="860"/>
                    </a:cubicBezTo>
                    <a:cubicBezTo>
                      <a:pt x="507" y="739"/>
                      <a:pt x="453" y="631"/>
                      <a:pt x="432" y="510"/>
                    </a:cubicBezTo>
                    <a:cubicBezTo>
                      <a:pt x="412" y="388"/>
                      <a:pt x="419" y="267"/>
                      <a:pt x="426" y="146"/>
                    </a:cubicBezTo>
                    <a:cubicBezTo>
                      <a:pt x="429" y="50"/>
                      <a:pt x="357" y="0"/>
                      <a:pt x="2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34"/>
              <p:cNvSpPr/>
              <p:nvPr/>
            </p:nvSpPr>
            <p:spPr>
              <a:xfrm>
                <a:off x="1649982" y="4017570"/>
                <a:ext cx="36525" cy="80107"/>
              </a:xfrm>
              <a:custGeom>
                <a:avLst/>
                <a:gdLst/>
                <a:ahLst/>
                <a:cxnLst/>
                <a:rect l="l" t="t" r="r" b="b"/>
                <a:pathLst>
                  <a:path w="574" h="1098" extrusionOk="0">
                    <a:moveTo>
                      <a:pt x="294" y="1"/>
                    </a:moveTo>
                    <a:cubicBezTo>
                      <a:pt x="210" y="1"/>
                      <a:pt x="125" y="58"/>
                      <a:pt x="128" y="163"/>
                    </a:cubicBezTo>
                    <a:cubicBezTo>
                      <a:pt x="135" y="298"/>
                      <a:pt x="128" y="432"/>
                      <a:pt x="95" y="567"/>
                    </a:cubicBezTo>
                    <a:cubicBezTo>
                      <a:pt x="54" y="702"/>
                      <a:pt x="0" y="810"/>
                      <a:pt x="27" y="958"/>
                    </a:cubicBezTo>
                    <a:cubicBezTo>
                      <a:pt x="40" y="1053"/>
                      <a:pt x="120" y="1098"/>
                      <a:pt x="204" y="1098"/>
                    </a:cubicBezTo>
                    <a:cubicBezTo>
                      <a:pt x="257" y="1098"/>
                      <a:pt x="312" y="1080"/>
                      <a:pt x="351" y="1046"/>
                    </a:cubicBezTo>
                    <a:cubicBezTo>
                      <a:pt x="573" y="844"/>
                      <a:pt x="506" y="378"/>
                      <a:pt x="445" y="115"/>
                    </a:cubicBezTo>
                    <a:cubicBezTo>
                      <a:pt x="427" y="37"/>
                      <a:pt x="361" y="1"/>
                      <a:pt x="294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1" name="Google Shape;1801;p34"/>
            <p:cNvGrpSpPr/>
            <p:nvPr/>
          </p:nvGrpSpPr>
          <p:grpSpPr>
            <a:xfrm>
              <a:off x="8105507" y="3916667"/>
              <a:ext cx="166017" cy="106445"/>
              <a:chOff x="8105507" y="3916667"/>
              <a:chExt cx="166017" cy="106445"/>
            </a:xfrm>
          </p:grpSpPr>
          <p:sp>
            <p:nvSpPr>
              <p:cNvPr id="1802" name="Google Shape;1802;p34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34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34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5" name="Google Shape;1805;p34"/>
            <p:cNvGrpSpPr/>
            <p:nvPr/>
          </p:nvGrpSpPr>
          <p:grpSpPr>
            <a:xfrm>
              <a:off x="6299297" y="4155352"/>
              <a:ext cx="188606" cy="117097"/>
              <a:chOff x="6912722" y="4491852"/>
              <a:chExt cx="188606" cy="117097"/>
            </a:xfrm>
          </p:grpSpPr>
          <p:sp>
            <p:nvSpPr>
              <p:cNvPr id="1806" name="Google Shape;1806;p34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34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34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09" name="Google Shape;1809;p34"/>
            <p:cNvSpPr/>
            <p:nvPr/>
          </p:nvSpPr>
          <p:spPr>
            <a:xfrm>
              <a:off x="8349602" y="4812130"/>
              <a:ext cx="58542" cy="83390"/>
            </a:xfrm>
            <a:custGeom>
              <a:avLst/>
              <a:gdLst/>
              <a:ahLst/>
              <a:cxnLst/>
              <a:rect l="l" t="t" r="r" b="b"/>
              <a:pathLst>
                <a:path w="920" h="1143" extrusionOk="0">
                  <a:moveTo>
                    <a:pt x="318" y="0"/>
                  </a:moveTo>
                  <a:cubicBezTo>
                    <a:pt x="149" y="0"/>
                    <a:pt x="0" y="226"/>
                    <a:pt x="151" y="392"/>
                  </a:cubicBezTo>
                  <a:cubicBezTo>
                    <a:pt x="306" y="567"/>
                    <a:pt x="373" y="750"/>
                    <a:pt x="448" y="972"/>
                  </a:cubicBezTo>
                  <a:cubicBezTo>
                    <a:pt x="479" y="1071"/>
                    <a:pt x="567" y="1142"/>
                    <a:pt x="676" y="1142"/>
                  </a:cubicBezTo>
                  <a:cubicBezTo>
                    <a:pt x="685" y="1142"/>
                    <a:pt x="694" y="1142"/>
                    <a:pt x="704" y="1141"/>
                  </a:cubicBezTo>
                  <a:cubicBezTo>
                    <a:pt x="805" y="1120"/>
                    <a:pt x="920" y="1026"/>
                    <a:pt x="899" y="911"/>
                  </a:cubicBezTo>
                  <a:cubicBezTo>
                    <a:pt x="866" y="594"/>
                    <a:pt x="690" y="298"/>
                    <a:pt x="468" y="68"/>
                  </a:cubicBezTo>
                  <a:cubicBezTo>
                    <a:pt x="421" y="20"/>
                    <a:pt x="369" y="0"/>
                    <a:pt x="318" y="0"/>
                  </a:cubicBezTo>
                  <a:close/>
                </a:path>
              </a:pathLst>
            </a:custGeom>
            <a:solidFill>
              <a:srgbClr val="4F7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34"/>
            <p:cNvSpPr/>
            <p:nvPr/>
          </p:nvSpPr>
          <p:spPr>
            <a:xfrm>
              <a:off x="8415398" y="4796079"/>
              <a:ext cx="50588" cy="90978"/>
            </a:xfrm>
            <a:custGeom>
              <a:avLst/>
              <a:gdLst/>
              <a:ahLst/>
              <a:cxnLst/>
              <a:rect l="l" t="t" r="r" b="b"/>
              <a:pathLst>
                <a:path w="795" h="1247" extrusionOk="0">
                  <a:moveTo>
                    <a:pt x="575" y="1"/>
                  </a:moveTo>
                  <a:cubicBezTo>
                    <a:pt x="538" y="1"/>
                    <a:pt x="500" y="16"/>
                    <a:pt x="466" y="52"/>
                  </a:cubicBezTo>
                  <a:cubicBezTo>
                    <a:pt x="209" y="322"/>
                    <a:pt x="0" y="720"/>
                    <a:pt x="81" y="1098"/>
                  </a:cubicBezTo>
                  <a:cubicBezTo>
                    <a:pt x="104" y="1203"/>
                    <a:pt x="175" y="1247"/>
                    <a:pt x="251" y="1247"/>
                  </a:cubicBezTo>
                  <a:cubicBezTo>
                    <a:pt x="355" y="1247"/>
                    <a:pt x="470" y="1164"/>
                    <a:pt x="486" y="1044"/>
                  </a:cubicBezTo>
                  <a:cubicBezTo>
                    <a:pt x="519" y="767"/>
                    <a:pt x="519" y="524"/>
                    <a:pt x="702" y="288"/>
                  </a:cubicBezTo>
                  <a:cubicBezTo>
                    <a:pt x="794" y="165"/>
                    <a:pt x="694" y="1"/>
                    <a:pt x="575" y="1"/>
                  </a:cubicBezTo>
                  <a:close/>
                </a:path>
              </a:pathLst>
            </a:custGeom>
            <a:solidFill>
              <a:srgbClr val="4F7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34"/>
            <p:cNvSpPr/>
            <p:nvPr/>
          </p:nvSpPr>
          <p:spPr>
            <a:xfrm>
              <a:off x="8446705" y="4846420"/>
              <a:ext cx="65223" cy="68215"/>
            </a:xfrm>
            <a:custGeom>
              <a:avLst/>
              <a:gdLst/>
              <a:ahLst/>
              <a:cxnLst/>
              <a:rect l="l" t="t" r="r" b="b"/>
              <a:pathLst>
                <a:path w="1025" h="935" extrusionOk="0">
                  <a:moveTo>
                    <a:pt x="786" y="1"/>
                  </a:moveTo>
                  <a:cubicBezTo>
                    <a:pt x="746" y="1"/>
                    <a:pt x="702" y="16"/>
                    <a:pt x="661" y="50"/>
                  </a:cubicBezTo>
                  <a:cubicBezTo>
                    <a:pt x="547" y="138"/>
                    <a:pt x="425" y="226"/>
                    <a:pt x="304" y="313"/>
                  </a:cubicBezTo>
                  <a:cubicBezTo>
                    <a:pt x="176" y="414"/>
                    <a:pt x="0" y="529"/>
                    <a:pt x="14" y="711"/>
                  </a:cubicBezTo>
                  <a:cubicBezTo>
                    <a:pt x="27" y="839"/>
                    <a:pt x="108" y="920"/>
                    <a:pt x="236" y="934"/>
                  </a:cubicBezTo>
                  <a:cubicBezTo>
                    <a:pt x="243" y="934"/>
                    <a:pt x="250" y="934"/>
                    <a:pt x="256" y="934"/>
                  </a:cubicBezTo>
                  <a:cubicBezTo>
                    <a:pt x="427" y="934"/>
                    <a:pt x="543" y="767"/>
                    <a:pt x="634" y="644"/>
                  </a:cubicBezTo>
                  <a:cubicBezTo>
                    <a:pt x="729" y="529"/>
                    <a:pt x="816" y="414"/>
                    <a:pt x="911" y="300"/>
                  </a:cubicBezTo>
                  <a:cubicBezTo>
                    <a:pt x="1024" y="160"/>
                    <a:pt x="920" y="1"/>
                    <a:pt x="7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12" name="Google Shape;1812;p34"/>
            <p:cNvGrpSpPr/>
            <p:nvPr/>
          </p:nvGrpSpPr>
          <p:grpSpPr>
            <a:xfrm>
              <a:off x="4000516" y="3835098"/>
              <a:ext cx="229586" cy="113303"/>
              <a:chOff x="5215616" y="4382435"/>
              <a:chExt cx="229586" cy="113303"/>
            </a:xfrm>
          </p:grpSpPr>
          <p:sp>
            <p:nvSpPr>
              <p:cNvPr id="1813" name="Google Shape;1813;p34"/>
              <p:cNvSpPr/>
              <p:nvPr/>
            </p:nvSpPr>
            <p:spPr>
              <a:xfrm>
                <a:off x="5215616" y="4389877"/>
                <a:ext cx="51670" cy="97544"/>
              </a:xfrm>
              <a:custGeom>
                <a:avLst/>
                <a:gdLst/>
                <a:ahLst/>
                <a:cxnLst/>
                <a:rect l="l" t="t" r="r" b="b"/>
                <a:pathLst>
                  <a:path w="812" h="1337" extrusionOk="0">
                    <a:moveTo>
                      <a:pt x="235" y="1"/>
                    </a:moveTo>
                    <a:cubicBezTo>
                      <a:pt x="114" y="1"/>
                      <a:pt x="0" y="93"/>
                      <a:pt x="53" y="238"/>
                    </a:cubicBezTo>
                    <a:cubicBezTo>
                      <a:pt x="160" y="562"/>
                      <a:pt x="241" y="926"/>
                      <a:pt x="403" y="1229"/>
                    </a:cubicBezTo>
                    <a:cubicBezTo>
                      <a:pt x="440" y="1305"/>
                      <a:pt x="500" y="1336"/>
                      <a:pt x="563" y="1336"/>
                    </a:cubicBezTo>
                    <a:cubicBezTo>
                      <a:pt x="684" y="1336"/>
                      <a:pt x="812" y="1217"/>
                      <a:pt x="781" y="1074"/>
                    </a:cubicBezTo>
                    <a:cubicBezTo>
                      <a:pt x="707" y="757"/>
                      <a:pt x="552" y="440"/>
                      <a:pt x="437" y="137"/>
                    </a:cubicBezTo>
                    <a:cubicBezTo>
                      <a:pt x="399" y="42"/>
                      <a:pt x="315" y="1"/>
                      <a:pt x="23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34"/>
              <p:cNvSpPr/>
              <p:nvPr/>
            </p:nvSpPr>
            <p:spPr>
              <a:xfrm>
                <a:off x="5288411" y="4382435"/>
                <a:ext cx="51988" cy="98857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355" extrusionOk="0">
                    <a:moveTo>
                      <a:pt x="575" y="0"/>
                    </a:moveTo>
                    <a:cubicBezTo>
                      <a:pt x="517" y="0"/>
                      <a:pt x="457" y="27"/>
                      <a:pt x="412" y="91"/>
                    </a:cubicBezTo>
                    <a:cubicBezTo>
                      <a:pt x="203" y="374"/>
                      <a:pt x="1" y="839"/>
                      <a:pt x="149" y="1190"/>
                    </a:cubicBezTo>
                    <a:cubicBezTo>
                      <a:pt x="189" y="1291"/>
                      <a:pt x="298" y="1355"/>
                      <a:pt x="398" y="1355"/>
                    </a:cubicBezTo>
                    <a:cubicBezTo>
                      <a:pt x="485" y="1355"/>
                      <a:pt x="566" y="1306"/>
                      <a:pt x="588" y="1190"/>
                    </a:cubicBezTo>
                    <a:cubicBezTo>
                      <a:pt x="641" y="880"/>
                      <a:pt x="594" y="583"/>
                      <a:pt x="743" y="280"/>
                    </a:cubicBezTo>
                    <a:cubicBezTo>
                      <a:pt x="816" y="127"/>
                      <a:pt x="701" y="0"/>
                      <a:pt x="57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34"/>
              <p:cNvSpPr/>
              <p:nvPr/>
            </p:nvSpPr>
            <p:spPr>
              <a:xfrm>
                <a:off x="5357770" y="4400164"/>
                <a:ext cx="87431" cy="95574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1310" extrusionOk="0">
                    <a:moveTo>
                      <a:pt x="1048" y="0"/>
                    </a:moveTo>
                    <a:cubicBezTo>
                      <a:pt x="994" y="0"/>
                      <a:pt x="937" y="23"/>
                      <a:pt x="887" y="77"/>
                    </a:cubicBezTo>
                    <a:cubicBezTo>
                      <a:pt x="644" y="333"/>
                      <a:pt x="381" y="576"/>
                      <a:pt x="165" y="846"/>
                    </a:cubicBezTo>
                    <a:cubicBezTo>
                      <a:pt x="0" y="1046"/>
                      <a:pt x="165" y="1310"/>
                      <a:pt x="361" y="1310"/>
                    </a:cubicBezTo>
                    <a:cubicBezTo>
                      <a:pt x="421" y="1310"/>
                      <a:pt x="485" y="1284"/>
                      <a:pt x="543" y="1223"/>
                    </a:cubicBezTo>
                    <a:cubicBezTo>
                      <a:pt x="785" y="974"/>
                      <a:pt x="1001" y="684"/>
                      <a:pt x="1224" y="414"/>
                    </a:cubicBezTo>
                    <a:cubicBezTo>
                      <a:pt x="1373" y="239"/>
                      <a:pt x="1223" y="0"/>
                      <a:pt x="1048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16" name="Google Shape;1816;p34"/>
          <p:cNvGrpSpPr/>
          <p:nvPr/>
        </p:nvGrpSpPr>
        <p:grpSpPr>
          <a:xfrm>
            <a:off x="-125" y="3643177"/>
            <a:ext cx="9144252" cy="1513473"/>
            <a:chOff x="-125" y="3643177"/>
            <a:chExt cx="9144252" cy="1513473"/>
          </a:xfrm>
        </p:grpSpPr>
        <p:sp>
          <p:nvSpPr>
            <p:cNvPr id="1817" name="Google Shape;1817;p34"/>
            <p:cNvSpPr/>
            <p:nvPr/>
          </p:nvSpPr>
          <p:spPr>
            <a:xfrm>
              <a:off x="-125" y="3643177"/>
              <a:ext cx="9144252" cy="1513473"/>
            </a:xfrm>
            <a:custGeom>
              <a:avLst/>
              <a:gdLst/>
              <a:ahLst/>
              <a:cxnLst/>
              <a:rect l="l" t="t" r="r" b="b"/>
              <a:pathLst>
                <a:path w="99122" h="22807" extrusionOk="0">
                  <a:moveTo>
                    <a:pt x="61118" y="0"/>
                  </a:moveTo>
                  <a:cubicBezTo>
                    <a:pt x="40645" y="0"/>
                    <a:pt x="20272" y="2138"/>
                    <a:pt x="1" y="6374"/>
                  </a:cubicBezTo>
                  <a:lnTo>
                    <a:pt x="1" y="22807"/>
                  </a:lnTo>
                  <a:lnTo>
                    <a:pt x="99121" y="22807"/>
                  </a:lnTo>
                  <a:lnTo>
                    <a:pt x="99121" y="2450"/>
                  </a:lnTo>
                  <a:cubicBezTo>
                    <a:pt x="86417" y="814"/>
                    <a:pt x="73749" y="0"/>
                    <a:pt x="611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18" name="Google Shape;1818;p34"/>
            <p:cNvGrpSpPr/>
            <p:nvPr/>
          </p:nvGrpSpPr>
          <p:grpSpPr>
            <a:xfrm>
              <a:off x="629649" y="4009552"/>
              <a:ext cx="7967138" cy="1018298"/>
              <a:chOff x="629649" y="4009552"/>
              <a:chExt cx="7967138" cy="1018298"/>
            </a:xfrm>
          </p:grpSpPr>
          <p:grpSp>
            <p:nvGrpSpPr>
              <p:cNvPr id="1819" name="Google Shape;1819;p34"/>
              <p:cNvGrpSpPr/>
              <p:nvPr/>
            </p:nvGrpSpPr>
            <p:grpSpPr>
              <a:xfrm>
                <a:off x="629649" y="4885728"/>
                <a:ext cx="167162" cy="142122"/>
                <a:chOff x="1459849" y="4903578"/>
                <a:chExt cx="167162" cy="142122"/>
              </a:xfrm>
            </p:grpSpPr>
            <p:sp>
              <p:nvSpPr>
                <p:cNvPr id="1820" name="Google Shape;1820;p34"/>
                <p:cNvSpPr/>
                <p:nvPr/>
              </p:nvSpPr>
              <p:spPr>
                <a:xfrm>
                  <a:off x="1459849" y="4957494"/>
                  <a:ext cx="62105" cy="87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1204" extrusionOk="0">
                      <a:moveTo>
                        <a:pt x="217" y="1"/>
                      </a:moveTo>
                      <a:cubicBezTo>
                        <a:pt x="106" y="1"/>
                        <a:pt x="1" y="114"/>
                        <a:pt x="75" y="239"/>
                      </a:cubicBezTo>
                      <a:cubicBezTo>
                        <a:pt x="237" y="536"/>
                        <a:pt x="392" y="833"/>
                        <a:pt x="568" y="1116"/>
                      </a:cubicBezTo>
                      <a:cubicBezTo>
                        <a:pt x="607" y="1178"/>
                        <a:pt x="664" y="1204"/>
                        <a:pt x="721" y="1204"/>
                      </a:cubicBezTo>
                      <a:cubicBezTo>
                        <a:pt x="849" y="1204"/>
                        <a:pt x="975" y="1072"/>
                        <a:pt x="891" y="927"/>
                      </a:cubicBezTo>
                      <a:cubicBezTo>
                        <a:pt x="723" y="637"/>
                        <a:pt x="534" y="361"/>
                        <a:pt x="352" y="78"/>
                      </a:cubicBezTo>
                      <a:cubicBezTo>
                        <a:pt x="316" y="23"/>
                        <a:pt x="266" y="1"/>
                        <a:pt x="217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1" name="Google Shape;1821;p34"/>
                <p:cNvSpPr/>
                <p:nvPr/>
              </p:nvSpPr>
              <p:spPr>
                <a:xfrm>
                  <a:off x="1511073" y="4903578"/>
                  <a:ext cx="49252" cy="113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" h="1554" extrusionOk="0">
                      <a:moveTo>
                        <a:pt x="166" y="1"/>
                      </a:moveTo>
                      <a:cubicBezTo>
                        <a:pt x="81" y="1"/>
                        <a:pt x="1" y="65"/>
                        <a:pt x="32" y="176"/>
                      </a:cubicBezTo>
                      <a:cubicBezTo>
                        <a:pt x="100" y="439"/>
                        <a:pt x="160" y="702"/>
                        <a:pt x="235" y="958"/>
                      </a:cubicBezTo>
                      <a:cubicBezTo>
                        <a:pt x="288" y="1174"/>
                        <a:pt x="302" y="1390"/>
                        <a:pt x="491" y="1531"/>
                      </a:cubicBezTo>
                      <a:cubicBezTo>
                        <a:pt x="510" y="1547"/>
                        <a:pt x="531" y="1554"/>
                        <a:pt x="551" y="1554"/>
                      </a:cubicBezTo>
                      <a:cubicBezTo>
                        <a:pt x="610" y="1554"/>
                        <a:pt x="668" y="1500"/>
                        <a:pt x="693" y="1450"/>
                      </a:cubicBezTo>
                      <a:cubicBezTo>
                        <a:pt x="774" y="1241"/>
                        <a:pt x="659" y="1012"/>
                        <a:pt x="592" y="810"/>
                      </a:cubicBezTo>
                      <a:cubicBezTo>
                        <a:pt x="511" y="574"/>
                        <a:pt x="410" y="338"/>
                        <a:pt x="315" y="102"/>
                      </a:cubicBezTo>
                      <a:cubicBezTo>
                        <a:pt x="288" y="32"/>
                        <a:pt x="225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2" name="Google Shape;1822;p34"/>
                <p:cNvSpPr/>
                <p:nvPr/>
              </p:nvSpPr>
              <p:spPr>
                <a:xfrm>
                  <a:off x="1562869" y="4948739"/>
                  <a:ext cx="64142" cy="96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" h="1329" extrusionOk="0">
                      <a:moveTo>
                        <a:pt x="826" y="0"/>
                      </a:moveTo>
                      <a:cubicBezTo>
                        <a:pt x="796" y="0"/>
                        <a:pt x="765" y="11"/>
                        <a:pt x="735" y="36"/>
                      </a:cubicBezTo>
                      <a:lnTo>
                        <a:pt x="742" y="36"/>
                      </a:lnTo>
                      <a:cubicBezTo>
                        <a:pt x="533" y="204"/>
                        <a:pt x="351" y="400"/>
                        <a:pt x="236" y="643"/>
                      </a:cubicBezTo>
                      <a:cubicBezTo>
                        <a:pt x="162" y="804"/>
                        <a:pt x="0" y="1162"/>
                        <a:pt x="203" y="1297"/>
                      </a:cubicBezTo>
                      <a:cubicBezTo>
                        <a:pt x="239" y="1319"/>
                        <a:pt x="272" y="1329"/>
                        <a:pt x="301" y="1329"/>
                      </a:cubicBezTo>
                      <a:cubicBezTo>
                        <a:pt x="441" y="1329"/>
                        <a:pt x="506" y="1110"/>
                        <a:pt x="540" y="993"/>
                      </a:cubicBezTo>
                      <a:cubicBezTo>
                        <a:pt x="627" y="710"/>
                        <a:pt x="729" y="440"/>
                        <a:pt x="924" y="218"/>
                      </a:cubicBezTo>
                      <a:cubicBezTo>
                        <a:pt x="1007" y="119"/>
                        <a:pt x="926" y="0"/>
                        <a:pt x="826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23" name="Google Shape;1823;p34"/>
              <p:cNvGrpSpPr/>
              <p:nvPr/>
            </p:nvGrpSpPr>
            <p:grpSpPr>
              <a:xfrm>
                <a:off x="1868802" y="4658882"/>
                <a:ext cx="167608" cy="105643"/>
                <a:chOff x="2313539" y="4811869"/>
                <a:chExt cx="167608" cy="105643"/>
              </a:xfrm>
            </p:grpSpPr>
            <p:sp>
              <p:nvSpPr>
                <p:cNvPr id="1824" name="Google Shape;1824;p34"/>
                <p:cNvSpPr/>
                <p:nvPr/>
              </p:nvSpPr>
              <p:spPr>
                <a:xfrm>
                  <a:off x="2313539" y="4832006"/>
                  <a:ext cx="62487" cy="84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" h="1165" extrusionOk="0">
                      <a:moveTo>
                        <a:pt x="265" y="0"/>
                      </a:moveTo>
                      <a:cubicBezTo>
                        <a:pt x="127" y="0"/>
                        <a:pt x="1" y="186"/>
                        <a:pt x="125" y="321"/>
                      </a:cubicBezTo>
                      <a:cubicBezTo>
                        <a:pt x="253" y="456"/>
                        <a:pt x="354" y="597"/>
                        <a:pt x="435" y="759"/>
                      </a:cubicBezTo>
                      <a:cubicBezTo>
                        <a:pt x="509" y="914"/>
                        <a:pt x="516" y="1096"/>
                        <a:pt x="691" y="1157"/>
                      </a:cubicBezTo>
                      <a:cubicBezTo>
                        <a:pt x="706" y="1163"/>
                        <a:pt x="721" y="1165"/>
                        <a:pt x="735" y="1165"/>
                      </a:cubicBezTo>
                      <a:cubicBezTo>
                        <a:pt x="789" y="1165"/>
                        <a:pt x="834" y="1127"/>
                        <a:pt x="867" y="1090"/>
                      </a:cubicBezTo>
                      <a:cubicBezTo>
                        <a:pt x="981" y="935"/>
                        <a:pt x="833" y="692"/>
                        <a:pt x="752" y="543"/>
                      </a:cubicBezTo>
                      <a:cubicBezTo>
                        <a:pt x="658" y="368"/>
                        <a:pt x="529" y="200"/>
                        <a:pt x="388" y="58"/>
                      </a:cubicBezTo>
                      <a:cubicBezTo>
                        <a:pt x="350" y="17"/>
                        <a:pt x="307" y="0"/>
                        <a:pt x="265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5" name="Google Shape;1825;p34"/>
                <p:cNvSpPr/>
                <p:nvPr/>
              </p:nvSpPr>
              <p:spPr>
                <a:xfrm>
                  <a:off x="2392698" y="4811869"/>
                  <a:ext cx="33089" cy="86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" h="1192" extrusionOk="0">
                      <a:moveTo>
                        <a:pt x="265" y="1"/>
                      </a:moveTo>
                      <a:cubicBezTo>
                        <a:pt x="211" y="1"/>
                        <a:pt x="160" y="26"/>
                        <a:pt x="135" y="84"/>
                      </a:cubicBezTo>
                      <a:cubicBezTo>
                        <a:pt x="20" y="334"/>
                        <a:pt x="0" y="712"/>
                        <a:pt x="14" y="988"/>
                      </a:cubicBezTo>
                      <a:cubicBezTo>
                        <a:pt x="14" y="1082"/>
                        <a:pt x="74" y="1157"/>
                        <a:pt x="162" y="1184"/>
                      </a:cubicBezTo>
                      <a:cubicBezTo>
                        <a:pt x="179" y="1189"/>
                        <a:pt x="195" y="1191"/>
                        <a:pt x="211" y="1191"/>
                      </a:cubicBezTo>
                      <a:cubicBezTo>
                        <a:pt x="232" y="1191"/>
                        <a:pt x="253" y="1187"/>
                        <a:pt x="277" y="1184"/>
                      </a:cubicBezTo>
                      <a:cubicBezTo>
                        <a:pt x="337" y="1170"/>
                        <a:pt x="405" y="1103"/>
                        <a:pt x="418" y="1042"/>
                      </a:cubicBezTo>
                      <a:cubicBezTo>
                        <a:pt x="472" y="766"/>
                        <a:pt x="519" y="388"/>
                        <a:pt x="445" y="118"/>
                      </a:cubicBezTo>
                      <a:lnTo>
                        <a:pt x="445" y="118"/>
                      </a:lnTo>
                      <a:lnTo>
                        <a:pt x="445" y="125"/>
                      </a:lnTo>
                      <a:cubicBezTo>
                        <a:pt x="422" y="50"/>
                        <a:pt x="340" y="1"/>
                        <a:pt x="265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6" name="Google Shape;1826;p34"/>
                <p:cNvSpPr/>
                <p:nvPr/>
              </p:nvSpPr>
              <p:spPr>
                <a:xfrm>
                  <a:off x="2428714" y="4856155"/>
                  <a:ext cx="52433" cy="61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" h="841" extrusionOk="0">
                      <a:moveTo>
                        <a:pt x="627" y="0"/>
                      </a:moveTo>
                      <a:cubicBezTo>
                        <a:pt x="592" y="0"/>
                        <a:pt x="557" y="13"/>
                        <a:pt x="526" y="44"/>
                      </a:cubicBezTo>
                      <a:cubicBezTo>
                        <a:pt x="365" y="206"/>
                        <a:pt x="203" y="361"/>
                        <a:pt x="81" y="556"/>
                      </a:cubicBezTo>
                      <a:cubicBezTo>
                        <a:pt x="1" y="693"/>
                        <a:pt x="128" y="841"/>
                        <a:pt x="260" y="841"/>
                      </a:cubicBezTo>
                      <a:cubicBezTo>
                        <a:pt x="304" y="841"/>
                        <a:pt x="348" y="824"/>
                        <a:pt x="385" y="786"/>
                      </a:cubicBezTo>
                      <a:cubicBezTo>
                        <a:pt x="540" y="617"/>
                        <a:pt x="648" y="421"/>
                        <a:pt x="762" y="226"/>
                      </a:cubicBezTo>
                      <a:cubicBezTo>
                        <a:pt x="823" y="115"/>
                        <a:pt x="729" y="0"/>
                        <a:pt x="62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27" name="Google Shape;1827;p34"/>
              <p:cNvGrpSpPr/>
              <p:nvPr/>
            </p:nvGrpSpPr>
            <p:grpSpPr>
              <a:xfrm>
                <a:off x="6263268" y="4793179"/>
                <a:ext cx="194333" cy="110385"/>
                <a:chOff x="3169393" y="4715929"/>
                <a:chExt cx="194333" cy="110385"/>
              </a:xfrm>
            </p:grpSpPr>
            <p:sp>
              <p:nvSpPr>
                <p:cNvPr id="1828" name="Google Shape;1828;p34"/>
                <p:cNvSpPr/>
                <p:nvPr/>
              </p:nvSpPr>
              <p:spPr>
                <a:xfrm>
                  <a:off x="3169393" y="4742048"/>
                  <a:ext cx="70632" cy="84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155" extrusionOk="0">
                      <a:moveTo>
                        <a:pt x="293" y="0"/>
                      </a:moveTo>
                      <a:cubicBezTo>
                        <a:pt x="141" y="0"/>
                        <a:pt x="0" y="213"/>
                        <a:pt x="134" y="367"/>
                      </a:cubicBezTo>
                      <a:lnTo>
                        <a:pt x="484" y="792"/>
                      </a:lnTo>
                      <a:cubicBezTo>
                        <a:pt x="592" y="920"/>
                        <a:pt x="693" y="1102"/>
                        <a:pt x="869" y="1149"/>
                      </a:cubicBezTo>
                      <a:cubicBezTo>
                        <a:pt x="882" y="1153"/>
                        <a:pt x="896" y="1155"/>
                        <a:pt x="910" y="1155"/>
                      </a:cubicBezTo>
                      <a:cubicBezTo>
                        <a:pt x="1004" y="1155"/>
                        <a:pt x="1110" y="1080"/>
                        <a:pt x="1098" y="974"/>
                      </a:cubicBezTo>
                      <a:cubicBezTo>
                        <a:pt x="1084" y="779"/>
                        <a:pt x="923" y="650"/>
                        <a:pt x="808" y="509"/>
                      </a:cubicBezTo>
                      <a:cubicBezTo>
                        <a:pt x="680" y="367"/>
                        <a:pt x="558" y="219"/>
                        <a:pt x="430" y="71"/>
                      </a:cubicBezTo>
                      <a:cubicBezTo>
                        <a:pt x="389" y="21"/>
                        <a:pt x="340" y="0"/>
                        <a:pt x="293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9" name="Google Shape;1829;p34"/>
                <p:cNvSpPr/>
                <p:nvPr/>
              </p:nvSpPr>
              <p:spPr>
                <a:xfrm>
                  <a:off x="3260260" y="4715929"/>
                  <a:ext cx="30480" cy="92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" h="1265" extrusionOk="0">
                      <a:moveTo>
                        <a:pt x="239" y="0"/>
                      </a:moveTo>
                      <a:cubicBezTo>
                        <a:pt x="138" y="0"/>
                        <a:pt x="37" y="64"/>
                        <a:pt x="34" y="193"/>
                      </a:cubicBezTo>
                      <a:cubicBezTo>
                        <a:pt x="34" y="395"/>
                        <a:pt x="34" y="597"/>
                        <a:pt x="34" y="799"/>
                      </a:cubicBezTo>
                      <a:cubicBezTo>
                        <a:pt x="27" y="975"/>
                        <a:pt x="0" y="1137"/>
                        <a:pt x="162" y="1244"/>
                      </a:cubicBezTo>
                      <a:cubicBezTo>
                        <a:pt x="182" y="1258"/>
                        <a:pt x="209" y="1265"/>
                        <a:pt x="237" y="1265"/>
                      </a:cubicBezTo>
                      <a:cubicBezTo>
                        <a:pt x="265" y="1265"/>
                        <a:pt x="294" y="1258"/>
                        <a:pt x="317" y="1244"/>
                      </a:cubicBezTo>
                      <a:cubicBezTo>
                        <a:pt x="479" y="1137"/>
                        <a:pt x="445" y="975"/>
                        <a:pt x="445" y="799"/>
                      </a:cubicBezTo>
                      <a:cubicBezTo>
                        <a:pt x="445" y="597"/>
                        <a:pt x="439" y="395"/>
                        <a:pt x="439" y="193"/>
                      </a:cubicBezTo>
                      <a:cubicBezTo>
                        <a:pt x="439" y="64"/>
                        <a:pt x="339" y="0"/>
                        <a:pt x="239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0" name="Google Shape;1830;p34"/>
                <p:cNvSpPr/>
                <p:nvPr/>
              </p:nvSpPr>
              <p:spPr>
                <a:xfrm>
                  <a:off x="3304039" y="4748103"/>
                  <a:ext cx="59687" cy="74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1025" extrusionOk="0">
                      <a:moveTo>
                        <a:pt x="711" y="1"/>
                      </a:moveTo>
                      <a:cubicBezTo>
                        <a:pt x="655" y="1"/>
                        <a:pt x="599" y="23"/>
                        <a:pt x="553" y="62"/>
                      </a:cubicBezTo>
                      <a:cubicBezTo>
                        <a:pt x="337" y="230"/>
                        <a:pt x="121" y="466"/>
                        <a:pt x="34" y="729"/>
                      </a:cubicBezTo>
                      <a:cubicBezTo>
                        <a:pt x="0" y="837"/>
                        <a:pt x="67" y="965"/>
                        <a:pt x="169" y="1006"/>
                      </a:cubicBezTo>
                      <a:cubicBezTo>
                        <a:pt x="199" y="1018"/>
                        <a:pt x="230" y="1024"/>
                        <a:pt x="259" y="1024"/>
                      </a:cubicBezTo>
                      <a:cubicBezTo>
                        <a:pt x="338" y="1024"/>
                        <a:pt x="409" y="980"/>
                        <a:pt x="459" y="911"/>
                      </a:cubicBezTo>
                      <a:cubicBezTo>
                        <a:pt x="526" y="817"/>
                        <a:pt x="573" y="709"/>
                        <a:pt x="641" y="615"/>
                      </a:cubicBezTo>
                      <a:cubicBezTo>
                        <a:pt x="701" y="520"/>
                        <a:pt x="775" y="439"/>
                        <a:pt x="856" y="365"/>
                      </a:cubicBezTo>
                      <a:cubicBezTo>
                        <a:pt x="937" y="284"/>
                        <a:pt x="937" y="143"/>
                        <a:pt x="856" y="62"/>
                      </a:cubicBezTo>
                      <a:cubicBezTo>
                        <a:pt x="814" y="20"/>
                        <a:pt x="763" y="1"/>
                        <a:pt x="711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31" name="Google Shape;1831;p34"/>
              <p:cNvGrpSpPr/>
              <p:nvPr/>
            </p:nvGrpSpPr>
            <p:grpSpPr>
              <a:xfrm>
                <a:off x="3637482" y="4903567"/>
                <a:ext cx="166017" cy="106445"/>
                <a:chOff x="8105507" y="3916667"/>
                <a:chExt cx="166017" cy="106445"/>
              </a:xfrm>
            </p:grpSpPr>
            <p:sp>
              <p:nvSpPr>
                <p:cNvPr id="1832" name="Google Shape;1832;p34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3" name="Google Shape;1833;p34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4" name="Google Shape;1834;p34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35" name="Google Shape;1835;p34"/>
              <p:cNvGrpSpPr/>
              <p:nvPr/>
            </p:nvGrpSpPr>
            <p:grpSpPr>
              <a:xfrm>
                <a:off x="7211447" y="4009552"/>
                <a:ext cx="188606" cy="117097"/>
                <a:chOff x="6912722" y="4491852"/>
                <a:chExt cx="188606" cy="117097"/>
              </a:xfrm>
            </p:grpSpPr>
            <p:sp>
              <p:nvSpPr>
                <p:cNvPr id="1836" name="Google Shape;1836;p34"/>
                <p:cNvSpPr/>
                <p:nvPr/>
              </p:nvSpPr>
              <p:spPr>
                <a:xfrm>
                  <a:off x="6912722" y="4491852"/>
                  <a:ext cx="60387" cy="8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1207" extrusionOk="0">
                      <a:moveTo>
                        <a:pt x="319" y="1"/>
                      </a:moveTo>
                      <a:cubicBezTo>
                        <a:pt x="150" y="1"/>
                        <a:pt x="1" y="234"/>
                        <a:pt x="144" y="409"/>
                      </a:cubicBezTo>
                      <a:cubicBezTo>
                        <a:pt x="299" y="598"/>
                        <a:pt x="374" y="807"/>
                        <a:pt x="455" y="1036"/>
                      </a:cubicBezTo>
                      <a:cubicBezTo>
                        <a:pt x="495" y="1154"/>
                        <a:pt x="585" y="1206"/>
                        <a:pt x="676" y="1206"/>
                      </a:cubicBezTo>
                      <a:cubicBezTo>
                        <a:pt x="811" y="1206"/>
                        <a:pt x="948" y="1090"/>
                        <a:pt x="920" y="908"/>
                      </a:cubicBezTo>
                      <a:cubicBezTo>
                        <a:pt x="866" y="604"/>
                        <a:pt x="677" y="308"/>
                        <a:pt x="475" y="78"/>
                      </a:cubicBezTo>
                      <a:cubicBezTo>
                        <a:pt x="427" y="24"/>
                        <a:pt x="372" y="1"/>
                        <a:pt x="319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7" name="Google Shape;1837;p34"/>
                <p:cNvSpPr/>
                <p:nvPr/>
              </p:nvSpPr>
              <p:spPr>
                <a:xfrm>
                  <a:off x="6980872" y="4500461"/>
                  <a:ext cx="58224" cy="82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" h="1134" extrusionOk="0">
                      <a:moveTo>
                        <a:pt x="622" y="1"/>
                      </a:moveTo>
                      <a:cubicBezTo>
                        <a:pt x="563" y="1"/>
                        <a:pt x="504" y="28"/>
                        <a:pt x="469" y="88"/>
                      </a:cubicBezTo>
                      <a:cubicBezTo>
                        <a:pt x="408" y="196"/>
                        <a:pt x="388" y="318"/>
                        <a:pt x="328" y="419"/>
                      </a:cubicBezTo>
                      <a:cubicBezTo>
                        <a:pt x="267" y="527"/>
                        <a:pt x="206" y="641"/>
                        <a:pt x="132" y="736"/>
                      </a:cubicBezTo>
                      <a:cubicBezTo>
                        <a:pt x="0" y="913"/>
                        <a:pt x="193" y="1133"/>
                        <a:pt x="377" y="1133"/>
                      </a:cubicBezTo>
                      <a:cubicBezTo>
                        <a:pt x="437" y="1133"/>
                        <a:pt x="497" y="1109"/>
                        <a:pt x="543" y="1053"/>
                      </a:cubicBezTo>
                      <a:cubicBezTo>
                        <a:pt x="732" y="817"/>
                        <a:pt x="914" y="453"/>
                        <a:pt x="813" y="136"/>
                      </a:cubicBezTo>
                      <a:cubicBezTo>
                        <a:pt x="786" y="50"/>
                        <a:pt x="703" y="1"/>
                        <a:pt x="622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8" name="Google Shape;1838;p34"/>
                <p:cNvSpPr/>
                <p:nvPr/>
              </p:nvSpPr>
              <p:spPr>
                <a:xfrm>
                  <a:off x="7032351" y="4533876"/>
                  <a:ext cx="68978" cy="75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" h="1029" extrusionOk="0">
                      <a:moveTo>
                        <a:pt x="743" y="0"/>
                      </a:moveTo>
                      <a:cubicBezTo>
                        <a:pt x="687" y="0"/>
                        <a:pt x="630" y="21"/>
                        <a:pt x="584" y="69"/>
                      </a:cubicBezTo>
                      <a:cubicBezTo>
                        <a:pt x="395" y="271"/>
                        <a:pt x="173" y="467"/>
                        <a:pt x="65" y="730"/>
                      </a:cubicBezTo>
                      <a:cubicBezTo>
                        <a:pt x="0" y="886"/>
                        <a:pt x="155" y="1029"/>
                        <a:pt x="305" y="1029"/>
                      </a:cubicBezTo>
                      <a:cubicBezTo>
                        <a:pt x="343" y="1029"/>
                        <a:pt x="381" y="1020"/>
                        <a:pt x="415" y="999"/>
                      </a:cubicBezTo>
                      <a:cubicBezTo>
                        <a:pt x="651" y="851"/>
                        <a:pt x="800" y="581"/>
                        <a:pt x="962" y="359"/>
                      </a:cubicBezTo>
                      <a:cubicBezTo>
                        <a:pt x="1084" y="191"/>
                        <a:pt x="914" y="0"/>
                        <a:pt x="743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39" name="Google Shape;1839;p34"/>
              <p:cNvGrpSpPr/>
              <p:nvPr/>
            </p:nvGrpSpPr>
            <p:grpSpPr>
              <a:xfrm>
                <a:off x="4857982" y="4342392"/>
                <a:ext cx="166017" cy="106445"/>
                <a:chOff x="8105507" y="3916667"/>
                <a:chExt cx="166017" cy="106445"/>
              </a:xfrm>
            </p:grpSpPr>
            <p:sp>
              <p:nvSpPr>
                <p:cNvPr id="1840" name="Google Shape;1840;p34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1" name="Google Shape;1841;p34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2" name="Google Shape;1842;p34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43" name="Google Shape;1843;p34"/>
              <p:cNvGrpSpPr/>
              <p:nvPr/>
            </p:nvGrpSpPr>
            <p:grpSpPr>
              <a:xfrm>
                <a:off x="8430770" y="4550779"/>
                <a:ext cx="166017" cy="106445"/>
                <a:chOff x="8105507" y="3916667"/>
                <a:chExt cx="166017" cy="106445"/>
              </a:xfrm>
            </p:grpSpPr>
            <p:sp>
              <p:nvSpPr>
                <p:cNvPr id="1844" name="Google Shape;1844;p34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5" name="Google Shape;1845;p34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6" name="Google Shape;1846;p34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028706"/>
            <a:ext cx="7848600" cy="1445419"/>
          </a:xfrm>
        </p:spPr>
        <p:txBody>
          <a:bodyPr anchor="b">
            <a:noAutofit/>
          </a:bodyPr>
          <a:lstStyle>
            <a:lvl1pPr>
              <a:defRPr sz="405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628900"/>
            <a:ext cx="6400800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52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52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>
                <a:latin typeface="Calibri" pitchFamily="34" charset="0"/>
                <a:ea typeface="+mn-ea"/>
                <a:cs typeface="Arial" charset="0"/>
              </a:rPr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52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1AED796-A0C0-40EC-9347-B93ACBBB1936}" type="slidenum">
              <a:rPr lang="en-US" kern="1200" smtClean="0">
                <a:latin typeface="Calibri" pitchFamily="34" charset="0"/>
                <a:ea typeface="+mn-ea"/>
                <a:cs typeface="Arial" charset="0"/>
              </a:rPr>
              <a:pPr defTabSz="685852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latin typeface="Calibri" pitchFamily="34" charset="0"/>
              <a:ea typeface="+mn-ea"/>
              <a:cs typeface="Arial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85801" y="2548892"/>
            <a:ext cx="7848600" cy="119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172675"/>
      </p:ext>
    </p:extLst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52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52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>
                <a:latin typeface="Calibri" pitchFamily="34" charset="0"/>
                <a:ea typeface="+mn-ea"/>
                <a:cs typeface="Arial" charset="0"/>
              </a:rPr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52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1AED796-A0C0-40EC-9347-B93ACBBB1936}" type="slidenum">
              <a:rPr lang="en-US" kern="1200" smtClean="0">
                <a:latin typeface="Calibri" pitchFamily="34" charset="0"/>
                <a:ea typeface="+mn-ea"/>
                <a:cs typeface="Arial" charset="0"/>
              </a:rPr>
              <a:pPr defTabSz="685852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793172"/>
      </p:ext>
    </p:extLst>
  </p:cSld>
  <p:clrMapOvr>
    <a:masterClrMapping/>
  </p:clrMapOvr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771654"/>
            <a:ext cx="7772400" cy="1650207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470151"/>
            <a:ext cx="7772400" cy="112514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34292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7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703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62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55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48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40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52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52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>
                <a:latin typeface="Calibri" pitchFamily="34" charset="0"/>
                <a:ea typeface="+mn-ea"/>
                <a:cs typeface="Arial" charset="0"/>
              </a:rPr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52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1AED796-A0C0-40EC-9347-B93ACBBB1936}" type="slidenum">
              <a:rPr lang="en-US" kern="1200" smtClean="0">
                <a:latin typeface="Calibri" pitchFamily="34" charset="0"/>
                <a:ea typeface="+mn-ea"/>
                <a:cs typeface="Arial" charset="0"/>
              </a:rPr>
              <a:pPr defTabSz="685852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latin typeface="Calibri" pitchFamily="34" charset="0"/>
              <a:ea typeface="+mn-ea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31521" y="3449576"/>
            <a:ext cx="7848600" cy="119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09564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55014"/>
            <a:ext cx="4038600" cy="353872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55014"/>
            <a:ext cx="4038600" cy="353872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52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52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>
                <a:latin typeface="Calibri" pitchFamily="34" charset="0"/>
                <a:ea typeface="+mn-ea"/>
                <a:cs typeface="Arial" charset="0"/>
              </a:rPr>
              <a:t>www.themegallery.com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52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1AED796-A0C0-40EC-9347-B93ACBBB1936}" type="slidenum">
              <a:rPr lang="en-US" kern="1200" smtClean="0">
                <a:latin typeface="Calibri" pitchFamily="34" charset="0"/>
                <a:ea typeface="+mn-ea"/>
                <a:cs typeface="Arial" charset="0"/>
              </a:rPr>
              <a:pPr defTabSz="685852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025099"/>
      </p:ext>
    </p:extLst>
  </p:cSld>
  <p:clrMapOvr>
    <a:masterClrMapping/>
  </p:clrMapOvr>
  <p:hf sldNum="0"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57304"/>
            <a:ext cx="3931920" cy="47982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1500" b="0">
                <a:solidFill>
                  <a:schemeClr val="tx2"/>
                </a:solidFill>
              </a:defRPr>
            </a:lvl1pPr>
            <a:lvl2pPr marL="342926" indent="0">
              <a:buNone/>
              <a:defRPr sz="1500" b="1"/>
            </a:lvl2pPr>
            <a:lvl3pPr marL="685852" indent="0">
              <a:buNone/>
              <a:defRPr sz="1350" b="1"/>
            </a:lvl3pPr>
            <a:lvl4pPr marL="1028778" indent="0">
              <a:buNone/>
              <a:defRPr sz="1200" b="1"/>
            </a:lvl4pPr>
            <a:lvl5pPr marL="1371703" indent="0">
              <a:buNone/>
              <a:defRPr sz="1200" b="1"/>
            </a:lvl5pPr>
            <a:lvl6pPr marL="1714629" indent="0">
              <a:buNone/>
              <a:defRPr sz="1200" b="1"/>
            </a:lvl6pPr>
            <a:lvl7pPr marL="2057554" indent="0">
              <a:buNone/>
              <a:defRPr sz="1200" b="1"/>
            </a:lvl7pPr>
            <a:lvl8pPr marL="2400480" indent="0">
              <a:buNone/>
              <a:defRPr sz="1200" b="1"/>
            </a:lvl8pPr>
            <a:lvl9pPr marL="274340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28800"/>
            <a:ext cx="3931920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257304"/>
            <a:ext cx="3931920" cy="47982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15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26" indent="0">
              <a:buNone/>
              <a:defRPr sz="1500" b="1"/>
            </a:lvl2pPr>
            <a:lvl3pPr marL="685852" indent="0">
              <a:buNone/>
              <a:defRPr sz="1350" b="1"/>
            </a:lvl3pPr>
            <a:lvl4pPr marL="1028778" indent="0">
              <a:buNone/>
              <a:defRPr sz="1200" b="1"/>
            </a:lvl4pPr>
            <a:lvl5pPr marL="1371703" indent="0">
              <a:buNone/>
              <a:defRPr sz="1200" b="1"/>
            </a:lvl5pPr>
            <a:lvl6pPr marL="1714629" indent="0">
              <a:buNone/>
              <a:defRPr sz="1200" b="1"/>
            </a:lvl6pPr>
            <a:lvl7pPr marL="2057554" indent="0">
              <a:buNone/>
              <a:defRPr sz="1200" b="1"/>
            </a:lvl7pPr>
            <a:lvl8pPr marL="2400480" indent="0">
              <a:buNone/>
              <a:defRPr sz="1200" b="1"/>
            </a:lvl8pPr>
            <a:lvl9pPr marL="274340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1828800"/>
            <a:ext cx="3931920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52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52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>
                <a:latin typeface="Calibri" pitchFamily="34" charset="0"/>
                <a:ea typeface="+mn-ea"/>
                <a:cs typeface="Arial" charset="0"/>
              </a:rPr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52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1AED796-A0C0-40EC-9347-B93ACBBB1936}" type="slidenum">
              <a:rPr lang="en-US" kern="1200" smtClean="0">
                <a:latin typeface="Calibri" pitchFamily="34" charset="0"/>
                <a:ea typeface="+mn-ea"/>
                <a:cs typeface="Arial" charset="0"/>
              </a:rPr>
              <a:pPr defTabSz="685852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latin typeface="Calibri" pitchFamily="34" charset="0"/>
              <a:ea typeface="+mn-ea"/>
              <a:cs typeface="Arial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806462" y="3034269"/>
            <a:ext cx="353187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6542735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"/>
          <p:cNvSpPr/>
          <p:nvPr/>
        </p:nvSpPr>
        <p:spPr>
          <a:xfrm>
            <a:off x="-3362" y="3272549"/>
            <a:ext cx="9150778" cy="1713517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" name="Google Shape;112;p3"/>
          <p:cNvGrpSpPr/>
          <p:nvPr/>
        </p:nvGrpSpPr>
        <p:grpSpPr>
          <a:xfrm rot="674933" flipH="1">
            <a:off x="-293587" y="3210234"/>
            <a:ext cx="3145026" cy="1838151"/>
            <a:chOff x="4246750" y="3914450"/>
            <a:chExt cx="533900" cy="312050"/>
          </a:xfrm>
        </p:grpSpPr>
        <p:sp>
          <p:nvSpPr>
            <p:cNvPr id="113" name="Google Shape;113;p3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" name="Google Shape;123;p3"/>
          <p:cNvGrpSpPr/>
          <p:nvPr/>
        </p:nvGrpSpPr>
        <p:grpSpPr>
          <a:xfrm rot="-674933">
            <a:off x="6058763" y="3033034"/>
            <a:ext cx="3145026" cy="1838151"/>
            <a:chOff x="4246750" y="3914450"/>
            <a:chExt cx="533900" cy="312050"/>
          </a:xfrm>
        </p:grpSpPr>
        <p:sp>
          <p:nvSpPr>
            <p:cNvPr id="124" name="Google Shape;124;p3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" name="Google Shape;134;p3"/>
          <p:cNvGrpSpPr/>
          <p:nvPr/>
        </p:nvGrpSpPr>
        <p:grpSpPr>
          <a:xfrm>
            <a:off x="3660137" y="3551550"/>
            <a:ext cx="1865824" cy="801127"/>
            <a:chOff x="3124075" y="3826725"/>
            <a:chExt cx="412000" cy="176900"/>
          </a:xfrm>
        </p:grpSpPr>
        <p:sp>
          <p:nvSpPr>
            <p:cNvPr id="135" name="Google Shape;135;p3"/>
            <p:cNvSpPr/>
            <p:nvPr/>
          </p:nvSpPr>
          <p:spPr>
            <a:xfrm>
              <a:off x="3124075" y="3826725"/>
              <a:ext cx="412000" cy="176900"/>
            </a:xfrm>
            <a:custGeom>
              <a:avLst/>
              <a:gdLst/>
              <a:ahLst/>
              <a:cxnLst/>
              <a:rect l="l" t="t" r="r" b="b"/>
              <a:pathLst>
                <a:path w="16480" h="7076" extrusionOk="0">
                  <a:moveTo>
                    <a:pt x="6192" y="0"/>
                  </a:moveTo>
                  <a:cubicBezTo>
                    <a:pt x="5606" y="0"/>
                    <a:pt x="5023" y="217"/>
                    <a:pt x="4552" y="568"/>
                  </a:cubicBezTo>
                  <a:cubicBezTo>
                    <a:pt x="3540" y="1324"/>
                    <a:pt x="3055" y="2719"/>
                    <a:pt x="3392" y="3940"/>
                  </a:cubicBezTo>
                  <a:cubicBezTo>
                    <a:pt x="2901" y="3443"/>
                    <a:pt x="2287" y="2907"/>
                    <a:pt x="1629" y="2907"/>
                  </a:cubicBezTo>
                  <a:cubicBezTo>
                    <a:pt x="1519" y="2907"/>
                    <a:pt x="1407" y="2922"/>
                    <a:pt x="1295" y="2955"/>
                  </a:cubicBezTo>
                  <a:cubicBezTo>
                    <a:pt x="803" y="3097"/>
                    <a:pt x="465" y="3555"/>
                    <a:pt x="297" y="4041"/>
                  </a:cubicBezTo>
                  <a:cubicBezTo>
                    <a:pt x="0" y="4864"/>
                    <a:pt x="115" y="5821"/>
                    <a:pt x="580" y="6563"/>
                  </a:cubicBezTo>
                  <a:lnTo>
                    <a:pt x="16264" y="7075"/>
                  </a:lnTo>
                  <a:cubicBezTo>
                    <a:pt x="16372" y="6286"/>
                    <a:pt x="16480" y="5464"/>
                    <a:pt x="16278" y="4688"/>
                  </a:cubicBezTo>
                  <a:cubicBezTo>
                    <a:pt x="16069" y="3920"/>
                    <a:pt x="15462" y="3191"/>
                    <a:pt x="14666" y="3104"/>
                  </a:cubicBezTo>
                  <a:cubicBezTo>
                    <a:pt x="14605" y="3097"/>
                    <a:pt x="14545" y="3093"/>
                    <a:pt x="14486" y="3093"/>
                  </a:cubicBezTo>
                  <a:cubicBezTo>
                    <a:pt x="13620" y="3093"/>
                    <a:pt x="12886" y="3803"/>
                    <a:pt x="12292" y="4459"/>
                  </a:cubicBezTo>
                  <a:cubicBezTo>
                    <a:pt x="11773" y="3879"/>
                    <a:pt x="11234" y="3272"/>
                    <a:pt x="10519" y="2962"/>
                  </a:cubicBezTo>
                  <a:cubicBezTo>
                    <a:pt x="10250" y="2844"/>
                    <a:pt x="9947" y="2781"/>
                    <a:pt x="9648" y="2781"/>
                  </a:cubicBezTo>
                  <a:cubicBezTo>
                    <a:pt x="9160" y="2781"/>
                    <a:pt x="8683" y="2950"/>
                    <a:pt x="8382" y="3326"/>
                  </a:cubicBezTo>
                  <a:cubicBezTo>
                    <a:pt x="8173" y="2706"/>
                    <a:pt x="8341" y="2011"/>
                    <a:pt x="8159" y="1377"/>
                  </a:cubicBezTo>
                  <a:cubicBezTo>
                    <a:pt x="7950" y="690"/>
                    <a:pt x="7303" y="170"/>
                    <a:pt x="6595" y="36"/>
                  </a:cubicBezTo>
                  <a:cubicBezTo>
                    <a:pt x="6461" y="12"/>
                    <a:pt x="6327" y="0"/>
                    <a:pt x="6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150975" y="3954750"/>
              <a:ext cx="12725" cy="25025"/>
            </a:xfrm>
            <a:custGeom>
              <a:avLst/>
              <a:gdLst/>
              <a:ahLst/>
              <a:cxnLst/>
              <a:rect l="l" t="t" r="r" b="b"/>
              <a:pathLst>
                <a:path w="509" h="1001" extrusionOk="0">
                  <a:moveTo>
                    <a:pt x="65" y="0"/>
                  </a:moveTo>
                  <a:cubicBezTo>
                    <a:pt x="31" y="0"/>
                    <a:pt x="1" y="32"/>
                    <a:pt x="10" y="73"/>
                  </a:cubicBezTo>
                  <a:cubicBezTo>
                    <a:pt x="37" y="248"/>
                    <a:pt x="91" y="410"/>
                    <a:pt x="151" y="572"/>
                  </a:cubicBezTo>
                  <a:cubicBezTo>
                    <a:pt x="205" y="713"/>
                    <a:pt x="239" y="875"/>
                    <a:pt x="347" y="976"/>
                  </a:cubicBezTo>
                  <a:cubicBezTo>
                    <a:pt x="364" y="993"/>
                    <a:pt x="385" y="1001"/>
                    <a:pt x="407" y="1001"/>
                  </a:cubicBezTo>
                  <a:cubicBezTo>
                    <a:pt x="454" y="1001"/>
                    <a:pt x="502" y="965"/>
                    <a:pt x="502" y="909"/>
                  </a:cubicBezTo>
                  <a:cubicBezTo>
                    <a:pt x="509" y="761"/>
                    <a:pt x="414" y="626"/>
                    <a:pt x="360" y="491"/>
                  </a:cubicBezTo>
                  <a:cubicBezTo>
                    <a:pt x="286" y="329"/>
                    <a:pt x="212" y="174"/>
                    <a:pt x="111" y="26"/>
                  </a:cubicBezTo>
                  <a:cubicBezTo>
                    <a:pt x="98" y="8"/>
                    <a:pt x="81" y="0"/>
                    <a:pt x="65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238550" y="3863300"/>
              <a:ext cx="10800" cy="25775"/>
            </a:xfrm>
            <a:custGeom>
              <a:avLst/>
              <a:gdLst/>
              <a:ahLst/>
              <a:cxnLst/>
              <a:rect l="l" t="t" r="r" b="b"/>
              <a:pathLst>
                <a:path w="432" h="1031" extrusionOk="0">
                  <a:moveTo>
                    <a:pt x="111" y="1"/>
                  </a:moveTo>
                  <a:cubicBezTo>
                    <a:pt x="57" y="1"/>
                    <a:pt x="1" y="48"/>
                    <a:pt x="13" y="117"/>
                  </a:cubicBezTo>
                  <a:cubicBezTo>
                    <a:pt x="60" y="386"/>
                    <a:pt x="60" y="751"/>
                    <a:pt x="215" y="987"/>
                  </a:cubicBezTo>
                  <a:cubicBezTo>
                    <a:pt x="236" y="1017"/>
                    <a:pt x="265" y="1030"/>
                    <a:pt x="293" y="1030"/>
                  </a:cubicBezTo>
                  <a:cubicBezTo>
                    <a:pt x="340" y="1030"/>
                    <a:pt x="387" y="994"/>
                    <a:pt x="391" y="939"/>
                  </a:cubicBezTo>
                  <a:cubicBezTo>
                    <a:pt x="431" y="663"/>
                    <a:pt x="276" y="333"/>
                    <a:pt x="195" y="70"/>
                  </a:cubicBezTo>
                  <a:cubicBezTo>
                    <a:pt x="182" y="21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3218975" y="3943775"/>
              <a:ext cx="11150" cy="25725"/>
            </a:xfrm>
            <a:custGeom>
              <a:avLst/>
              <a:gdLst/>
              <a:ahLst/>
              <a:cxnLst/>
              <a:rect l="l" t="t" r="r" b="b"/>
              <a:pathLst>
                <a:path w="446" h="1029" extrusionOk="0">
                  <a:moveTo>
                    <a:pt x="103" y="1"/>
                  </a:moveTo>
                  <a:cubicBezTo>
                    <a:pt x="55" y="1"/>
                    <a:pt x="7" y="34"/>
                    <a:pt x="7" y="94"/>
                  </a:cubicBezTo>
                  <a:cubicBezTo>
                    <a:pt x="0" y="276"/>
                    <a:pt x="34" y="444"/>
                    <a:pt x="75" y="613"/>
                  </a:cubicBezTo>
                  <a:cubicBezTo>
                    <a:pt x="102" y="761"/>
                    <a:pt x="115" y="937"/>
                    <a:pt x="257" y="1018"/>
                  </a:cubicBezTo>
                  <a:cubicBezTo>
                    <a:pt x="268" y="1025"/>
                    <a:pt x="284" y="1028"/>
                    <a:pt x="300" y="1028"/>
                  </a:cubicBezTo>
                  <a:cubicBezTo>
                    <a:pt x="331" y="1028"/>
                    <a:pt x="365" y="1015"/>
                    <a:pt x="378" y="984"/>
                  </a:cubicBezTo>
                  <a:cubicBezTo>
                    <a:pt x="445" y="842"/>
                    <a:pt x="371" y="721"/>
                    <a:pt x="331" y="579"/>
                  </a:cubicBezTo>
                  <a:cubicBezTo>
                    <a:pt x="284" y="404"/>
                    <a:pt x="257" y="235"/>
                    <a:pt x="196" y="67"/>
                  </a:cubicBezTo>
                  <a:cubicBezTo>
                    <a:pt x="181" y="22"/>
                    <a:pt x="142" y="1"/>
                    <a:pt x="10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3383825" y="3928300"/>
              <a:ext cx="9300" cy="28575"/>
            </a:xfrm>
            <a:custGeom>
              <a:avLst/>
              <a:gdLst/>
              <a:ahLst/>
              <a:cxnLst/>
              <a:rect l="l" t="t" r="r" b="b"/>
              <a:pathLst>
                <a:path w="372" h="1143" extrusionOk="0">
                  <a:moveTo>
                    <a:pt x="187" y="1"/>
                  </a:moveTo>
                  <a:cubicBezTo>
                    <a:pt x="125" y="1"/>
                    <a:pt x="62" y="41"/>
                    <a:pt x="55" y="119"/>
                  </a:cubicBezTo>
                  <a:cubicBezTo>
                    <a:pt x="41" y="295"/>
                    <a:pt x="28" y="470"/>
                    <a:pt x="28" y="645"/>
                  </a:cubicBezTo>
                  <a:cubicBezTo>
                    <a:pt x="21" y="794"/>
                    <a:pt x="1" y="962"/>
                    <a:pt x="95" y="1084"/>
                  </a:cubicBezTo>
                  <a:cubicBezTo>
                    <a:pt x="121" y="1120"/>
                    <a:pt x="165" y="1142"/>
                    <a:pt x="207" y="1142"/>
                  </a:cubicBezTo>
                  <a:cubicBezTo>
                    <a:pt x="244" y="1142"/>
                    <a:pt x="279" y="1125"/>
                    <a:pt x="298" y="1084"/>
                  </a:cubicBezTo>
                  <a:cubicBezTo>
                    <a:pt x="372" y="942"/>
                    <a:pt x="331" y="801"/>
                    <a:pt x="325" y="645"/>
                  </a:cubicBezTo>
                  <a:lnTo>
                    <a:pt x="318" y="645"/>
                  </a:lnTo>
                  <a:cubicBezTo>
                    <a:pt x="311" y="470"/>
                    <a:pt x="304" y="295"/>
                    <a:pt x="304" y="119"/>
                  </a:cubicBezTo>
                  <a:cubicBezTo>
                    <a:pt x="304" y="39"/>
                    <a:pt x="247" y="1"/>
                    <a:pt x="187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3450600" y="3949250"/>
              <a:ext cx="10625" cy="31175"/>
            </a:xfrm>
            <a:custGeom>
              <a:avLst/>
              <a:gdLst/>
              <a:ahLst/>
              <a:cxnLst/>
              <a:rect l="l" t="t" r="r" b="b"/>
              <a:pathLst>
                <a:path w="425" h="1247" extrusionOk="0">
                  <a:moveTo>
                    <a:pt x="267" y="0"/>
                  </a:moveTo>
                  <a:cubicBezTo>
                    <a:pt x="204" y="0"/>
                    <a:pt x="139" y="43"/>
                    <a:pt x="128" y="124"/>
                  </a:cubicBezTo>
                  <a:cubicBezTo>
                    <a:pt x="115" y="300"/>
                    <a:pt x="95" y="468"/>
                    <a:pt x="68" y="644"/>
                  </a:cubicBezTo>
                  <a:cubicBezTo>
                    <a:pt x="41" y="792"/>
                    <a:pt x="0" y="940"/>
                    <a:pt x="7" y="1095"/>
                  </a:cubicBezTo>
                  <a:cubicBezTo>
                    <a:pt x="7" y="1180"/>
                    <a:pt x="93" y="1247"/>
                    <a:pt x="173" y="1247"/>
                  </a:cubicBezTo>
                  <a:cubicBezTo>
                    <a:pt x="220" y="1247"/>
                    <a:pt x="265" y="1224"/>
                    <a:pt x="290" y="1169"/>
                  </a:cubicBezTo>
                  <a:cubicBezTo>
                    <a:pt x="425" y="859"/>
                    <a:pt x="405" y="455"/>
                    <a:pt x="391" y="124"/>
                  </a:cubicBezTo>
                  <a:cubicBezTo>
                    <a:pt x="388" y="41"/>
                    <a:pt x="328" y="0"/>
                    <a:pt x="26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3491225" y="3929650"/>
              <a:ext cx="8450" cy="30200"/>
            </a:xfrm>
            <a:custGeom>
              <a:avLst/>
              <a:gdLst/>
              <a:ahLst/>
              <a:cxnLst/>
              <a:rect l="l" t="t" r="r" b="b"/>
              <a:pathLst>
                <a:path w="338" h="1208" extrusionOk="0">
                  <a:moveTo>
                    <a:pt x="207" y="1"/>
                  </a:moveTo>
                  <a:cubicBezTo>
                    <a:pt x="158" y="1"/>
                    <a:pt x="108" y="34"/>
                    <a:pt x="101" y="99"/>
                  </a:cubicBezTo>
                  <a:cubicBezTo>
                    <a:pt x="81" y="308"/>
                    <a:pt x="54" y="517"/>
                    <a:pt x="47" y="733"/>
                  </a:cubicBezTo>
                  <a:cubicBezTo>
                    <a:pt x="34" y="895"/>
                    <a:pt x="0" y="1057"/>
                    <a:pt x="108" y="1185"/>
                  </a:cubicBezTo>
                  <a:cubicBezTo>
                    <a:pt x="121" y="1201"/>
                    <a:pt x="141" y="1208"/>
                    <a:pt x="162" y="1208"/>
                  </a:cubicBezTo>
                  <a:cubicBezTo>
                    <a:pt x="185" y="1208"/>
                    <a:pt x="208" y="1199"/>
                    <a:pt x="223" y="1185"/>
                  </a:cubicBezTo>
                  <a:cubicBezTo>
                    <a:pt x="337" y="1063"/>
                    <a:pt x="310" y="895"/>
                    <a:pt x="317" y="733"/>
                  </a:cubicBezTo>
                  <a:cubicBezTo>
                    <a:pt x="317" y="517"/>
                    <a:pt x="304" y="308"/>
                    <a:pt x="304" y="99"/>
                  </a:cubicBezTo>
                  <a:cubicBezTo>
                    <a:pt x="300" y="33"/>
                    <a:pt x="254" y="1"/>
                    <a:pt x="207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" name="Google Shape;142;p3"/>
          <p:cNvSpPr/>
          <p:nvPr/>
        </p:nvSpPr>
        <p:spPr>
          <a:xfrm>
            <a:off x="-19827" y="4281325"/>
            <a:ext cx="9183653" cy="888447"/>
          </a:xfrm>
          <a:custGeom>
            <a:avLst/>
            <a:gdLst/>
            <a:ahLst/>
            <a:cxnLst/>
            <a:rect l="l" t="t" r="r" b="b"/>
            <a:pathLst>
              <a:path w="99122" h="22807" extrusionOk="0">
                <a:moveTo>
                  <a:pt x="61118" y="0"/>
                </a:moveTo>
                <a:cubicBezTo>
                  <a:pt x="40645" y="0"/>
                  <a:pt x="20272" y="2138"/>
                  <a:pt x="1" y="6374"/>
                </a:cubicBezTo>
                <a:lnTo>
                  <a:pt x="1" y="22807"/>
                </a:lnTo>
                <a:lnTo>
                  <a:pt x="99121" y="22807"/>
                </a:lnTo>
                <a:lnTo>
                  <a:pt x="99121" y="2450"/>
                </a:lnTo>
                <a:cubicBezTo>
                  <a:pt x="86417" y="814"/>
                  <a:pt x="73749" y="0"/>
                  <a:pt x="611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" name="Google Shape;143;p3"/>
          <p:cNvGrpSpPr/>
          <p:nvPr/>
        </p:nvGrpSpPr>
        <p:grpSpPr>
          <a:xfrm>
            <a:off x="1089724" y="4551182"/>
            <a:ext cx="7191330" cy="494518"/>
            <a:chOff x="1089724" y="4551182"/>
            <a:chExt cx="7191330" cy="494518"/>
          </a:xfrm>
        </p:grpSpPr>
        <p:grpSp>
          <p:nvGrpSpPr>
            <p:cNvPr id="144" name="Google Shape;144;p3"/>
            <p:cNvGrpSpPr/>
            <p:nvPr/>
          </p:nvGrpSpPr>
          <p:grpSpPr>
            <a:xfrm>
              <a:off x="1089724" y="4903578"/>
              <a:ext cx="167162" cy="142122"/>
              <a:chOff x="1459849" y="4903578"/>
              <a:chExt cx="167162" cy="142122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3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" name="Google Shape;148;p3"/>
            <p:cNvGrpSpPr/>
            <p:nvPr/>
          </p:nvGrpSpPr>
          <p:grpSpPr>
            <a:xfrm>
              <a:off x="2983514" y="4551182"/>
              <a:ext cx="167608" cy="105643"/>
              <a:chOff x="2313539" y="4811869"/>
              <a:chExt cx="167608" cy="105643"/>
            </a:xfrm>
          </p:grpSpPr>
          <p:sp>
            <p:nvSpPr>
              <p:cNvPr id="149" name="Google Shape;149;p3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3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3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2" name="Google Shape;152;p3"/>
            <p:cNvGrpSpPr/>
            <p:nvPr/>
          </p:nvGrpSpPr>
          <p:grpSpPr>
            <a:xfrm>
              <a:off x="6092743" y="4598729"/>
              <a:ext cx="194333" cy="110385"/>
              <a:chOff x="3169393" y="4715929"/>
              <a:chExt cx="194333" cy="110385"/>
            </a:xfrm>
          </p:grpSpPr>
          <p:sp>
            <p:nvSpPr>
              <p:cNvPr id="153" name="Google Shape;153;p3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3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6" name="Google Shape;156;p3"/>
            <p:cNvGrpSpPr/>
            <p:nvPr/>
          </p:nvGrpSpPr>
          <p:grpSpPr>
            <a:xfrm>
              <a:off x="4588907" y="4921417"/>
              <a:ext cx="166017" cy="106445"/>
              <a:chOff x="8105507" y="3916667"/>
              <a:chExt cx="166017" cy="106445"/>
            </a:xfrm>
          </p:grpSpPr>
          <p:sp>
            <p:nvSpPr>
              <p:cNvPr id="157" name="Google Shape;157;p3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3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3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" name="Google Shape;160;p3"/>
            <p:cNvGrpSpPr/>
            <p:nvPr/>
          </p:nvGrpSpPr>
          <p:grpSpPr>
            <a:xfrm>
              <a:off x="8092447" y="4686452"/>
              <a:ext cx="188606" cy="117097"/>
              <a:chOff x="6912722" y="4491852"/>
              <a:chExt cx="188606" cy="117097"/>
            </a:xfrm>
          </p:grpSpPr>
          <p:sp>
            <p:nvSpPr>
              <p:cNvPr id="161" name="Google Shape;161;p3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3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4" name="Google Shape;164;p3"/>
          <p:cNvSpPr txBox="1">
            <a:spLocks noGrp="1"/>
          </p:cNvSpPr>
          <p:nvPr>
            <p:ph type="title"/>
          </p:nvPr>
        </p:nvSpPr>
        <p:spPr>
          <a:xfrm>
            <a:off x="3682819" y="1060746"/>
            <a:ext cx="3367200" cy="67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5" name="Google Shape;165;p3"/>
          <p:cNvSpPr txBox="1">
            <a:spLocks noGrp="1"/>
          </p:cNvSpPr>
          <p:nvPr>
            <p:ph type="title" idx="2" hasCustomPrompt="1"/>
          </p:nvPr>
        </p:nvSpPr>
        <p:spPr>
          <a:xfrm>
            <a:off x="2183081" y="1245923"/>
            <a:ext cx="11184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6" name="Google Shape;166;p3"/>
          <p:cNvSpPr txBox="1">
            <a:spLocks noGrp="1"/>
          </p:cNvSpPr>
          <p:nvPr>
            <p:ph type="subTitle" idx="1"/>
          </p:nvPr>
        </p:nvSpPr>
        <p:spPr>
          <a:xfrm>
            <a:off x="3682819" y="1636375"/>
            <a:ext cx="3367200" cy="67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52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52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>
                <a:latin typeface="Calibri" pitchFamily="34" charset="0"/>
                <a:ea typeface="+mn-ea"/>
                <a:cs typeface="Arial" charset="0"/>
              </a:rPr>
              <a:t>www.themegallery.com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52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1AED796-A0C0-40EC-9347-B93ACBBB1936}" type="slidenum">
              <a:rPr lang="en-US" kern="1200" smtClean="0">
                <a:latin typeface="Calibri" pitchFamily="34" charset="0"/>
                <a:ea typeface="+mn-ea"/>
                <a:cs typeface="Arial" charset="0"/>
              </a:rPr>
              <a:pPr defTabSz="685852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394648"/>
      </p:ext>
    </p:extLst>
  </p:cSld>
  <p:clrMapOvr>
    <a:masterClrMapping/>
  </p:clrMapOvr>
  <p:hf sldNum="0"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52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52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>
                <a:latin typeface="Calibri" pitchFamily="34" charset="0"/>
                <a:ea typeface="+mn-ea"/>
                <a:cs typeface="Arial" charset="0"/>
              </a:rPr>
              <a:t>www.themegallery.com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52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1AED796-A0C0-40EC-9347-B93ACBBB1936}" type="slidenum">
              <a:rPr lang="en-US" kern="1200" smtClean="0">
                <a:latin typeface="Calibri" pitchFamily="34" charset="0"/>
                <a:ea typeface="+mn-ea"/>
                <a:cs typeface="Arial" charset="0"/>
              </a:rPr>
              <a:pPr defTabSz="685852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254970"/>
      </p:ext>
    </p:extLst>
  </p:cSld>
  <p:clrMapOvr>
    <a:masterClrMapping/>
  </p:clrMapOvr>
  <p:hf sldNum="0"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060"/>
            <a:ext cx="2139696" cy="946404"/>
          </a:xfrm>
        </p:spPr>
        <p:txBody>
          <a:bodyPr anchor="b">
            <a:no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594060"/>
            <a:ext cx="5715000" cy="418338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597918"/>
            <a:ext cx="2139696" cy="3182711"/>
          </a:xfrm>
        </p:spPr>
        <p:txBody>
          <a:bodyPr/>
          <a:lstStyle>
            <a:lvl1pPr marL="0" indent="0">
              <a:buNone/>
              <a:defRPr sz="1050"/>
            </a:lvl1pPr>
            <a:lvl2pPr marL="342926" indent="0">
              <a:buNone/>
              <a:defRPr sz="900"/>
            </a:lvl2pPr>
            <a:lvl3pPr marL="685852" indent="0">
              <a:buNone/>
              <a:defRPr sz="750"/>
            </a:lvl3pPr>
            <a:lvl4pPr marL="1028778" indent="0">
              <a:buNone/>
              <a:defRPr sz="675"/>
            </a:lvl4pPr>
            <a:lvl5pPr marL="1371703" indent="0">
              <a:buNone/>
              <a:defRPr sz="675"/>
            </a:lvl5pPr>
            <a:lvl6pPr marL="1714629" indent="0">
              <a:buNone/>
              <a:defRPr sz="675"/>
            </a:lvl6pPr>
            <a:lvl7pPr marL="2057554" indent="0">
              <a:buNone/>
              <a:defRPr sz="675"/>
            </a:lvl7pPr>
            <a:lvl8pPr marL="2400480" indent="0">
              <a:buNone/>
              <a:defRPr sz="675"/>
            </a:lvl8pPr>
            <a:lvl9pPr marL="2743406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52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52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>
                <a:latin typeface="Calibri" pitchFamily="34" charset="0"/>
                <a:ea typeface="+mn-ea"/>
                <a:cs typeface="Arial" charset="0"/>
              </a:rPr>
              <a:t>www.themegallery.com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52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1AED796-A0C0-40EC-9347-B93ACBBB1936}" type="slidenum">
              <a:rPr lang="en-US" kern="1200" smtClean="0">
                <a:latin typeface="Calibri" pitchFamily="34" charset="0"/>
                <a:ea typeface="+mn-ea"/>
                <a:cs typeface="Arial" charset="0"/>
              </a:rPr>
              <a:pPr defTabSz="685852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latin typeface="Calibri" pitchFamily="34" charset="0"/>
              <a:ea typeface="+mn-ea"/>
              <a:cs typeface="Arial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684114" y="2684959"/>
            <a:ext cx="418338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0428330"/>
      </p:ext>
    </p:extLst>
  </p:cSld>
  <p:clrMapOvr>
    <a:masterClrMapping/>
  </p:clrMapOvr>
  <p:hf sldNum="0"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594360"/>
            <a:ext cx="2142680" cy="948690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1" y="628653"/>
            <a:ext cx="5904390" cy="4125342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2400"/>
            </a:lvl1pPr>
            <a:lvl2pPr marL="342926" indent="0">
              <a:buNone/>
              <a:defRPr sz="2100"/>
            </a:lvl2pPr>
            <a:lvl3pPr marL="685852" indent="0">
              <a:buNone/>
              <a:defRPr sz="1800"/>
            </a:lvl3pPr>
            <a:lvl4pPr marL="1028778" indent="0">
              <a:buNone/>
              <a:defRPr sz="1500"/>
            </a:lvl4pPr>
            <a:lvl5pPr marL="1371703" indent="0">
              <a:buNone/>
              <a:defRPr sz="1500"/>
            </a:lvl5pPr>
            <a:lvl6pPr marL="1714629" indent="0">
              <a:buNone/>
              <a:defRPr sz="1500"/>
            </a:lvl6pPr>
            <a:lvl7pPr marL="2057554" indent="0">
              <a:buNone/>
              <a:defRPr sz="1500"/>
            </a:lvl7pPr>
            <a:lvl8pPr marL="2400480" indent="0">
              <a:buNone/>
              <a:defRPr sz="1500"/>
            </a:lvl8pPr>
            <a:lvl9pPr marL="2743406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2139696" cy="3182112"/>
          </a:xfrm>
        </p:spPr>
        <p:txBody>
          <a:bodyPr/>
          <a:lstStyle>
            <a:lvl1pPr marL="0" indent="0">
              <a:buNone/>
              <a:defRPr sz="1050"/>
            </a:lvl1pPr>
            <a:lvl2pPr marL="342926" indent="0">
              <a:buNone/>
              <a:defRPr sz="900"/>
            </a:lvl2pPr>
            <a:lvl3pPr marL="685852" indent="0">
              <a:buNone/>
              <a:defRPr sz="750"/>
            </a:lvl3pPr>
            <a:lvl4pPr marL="1028778" indent="0">
              <a:buNone/>
              <a:defRPr sz="675"/>
            </a:lvl4pPr>
            <a:lvl5pPr marL="1371703" indent="0">
              <a:buNone/>
              <a:defRPr sz="675"/>
            </a:lvl5pPr>
            <a:lvl6pPr marL="1714629" indent="0">
              <a:buNone/>
              <a:defRPr sz="675"/>
            </a:lvl6pPr>
            <a:lvl7pPr marL="2057554" indent="0">
              <a:buNone/>
              <a:defRPr sz="675"/>
            </a:lvl7pPr>
            <a:lvl8pPr marL="2400480" indent="0">
              <a:buNone/>
              <a:defRPr sz="675"/>
            </a:lvl8pPr>
            <a:lvl9pPr marL="2743406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52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52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>
                <a:latin typeface="Calibri" pitchFamily="34" charset="0"/>
                <a:ea typeface="+mn-ea"/>
                <a:cs typeface="Arial" charset="0"/>
              </a:rPr>
              <a:t>www.themegallery.com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52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1AED796-A0C0-40EC-9347-B93ACBBB1936}" type="slidenum">
              <a:rPr lang="en-US" kern="1200" smtClean="0">
                <a:latin typeface="Calibri" pitchFamily="34" charset="0"/>
                <a:ea typeface="+mn-ea"/>
                <a:cs typeface="Arial" charset="0"/>
              </a:rPr>
              <a:pPr defTabSz="685852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035615"/>
      </p:ext>
    </p:extLst>
  </p:cSld>
  <p:clrMapOvr>
    <a:masterClrMapping/>
  </p:clrMapOvr>
  <p:hf sldNum="0"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52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52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>
                <a:latin typeface="Calibri" pitchFamily="34" charset="0"/>
                <a:ea typeface="+mn-ea"/>
                <a:cs typeface="Arial" charset="0"/>
              </a:rPr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52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1AED796-A0C0-40EC-9347-B93ACBBB1936}" type="slidenum">
              <a:rPr lang="en-US" kern="1200" smtClean="0">
                <a:latin typeface="Calibri" pitchFamily="34" charset="0"/>
                <a:ea typeface="+mn-ea"/>
                <a:cs typeface="Arial" charset="0"/>
              </a:rPr>
              <a:pPr defTabSz="685852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511714"/>
      </p:ext>
    </p:extLst>
  </p:cSld>
  <p:clrMapOvr>
    <a:masterClrMapping/>
  </p:clrMapOvr>
  <p:hf sldNum="0"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440055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457200"/>
            <a:ext cx="6019800" cy="44005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52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52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>
                <a:latin typeface="Calibri" pitchFamily="34" charset="0"/>
                <a:ea typeface="+mn-ea"/>
                <a:cs typeface="Arial" charset="0"/>
              </a:rPr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52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1AED796-A0C0-40EC-9347-B93ACBBB1936}" type="slidenum">
              <a:rPr lang="en-US" kern="1200" smtClean="0">
                <a:latin typeface="Calibri" pitchFamily="34" charset="0"/>
                <a:ea typeface="+mn-ea"/>
                <a:cs typeface="Arial" charset="0"/>
              </a:rPr>
              <a:pPr defTabSz="685852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908224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"/>
          <p:cNvSpPr/>
          <p:nvPr/>
        </p:nvSpPr>
        <p:spPr>
          <a:xfrm rot="10800000">
            <a:off x="-3387" y="-392326"/>
            <a:ext cx="9150778" cy="1477208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9" name="Google Shape;169;p4"/>
          <p:cNvGrpSpPr/>
          <p:nvPr/>
        </p:nvGrpSpPr>
        <p:grpSpPr>
          <a:xfrm>
            <a:off x="-1725786" y="3862066"/>
            <a:ext cx="2982653" cy="1583709"/>
            <a:chOff x="2051275" y="3803825"/>
            <a:chExt cx="548050" cy="291000"/>
          </a:xfrm>
        </p:grpSpPr>
        <p:sp>
          <p:nvSpPr>
            <p:cNvPr id="170" name="Google Shape;170;p4"/>
            <p:cNvSpPr/>
            <p:nvPr/>
          </p:nvSpPr>
          <p:spPr>
            <a:xfrm>
              <a:off x="2051275" y="3803825"/>
              <a:ext cx="548050" cy="291000"/>
            </a:xfrm>
            <a:custGeom>
              <a:avLst/>
              <a:gdLst/>
              <a:ahLst/>
              <a:cxnLst/>
              <a:rect l="l" t="t" r="r" b="b"/>
              <a:pathLst>
                <a:path w="21922" h="11640" extrusionOk="0">
                  <a:moveTo>
                    <a:pt x="8946" y="1"/>
                  </a:moveTo>
                  <a:cubicBezTo>
                    <a:pt x="8236" y="1"/>
                    <a:pt x="7532" y="269"/>
                    <a:pt x="7087" y="824"/>
                  </a:cubicBezTo>
                  <a:cubicBezTo>
                    <a:pt x="6393" y="1687"/>
                    <a:pt x="6487" y="2934"/>
                    <a:pt x="6615" y="4040"/>
                  </a:cubicBezTo>
                  <a:cubicBezTo>
                    <a:pt x="6358" y="3842"/>
                    <a:pt x="6038" y="3744"/>
                    <a:pt x="5716" y="3744"/>
                  </a:cubicBezTo>
                  <a:cubicBezTo>
                    <a:pt x="5371" y="3744"/>
                    <a:pt x="5026" y="3857"/>
                    <a:pt x="4761" y="4080"/>
                  </a:cubicBezTo>
                  <a:cubicBezTo>
                    <a:pt x="4242" y="4519"/>
                    <a:pt x="4080" y="5328"/>
                    <a:pt x="4377" y="5935"/>
                  </a:cubicBezTo>
                  <a:cubicBezTo>
                    <a:pt x="3811" y="5669"/>
                    <a:pt x="3187" y="5535"/>
                    <a:pt x="2563" y="5535"/>
                  </a:cubicBezTo>
                  <a:cubicBezTo>
                    <a:pt x="2362" y="5535"/>
                    <a:pt x="2161" y="5549"/>
                    <a:pt x="1963" y="5577"/>
                  </a:cubicBezTo>
                  <a:cubicBezTo>
                    <a:pt x="1632" y="5624"/>
                    <a:pt x="1288" y="5719"/>
                    <a:pt x="1032" y="5941"/>
                  </a:cubicBezTo>
                  <a:cubicBezTo>
                    <a:pt x="762" y="6177"/>
                    <a:pt x="621" y="6541"/>
                    <a:pt x="513" y="6892"/>
                  </a:cubicBezTo>
                  <a:cubicBezTo>
                    <a:pt x="48" y="8423"/>
                    <a:pt x="0" y="10081"/>
                    <a:pt x="378" y="11639"/>
                  </a:cubicBezTo>
                  <a:lnTo>
                    <a:pt x="21922" y="8834"/>
                  </a:lnTo>
                  <a:cubicBezTo>
                    <a:pt x="21827" y="7276"/>
                    <a:pt x="21173" y="3231"/>
                    <a:pt x="20357" y="1916"/>
                  </a:cubicBezTo>
                  <a:cubicBezTo>
                    <a:pt x="19932" y="1228"/>
                    <a:pt x="19386" y="574"/>
                    <a:pt x="18645" y="277"/>
                  </a:cubicBezTo>
                  <a:cubicBezTo>
                    <a:pt x="18417" y="188"/>
                    <a:pt x="18168" y="143"/>
                    <a:pt x="17920" y="143"/>
                  </a:cubicBezTo>
                  <a:cubicBezTo>
                    <a:pt x="17359" y="143"/>
                    <a:pt x="16804" y="374"/>
                    <a:pt x="16514" y="850"/>
                  </a:cubicBezTo>
                  <a:cubicBezTo>
                    <a:pt x="16163" y="1417"/>
                    <a:pt x="16264" y="2145"/>
                    <a:pt x="16379" y="2799"/>
                  </a:cubicBezTo>
                  <a:cubicBezTo>
                    <a:pt x="16069" y="2199"/>
                    <a:pt x="15691" y="1619"/>
                    <a:pt x="15158" y="1208"/>
                  </a:cubicBezTo>
                  <a:cubicBezTo>
                    <a:pt x="14761" y="897"/>
                    <a:pt x="14259" y="698"/>
                    <a:pt x="13761" y="698"/>
                  </a:cubicBezTo>
                  <a:cubicBezTo>
                    <a:pt x="13601" y="698"/>
                    <a:pt x="13440" y="718"/>
                    <a:pt x="13284" y="763"/>
                  </a:cubicBezTo>
                  <a:cubicBezTo>
                    <a:pt x="12637" y="945"/>
                    <a:pt x="12111" y="1585"/>
                    <a:pt x="12171" y="2260"/>
                  </a:cubicBezTo>
                  <a:cubicBezTo>
                    <a:pt x="11645" y="1356"/>
                    <a:pt x="10897" y="534"/>
                    <a:pt x="9926" y="176"/>
                  </a:cubicBezTo>
                  <a:cubicBezTo>
                    <a:pt x="9616" y="60"/>
                    <a:pt x="9280" y="1"/>
                    <a:pt x="8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2498075" y="3839450"/>
              <a:ext cx="15950" cy="36075"/>
            </a:xfrm>
            <a:custGeom>
              <a:avLst/>
              <a:gdLst/>
              <a:ahLst/>
              <a:cxnLst/>
              <a:rect l="l" t="t" r="r" b="b"/>
              <a:pathLst>
                <a:path w="638" h="1443" extrusionOk="0">
                  <a:moveTo>
                    <a:pt x="123" y="1"/>
                  </a:moveTo>
                  <a:cubicBezTo>
                    <a:pt x="62" y="1"/>
                    <a:pt x="0" y="42"/>
                    <a:pt x="4" y="120"/>
                  </a:cubicBezTo>
                  <a:cubicBezTo>
                    <a:pt x="17" y="376"/>
                    <a:pt x="71" y="626"/>
                    <a:pt x="152" y="868"/>
                  </a:cubicBezTo>
                  <a:cubicBezTo>
                    <a:pt x="220" y="1077"/>
                    <a:pt x="287" y="1307"/>
                    <a:pt x="476" y="1428"/>
                  </a:cubicBezTo>
                  <a:cubicBezTo>
                    <a:pt x="492" y="1438"/>
                    <a:pt x="508" y="1442"/>
                    <a:pt x="524" y="1442"/>
                  </a:cubicBezTo>
                  <a:cubicBezTo>
                    <a:pt x="575" y="1442"/>
                    <a:pt x="619" y="1399"/>
                    <a:pt x="624" y="1347"/>
                  </a:cubicBezTo>
                  <a:cubicBezTo>
                    <a:pt x="638" y="1131"/>
                    <a:pt x="503" y="943"/>
                    <a:pt x="429" y="747"/>
                  </a:cubicBezTo>
                  <a:cubicBezTo>
                    <a:pt x="348" y="531"/>
                    <a:pt x="301" y="309"/>
                    <a:pt x="240" y="86"/>
                  </a:cubicBezTo>
                  <a:cubicBezTo>
                    <a:pt x="225" y="29"/>
                    <a:pt x="174" y="1"/>
                    <a:pt x="12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2481600" y="3922000"/>
              <a:ext cx="13550" cy="27400"/>
            </a:xfrm>
            <a:custGeom>
              <a:avLst/>
              <a:gdLst/>
              <a:ahLst/>
              <a:cxnLst/>
              <a:rect l="l" t="t" r="r" b="b"/>
              <a:pathLst>
                <a:path w="542" h="1096" extrusionOk="0">
                  <a:moveTo>
                    <a:pt x="140" y="1"/>
                  </a:moveTo>
                  <a:cubicBezTo>
                    <a:pt x="70" y="1"/>
                    <a:pt x="1" y="57"/>
                    <a:pt x="29" y="142"/>
                  </a:cubicBezTo>
                  <a:cubicBezTo>
                    <a:pt x="76" y="311"/>
                    <a:pt x="130" y="486"/>
                    <a:pt x="184" y="655"/>
                  </a:cubicBezTo>
                  <a:cubicBezTo>
                    <a:pt x="225" y="796"/>
                    <a:pt x="245" y="972"/>
                    <a:pt x="359" y="1073"/>
                  </a:cubicBezTo>
                  <a:cubicBezTo>
                    <a:pt x="377" y="1088"/>
                    <a:pt x="400" y="1095"/>
                    <a:pt x="422" y="1095"/>
                  </a:cubicBezTo>
                  <a:cubicBezTo>
                    <a:pt x="459" y="1095"/>
                    <a:pt x="495" y="1074"/>
                    <a:pt x="508" y="1032"/>
                  </a:cubicBezTo>
                  <a:cubicBezTo>
                    <a:pt x="541" y="884"/>
                    <a:pt x="461" y="736"/>
                    <a:pt x="413" y="587"/>
                  </a:cubicBezTo>
                  <a:lnTo>
                    <a:pt x="420" y="587"/>
                  </a:lnTo>
                  <a:cubicBezTo>
                    <a:pt x="359" y="419"/>
                    <a:pt x="305" y="250"/>
                    <a:pt x="252" y="82"/>
                  </a:cubicBezTo>
                  <a:cubicBezTo>
                    <a:pt x="233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2534675" y="3941450"/>
              <a:ext cx="15775" cy="26550"/>
            </a:xfrm>
            <a:custGeom>
              <a:avLst/>
              <a:gdLst/>
              <a:ahLst/>
              <a:cxnLst/>
              <a:rect l="l" t="t" r="r" b="b"/>
              <a:pathLst>
                <a:path w="631" h="1062" extrusionOk="0">
                  <a:moveTo>
                    <a:pt x="176" y="1"/>
                  </a:moveTo>
                  <a:cubicBezTo>
                    <a:pt x="87" y="1"/>
                    <a:pt x="1" y="71"/>
                    <a:pt x="37" y="180"/>
                  </a:cubicBezTo>
                  <a:cubicBezTo>
                    <a:pt x="97" y="376"/>
                    <a:pt x="165" y="571"/>
                    <a:pt x="226" y="767"/>
                  </a:cubicBezTo>
                  <a:cubicBezTo>
                    <a:pt x="257" y="866"/>
                    <a:pt x="305" y="1062"/>
                    <a:pt x="443" y="1062"/>
                  </a:cubicBezTo>
                  <a:cubicBezTo>
                    <a:pt x="455" y="1062"/>
                    <a:pt x="468" y="1060"/>
                    <a:pt x="482" y="1057"/>
                  </a:cubicBezTo>
                  <a:cubicBezTo>
                    <a:pt x="630" y="1009"/>
                    <a:pt x="576" y="814"/>
                    <a:pt x="536" y="713"/>
                  </a:cubicBezTo>
                  <a:lnTo>
                    <a:pt x="320" y="106"/>
                  </a:lnTo>
                  <a:cubicBezTo>
                    <a:pt x="296" y="33"/>
                    <a:pt x="235" y="1"/>
                    <a:pt x="17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2432375" y="3945475"/>
              <a:ext cx="18050" cy="42700"/>
            </a:xfrm>
            <a:custGeom>
              <a:avLst/>
              <a:gdLst/>
              <a:ahLst/>
              <a:cxnLst/>
              <a:rect l="l" t="t" r="r" b="b"/>
              <a:pathLst>
                <a:path w="722" h="1708" extrusionOk="0">
                  <a:moveTo>
                    <a:pt x="128" y="1"/>
                  </a:moveTo>
                  <a:cubicBezTo>
                    <a:pt x="67" y="1"/>
                    <a:pt x="1" y="56"/>
                    <a:pt x="9" y="134"/>
                  </a:cubicBezTo>
                  <a:cubicBezTo>
                    <a:pt x="76" y="612"/>
                    <a:pt x="150" y="1246"/>
                    <a:pt x="447" y="1644"/>
                  </a:cubicBezTo>
                  <a:cubicBezTo>
                    <a:pt x="480" y="1688"/>
                    <a:pt x="523" y="1708"/>
                    <a:pt x="566" y="1708"/>
                  </a:cubicBezTo>
                  <a:cubicBezTo>
                    <a:pt x="646" y="1708"/>
                    <a:pt x="721" y="1638"/>
                    <a:pt x="703" y="1536"/>
                  </a:cubicBezTo>
                  <a:cubicBezTo>
                    <a:pt x="656" y="1287"/>
                    <a:pt x="528" y="1051"/>
                    <a:pt x="440" y="815"/>
                  </a:cubicBezTo>
                  <a:cubicBezTo>
                    <a:pt x="360" y="572"/>
                    <a:pt x="279" y="329"/>
                    <a:pt x="218" y="80"/>
                  </a:cubicBezTo>
                  <a:cubicBezTo>
                    <a:pt x="205" y="24"/>
                    <a:pt x="167" y="1"/>
                    <a:pt x="12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4"/>
            <p:cNvSpPr/>
            <p:nvPr/>
          </p:nvSpPr>
          <p:spPr>
            <a:xfrm>
              <a:off x="2261350" y="3853350"/>
              <a:ext cx="20050" cy="34650"/>
            </a:xfrm>
            <a:custGeom>
              <a:avLst/>
              <a:gdLst/>
              <a:ahLst/>
              <a:cxnLst/>
              <a:rect l="l" t="t" r="r" b="b"/>
              <a:pathLst>
                <a:path w="802" h="1386" extrusionOk="0">
                  <a:moveTo>
                    <a:pt x="173" y="1"/>
                  </a:moveTo>
                  <a:cubicBezTo>
                    <a:pt x="90" y="1"/>
                    <a:pt x="0" y="96"/>
                    <a:pt x="46" y="198"/>
                  </a:cubicBezTo>
                  <a:lnTo>
                    <a:pt x="343" y="872"/>
                  </a:lnTo>
                  <a:cubicBezTo>
                    <a:pt x="424" y="1054"/>
                    <a:pt x="478" y="1277"/>
                    <a:pt x="653" y="1378"/>
                  </a:cubicBezTo>
                  <a:cubicBezTo>
                    <a:pt x="664" y="1383"/>
                    <a:pt x="676" y="1386"/>
                    <a:pt x="688" y="1386"/>
                  </a:cubicBezTo>
                  <a:cubicBezTo>
                    <a:pt x="722" y="1386"/>
                    <a:pt x="758" y="1365"/>
                    <a:pt x="768" y="1331"/>
                  </a:cubicBezTo>
                  <a:cubicBezTo>
                    <a:pt x="802" y="1135"/>
                    <a:pt x="680" y="953"/>
                    <a:pt x="599" y="778"/>
                  </a:cubicBezTo>
                  <a:cubicBezTo>
                    <a:pt x="491" y="542"/>
                    <a:pt x="383" y="306"/>
                    <a:pt x="269" y="70"/>
                  </a:cubicBezTo>
                  <a:cubicBezTo>
                    <a:pt x="248" y="21"/>
                    <a:pt x="211" y="1"/>
                    <a:pt x="17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2249650" y="3942700"/>
              <a:ext cx="20450" cy="37375"/>
            </a:xfrm>
            <a:custGeom>
              <a:avLst/>
              <a:gdLst/>
              <a:ahLst/>
              <a:cxnLst/>
              <a:rect l="l" t="t" r="r" b="b"/>
              <a:pathLst>
                <a:path w="818" h="1495" extrusionOk="0">
                  <a:moveTo>
                    <a:pt x="170" y="1"/>
                  </a:moveTo>
                  <a:cubicBezTo>
                    <a:pt x="89" y="1"/>
                    <a:pt x="1" y="96"/>
                    <a:pt x="42" y="198"/>
                  </a:cubicBezTo>
                  <a:cubicBezTo>
                    <a:pt x="143" y="427"/>
                    <a:pt x="245" y="649"/>
                    <a:pt x="339" y="879"/>
                  </a:cubicBezTo>
                  <a:cubicBezTo>
                    <a:pt x="427" y="1074"/>
                    <a:pt x="487" y="1317"/>
                    <a:pt x="642" y="1465"/>
                  </a:cubicBezTo>
                  <a:cubicBezTo>
                    <a:pt x="665" y="1485"/>
                    <a:pt x="691" y="1494"/>
                    <a:pt x="717" y="1494"/>
                  </a:cubicBezTo>
                  <a:cubicBezTo>
                    <a:pt x="769" y="1494"/>
                    <a:pt x="818" y="1457"/>
                    <a:pt x="818" y="1398"/>
                  </a:cubicBezTo>
                  <a:cubicBezTo>
                    <a:pt x="811" y="1182"/>
                    <a:pt x="683" y="980"/>
                    <a:pt x="595" y="784"/>
                  </a:cubicBezTo>
                  <a:cubicBezTo>
                    <a:pt x="487" y="548"/>
                    <a:pt x="373" y="305"/>
                    <a:pt x="265" y="69"/>
                  </a:cubicBezTo>
                  <a:cubicBezTo>
                    <a:pt x="244" y="21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2188825" y="4005675"/>
              <a:ext cx="25000" cy="36825"/>
            </a:xfrm>
            <a:custGeom>
              <a:avLst/>
              <a:gdLst/>
              <a:ahLst/>
              <a:cxnLst/>
              <a:rect l="l" t="t" r="r" b="b"/>
              <a:pathLst>
                <a:path w="1000" h="1473" extrusionOk="0">
                  <a:moveTo>
                    <a:pt x="186" y="1"/>
                  </a:moveTo>
                  <a:cubicBezTo>
                    <a:pt x="97" y="1"/>
                    <a:pt x="1" y="75"/>
                    <a:pt x="41" y="173"/>
                  </a:cubicBezTo>
                  <a:cubicBezTo>
                    <a:pt x="129" y="396"/>
                    <a:pt x="223" y="618"/>
                    <a:pt x="331" y="827"/>
                  </a:cubicBezTo>
                  <a:cubicBezTo>
                    <a:pt x="439" y="1030"/>
                    <a:pt x="540" y="1272"/>
                    <a:pt x="709" y="1434"/>
                  </a:cubicBezTo>
                  <a:cubicBezTo>
                    <a:pt x="739" y="1460"/>
                    <a:pt x="775" y="1472"/>
                    <a:pt x="812" y="1472"/>
                  </a:cubicBezTo>
                  <a:cubicBezTo>
                    <a:pt x="906" y="1472"/>
                    <a:pt x="999" y="1393"/>
                    <a:pt x="965" y="1286"/>
                  </a:cubicBezTo>
                  <a:cubicBezTo>
                    <a:pt x="904" y="1077"/>
                    <a:pt x="749" y="888"/>
                    <a:pt x="641" y="693"/>
                  </a:cubicBezTo>
                  <a:cubicBezTo>
                    <a:pt x="527" y="484"/>
                    <a:pt x="405" y="281"/>
                    <a:pt x="297" y="66"/>
                  </a:cubicBezTo>
                  <a:cubicBezTo>
                    <a:pt x="275" y="20"/>
                    <a:pt x="231" y="1"/>
                    <a:pt x="1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2183075" y="3935075"/>
              <a:ext cx="19775" cy="35075"/>
            </a:xfrm>
            <a:custGeom>
              <a:avLst/>
              <a:gdLst/>
              <a:ahLst/>
              <a:cxnLst/>
              <a:rect l="l" t="t" r="r" b="b"/>
              <a:pathLst>
                <a:path w="791" h="1403" extrusionOk="0">
                  <a:moveTo>
                    <a:pt x="137" y="0"/>
                  </a:moveTo>
                  <a:cubicBezTo>
                    <a:pt x="66" y="0"/>
                    <a:pt x="0" y="53"/>
                    <a:pt x="28" y="138"/>
                  </a:cubicBezTo>
                  <a:cubicBezTo>
                    <a:pt x="109" y="368"/>
                    <a:pt x="197" y="597"/>
                    <a:pt x="298" y="819"/>
                  </a:cubicBezTo>
                  <a:cubicBezTo>
                    <a:pt x="386" y="1022"/>
                    <a:pt x="453" y="1251"/>
                    <a:pt x="635" y="1386"/>
                  </a:cubicBezTo>
                  <a:cubicBezTo>
                    <a:pt x="650" y="1397"/>
                    <a:pt x="667" y="1402"/>
                    <a:pt x="684" y="1402"/>
                  </a:cubicBezTo>
                  <a:cubicBezTo>
                    <a:pt x="737" y="1402"/>
                    <a:pt x="790" y="1354"/>
                    <a:pt x="790" y="1298"/>
                  </a:cubicBezTo>
                  <a:cubicBezTo>
                    <a:pt x="784" y="1103"/>
                    <a:pt x="662" y="934"/>
                    <a:pt x="568" y="759"/>
                  </a:cubicBezTo>
                  <a:lnTo>
                    <a:pt x="575" y="759"/>
                  </a:lnTo>
                  <a:cubicBezTo>
                    <a:pt x="460" y="536"/>
                    <a:pt x="352" y="307"/>
                    <a:pt x="258" y="78"/>
                  </a:cubicBezTo>
                  <a:cubicBezTo>
                    <a:pt x="233" y="24"/>
                    <a:pt x="184" y="0"/>
                    <a:pt x="13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2089725" y="4015575"/>
              <a:ext cx="19050" cy="30825"/>
            </a:xfrm>
            <a:custGeom>
              <a:avLst/>
              <a:gdLst/>
              <a:ahLst/>
              <a:cxnLst/>
              <a:rect l="l" t="t" r="r" b="b"/>
              <a:pathLst>
                <a:path w="762" h="1233" extrusionOk="0">
                  <a:moveTo>
                    <a:pt x="207" y="0"/>
                  </a:moveTo>
                  <a:cubicBezTo>
                    <a:pt x="107" y="0"/>
                    <a:pt x="0" y="108"/>
                    <a:pt x="61" y="229"/>
                  </a:cubicBezTo>
                  <a:cubicBezTo>
                    <a:pt x="148" y="398"/>
                    <a:pt x="229" y="573"/>
                    <a:pt x="310" y="742"/>
                  </a:cubicBezTo>
                  <a:cubicBezTo>
                    <a:pt x="377" y="897"/>
                    <a:pt x="425" y="1099"/>
                    <a:pt x="560" y="1207"/>
                  </a:cubicBezTo>
                  <a:cubicBezTo>
                    <a:pt x="581" y="1223"/>
                    <a:pt x="612" y="1233"/>
                    <a:pt x="642" y="1233"/>
                  </a:cubicBezTo>
                  <a:cubicBezTo>
                    <a:pt x="685" y="1233"/>
                    <a:pt x="727" y="1212"/>
                    <a:pt x="735" y="1160"/>
                  </a:cubicBezTo>
                  <a:cubicBezTo>
                    <a:pt x="762" y="978"/>
                    <a:pt x="674" y="823"/>
                    <a:pt x="600" y="661"/>
                  </a:cubicBezTo>
                  <a:cubicBezTo>
                    <a:pt x="512" y="458"/>
                    <a:pt x="418" y="270"/>
                    <a:pt x="324" y="74"/>
                  </a:cubicBezTo>
                  <a:cubicBezTo>
                    <a:pt x="296" y="22"/>
                    <a:pt x="252" y="0"/>
                    <a:pt x="20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2112700" y="3964975"/>
              <a:ext cx="19400" cy="28150"/>
            </a:xfrm>
            <a:custGeom>
              <a:avLst/>
              <a:gdLst/>
              <a:ahLst/>
              <a:cxnLst/>
              <a:rect l="l" t="t" r="r" b="b"/>
              <a:pathLst>
                <a:path w="776" h="1126" extrusionOk="0">
                  <a:moveTo>
                    <a:pt x="138" y="0"/>
                  </a:moveTo>
                  <a:cubicBezTo>
                    <a:pt x="74" y="0"/>
                    <a:pt x="0" y="57"/>
                    <a:pt x="32" y="129"/>
                  </a:cubicBezTo>
                  <a:cubicBezTo>
                    <a:pt x="99" y="311"/>
                    <a:pt x="187" y="493"/>
                    <a:pt x="281" y="669"/>
                  </a:cubicBezTo>
                  <a:cubicBezTo>
                    <a:pt x="369" y="817"/>
                    <a:pt x="463" y="1026"/>
                    <a:pt x="618" y="1114"/>
                  </a:cubicBezTo>
                  <a:cubicBezTo>
                    <a:pt x="634" y="1122"/>
                    <a:pt x="649" y="1126"/>
                    <a:pt x="665" y="1126"/>
                  </a:cubicBezTo>
                  <a:cubicBezTo>
                    <a:pt x="724" y="1126"/>
                    <a:pt x="776" y="1070"/>
                    <a:pt x="760" y="1006"/>
                  </a:cubicBezTo>
                  <a:cubicBezTo>
                    <a:pt x="719" y="837"/>
                    <a:pt x="571" y="696"/>
                    <a:pt x="483" y="554"/>
                  </a:cubicBezTo>
                  <a:cubicBezTo>
                    <a:pt x="382" y="392"/>
                    <a:pt x="295" y="224"/>
                    <a:pt x="214" y="48"/>
                  </a:cubicBezTo>
                  <a:cubicBezTo>
                    <a:pt x="200" y="15"/>
                    <a:pt x="170" y="0"/>
                    <a:pt x="13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" name="Google Shape;181;p4"/>
          <p:cNvGrpSpPr/>
          <p:nvPr/>
        </p:nvGrpSpPr>
        <p:grpSpPr>
          <a:xfrm rot="-987595">
            <a:off x="7630161" y="3511992"/>
            <a:ext cx="3145051" cy="1838158"/>
            <a:chOff x="4246750" y="3914450"/>
            <a:chExt cx="533900" cy="312050"/>
          </a:xfrm>
        </p:grpSpPr>
        <p:sp>
          <p:nvSpPr>
            <p:cNvPr id="182" name="Google Shape;182;p4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" name="Google Shape;192;p4"/>
          <p:cNvSpPr/>
          <p:nvPr/>
        </p:nvSpPr>
        <p:spPr>
          <a:xfrm>
            <a:off x="-125" y="4370696"/>
            <a:ext cx="9144252" cy="801153"/>
          </a:xfrm>
          <a:custGeom>
            <a:avLst/>
            <a:gdLst/>
            <a:ahLst/>
            <a:cxnLst/>
            <a:rect l="l" t="t" r="r" b="b"/>
            <a:pathLst>
              <a:path w="99122" h="22807" extrusionOk="0">
                <a:moveTo>
                  <a:pt x="61118" y="0"/>
                </a:moveTo>
                <a:cubicBezTo>
                  <a:pt x="40645" y="0"/>
                  <a:pt x="20272" y="2138"/>
                  <a:pt x="1" y="6374"/>
                </a:cubicBezTo>
                <a:lnTo>
                  <a:pt x="1" y="22807"/>
                </a:lnTo>
                <a:lnTo>
                  <a:pt x="99121" y="22807"/>
                </a:lnTo>
                <a:lnTo>
                  <a:pt x="99121" y="2450"/>
                </a:lnTo>
                <a:cubicBezTo>
                  <a:pt x="86417" y="814"/>
                  <a:pt x="73749" y="0"/>
                  <a:pt x="611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" name="Google Shape;193;p4"/>
          <p:cNvGrpSpPr/>
          <p:nvPr/>
        </p:nvGrpSpPr>
        <p:grpSpPr>
          <a:xfrm>
            <a:off x="1089724" y="4551182"/>
            <a:ext cx="7191330" cy="494518"/>
            <a:chOff x="1089724" y="4551182"/>
            <a:chExt cx="7191330" cy="494518"/>
          </a:xfrm>
        </p:grpSpPr>
        <p:grpSp>
          <p:nvGrpSpPr>
            <p:cNvPr id="194" name="Google Shape;194;p4"/>
            <p:cNvGrpSpPr/>
            <p:nvPr/>
          </p:nvGrpSpPr>
          <p:grpSpPr>
            <a:xfrm>
              <a:off x="1089724" y="4903578"/>
              <a:ext cx="167162" cy="142122"/>
              <a:chOff x="1459849" y="4903578"/>
              <a:chExt cx="167162" cy="142122"/>
            </a:xfrm>
          </p:grpSpPr>
          <p:sp>
            <p:nvSpPr>
              <p:cNvPr id="195" name="Google Shape;195;p4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4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4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8" name="Google Shape;198;p4"/>
            <p:cNvGrpSpPr/>
            <p:nvPr/>
          </p:nvGrpSpPr>
          <p:grpSpPr>
            <a:xfrm>
              <a:off x="2983514" y="4551182"/>
              <a:ext cx="167608" cy="105643"/>
              <a:chOff x="2313539" y="4811869"/>
              <a:chExt cx="167608" cy="105643"/>
            </a:xfrm>
          </p:grpSpPr>
          <p:sp>
            <p:nvSpPr>
              <p:cNvPr id="199" name="Google Shape;199;p4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4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4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2" name="Google Shape;202;p4"/>
            <p:cNvGrpSpPr/>
            <p:nvPr/>
          </p:nvGrpSpPr>
          <p:grpSpPr>
            <a:xfrm>
              <a:off x="6092743" y="4598729"/>
              <a:ext cx="194333" cy="110385"/>
              <a:chOff x="3169393" y="4715929"/>
              <a:chExt cx="194333" cy="110385"/>
            </a:xfrm>
          </p:grpSpPr>
          <p:sp>
            <p:nvSpPr>
              <p:cNvPr id="203" name="Google Shape;203;p4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4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4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" name="Google Shape;206;p4"/>
            <p:cNvGrpSpPr/>
            <p:nvPr/>
          </p:nvGrpSpPr>
          <p:grpSpPr>
            <a:xfrm>
              <a:off x="4588907" y="4921417"/>
              <a:ext cx="166017" cy="106445"/>
              <a:chOff x="8105507" y="3916667"/>
              <a:chExt cx="166017" cy="106445"/>
            </a:xfrm>
          </p:grpSpPr>
          <p:sp>
            <p:nvSpPr>
              <p:cNvPr id="207" name="Google Shape;207;p4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4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4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0" name="Google Shape;210;p4"/>
            <p:cNvGrpSpPr/>
            <p:nvPr/>
          </p:nvGrpSpPr>
          <p:grpSpPr>
            <a:xfrm>
              <a:off x="8092447" y="4686452"/>
              <a:ext cx="188606" cy="117097"/>
              <a:chOff x="6912722" y="4491852"/>
              <a:chExt cx="188606" cy="117097"/>
            </a:xfrm>
          </p:grpSpPr>
          <p:sp>
            <p:nvSpPr>
              <p:cNvPr id="211" name="Google Shape;211;p4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4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4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4" name="Google Shape;214;p4"/>
          <p:cNvSpPr txBox="1">
            <a:spLocks noGrp="1"/>
          </p:cNvSpPr>
          <p:nvPr>
            <p:ph type="subTitle" idx="1"/>
          </p:nvPr>
        </p:nvSpPr>
        <p:spPr>
          <a:xfrm>
            <a:off x="720000" y="967250"/>
            <a:ext cx="7704000" cy="3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5" name="Google Shape;215;p4"/>
          <p:cNvSpPr txBox="1">
            <a:spLocks noGrp="1"/>
          </p:cNvSpPr>
          <p:nvPr>
            <p:ph type="title"/>
          </p:nvPr>
        </p:nvSpPr>
        <p:spPr>
          <a:xfrm>
            <a:off x="713225" y="36478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6"/>
          <p:cNvSpPr/>
          <p:nvPr/>
        </p:nvSpPr>
        <p:spPr>
          <a:xfrm rot="10800000">
            <a:off x="-22" y="-696826"/>
            <a:ext cx="9150778" cy="1477208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2" name="Google Shape;282;p6"/>
          <p:cNvGrpSpPr/>
          <p:nvPr/>
        </p:nvGrpSpPr>
        <p:grpSpPr>
          <a:xfrm>
            <a:off x="7451310" y="4462878"/>
            <a:ext cx="2982653" cy="1583709"/>
            <a:chOff x="2051275" y="3803825"/>
            <a:chExt cx="548050" cy="291000"/>
          </a:xfrm>
        </p:grpSpPr>
        <p:sp>
          <p:nvSpPr>
            <p:cNvPr id="283" name="Google Shape;283;p6"/>
            <p:cNvSpPr/>
            <p:nvPr/>
          </p:nvSpPr>
          <p:spPr>
            <a:xfrm>
              <a:off x="2051275" y="3803825"/>
              <a:ext cx="548050" cy="291000"/>
            </a:xfrm>
            <a:custGeom>
              <a:avLst/>
              <a:gdLst/>
              <a:ahLst/>
              <a:cxnLst/>
              <a:rect l="l" t="t" r="r" b="b"/>
              <a:pathLst>
                <a:path w="21922" h="11640" extrusionOk="0">
                  <a:moveTo>
                    <a:pt x="8946" y="1"/>
                  </a:moveTo>
                  <a:cubicBezTo>
                    <a:pt x="8236" y="1"/>
                    <a:pt x="7532" y="269"/>
                    <a:pt x="7087" y="824"/>
                  </a:cubicBezTo>
                  <a:cubicBezTo>
                    <a:pt x="6393" y="1687"/>
                    <a:pt x="6487" y="2934"/>
                    <a:pt x="6615" y="4040"/>
                  </a:cubicBezTo>
                  <a:cubicBezTo>
                    <a:pt x="6358" y="3842"/>
                    <a:pt x="6038" y="3744"/>
                    <a:pt x="5716" y="3744"/>
                  </a:cubicBezTo>
                  <a:cubicBezTo>
                    <a:pt x="5371" y="3744"/>
                    <a:pt x="5026" y="3857"/>
                    <a:pt x="4761" y="4080"/>
                  </a:cubicBezTo>
                  <a:cubicBezTo>
                    <a:pt x="4242" y="4519"/>
                    <a:pt x="4080" y="5328"/>
                    <a:pt x="4377" y="5935"/>
                  </a:cubicBezTo>
                  <a:cubicBezTo>
                    <a:pt x="3811" y="5669"/>
                    <a:pt x="3187" y="5535"/>
                    <a:pt x="2563" y="5535"/>
                  </a:cubicBezTo>
                  <a:cubicBezTo>
                    <a:pt x="2362" y="5535"/>
                    <a:pt x="2161" y="5549"/>
                    <a:pt x="1963" y="5577"/>
                  </a:cubicBezTo>
                  <a:cubicBezTo>
                    <a:pt x="1632" y="5624"/>
                    <a:pt x="1288" y="5719"/>
                    <a:pt x="1032" y="5941"/>
                  </a:cubicBezTo>
                  <a:cubicBezTo>
                    <a:pt x="762" y="6177"/>
                    <a:pt x="621" y="6541"/>
                    <a:pt x="513" y="6892"/>
                  </a:cubicBezTo>
                  <a:cubicBezTo>
                    <a:pt x="48" y="8423"/>
                    <a:pt x="0" y="10081"/>
                    <a:pt x="378" y="11639"/>
                  </a:cubicBezTo>
                  <a:lnTo>
                    <a:pt x="21922" y="8834"/>
                  </a:lnTo>
                  <a:cubicBezTo>
                    <a:pt x="21827" y="7276"/>
                    <a:pt x="21173" y="3231"/>
                    <a:pt x="20357" y="1916"/>
                  </a:cubicBezTo>
                  <a:cubicBezTo>
                    <a:pt x="19932" y="1228"/>
                    <a:pt x="19386" y="574"/>
                    <a:pt x="18645" y="277"/>
                  </a:cubicBezTo>
                  <a:cubicBezTo>
                    <a:pt x="18417" y="188"/>
                    <a:pt x="18168" y="143"/>
                    <a:pt x="17920" y="143"/>
                  </a:cubicBezTo>
                  <a:cubicBezTo>
                    <a:pt x="17359" y="143"/>
                    <a:pt x="16804" y="374"/>
                    <a:pt x="16514" y="850"/>
                  </a:cubicBezTo>
                  <a:cubicBezTo>
                    <a:pt x="16163" y="1417"/>
                    <a:pt x="16264" y="2145"/>
                    <a:pt x="16379" y="2799"/>
                  </a:cubicBezTo>
                  <a:cubicBezTo>
                    <a:pt x="16069" y="2199"/>
                    <a:pt x="15691" y="1619"/>
                    <a:pt x="15158" y="1208"/>
                  </a:cubicBezTo>
                  <a:cubicBezTo>
                    <a:pt x="14761" y="897"/>
                    <a:pt x="14259" y="698"/>
                    <a:pt x="13761" y="698"/>
                  </a:cubicBezTo>
                  <a:cubicBezTo>
                    <a:pt x="13601" y="698"/>
                    <a:pt x="13440" y="718"/>
                    <a:pt x="13284" y="763"/>
                  </a:cubicBezTo>
                  <a:cubicBezTo>
                    <a:pt x="12637" y="945"/>
                    <a:pt x="12111" y="1585"/>
                    <a:pt x="12171" y="2260"/>
                  </a:cubicBezTo>
                  <a:cubicBezTo>
                    <a:pt x="11645" y="1356"/>
                    <a:pt x="10897" y="534"/>
                    <a:pt x="9926" y="176"/>
                  </a:cubicBezTo>
                  <a:cubicBezTo>
                    <a:pt x="9616" y="60"/>
                    <a:pt x="9280" y="1"/>
                    <a:pt x="8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2498075" y="3839450"/>
              <a:ext cx="15950" cy="36075"/>
            </a:xfrm>
            <a:custGeom>
              <a:avLst/>
              <a:gdLst/>
              <a:ahLst/>
              <a:cxnLst/>
              <a:rect l="l" t="t" r="r" b="b"/>
              <a:pathLst>
                <a:path w="638" h="1443" extrusionOk="0">
                  <a:moveTo>
                    <a:pt x="123" y="1"/>
                  </a:moveTo>
                  <a:cubicBezTo>
                    <a:pt x="62" y="1"/>
                    <a:pt x="0" y="42"/>
                    <a:pt x="4" y="120"/>
                  </a:cubicBezTo>
                  <a:cubicBezTo>
                    <a:pt x="17" y="376"/>
                    <a:pt x="71" y="626"/>
                    <a:pt x="152" y="868"/>
                  </a:cubicBezTo>
                  <a:cubicBezTo>
                    <a:pt x="220" y="1077"/>
                    <a:pt x="287" y="1307"/>
                    <a:pt x="476" y="1428"/>
                  </a:cubicBezTo>
                  <a:cubicBezTo>
                    <a:pt x="492" y="1438"/>
                    <a:pt x="508" y="1442"/>
                    <a:pt x="524" y="1442"/>
                  </a:cubicBezTo>
                  <a:cubicBezTo>
                    <a:pt x="575" y="1442"/>
                    <a:pt x="619" y="1399"/>
                    <a:pt x="624" y="1347"/>
                  </a:cubicBezTo>
                  <a:cubicBezTo>
                    <a:pt x="638" y="1131"/>
                    <a:pt x="503" y="943"/>
                    <a:pt x="429" y="747"/>
                  </a:cubicBezTo>
                  <a:cubicBezTo>
                    <a:pt x="348" y="531"/>
                    <a:pt x="301" y="309"/>
                    <a:pt x="240" y="86"/>
                  </a:cubicBezTo>
                  <a:cubicBezTo>
                    <a:pt x="225" y="29"/>
                    <a:pt x="174" y="1"/>
                    <a:pt x="12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2481600" y="3922000"/>
              <a:ext cx="13550" cy="27400"/>
            </a:xfrm>
            <a:custGeom>
              <a:avLst/>
              <a:gdLst/>
              <a:ahLst/>
              <a:cxnLst/>
              <a:rect l="l" t="t" r="r" b="b"/>
              <a:pathLst>
                <a:path w="542" h="1096" extrusionOk="0">
                  <a:moveTo>
                    <a:pt x="140" y="1"/>
                  </a:moveTo>
                  <a:cubicBezTo>
                    <a:pt x="70" y="1"/>
                    <a:pt x="1" y="57"/>
                    <a:pt x="29" y="142"/>
                  </a:cubicBezTo>
                  <a:cubicBezTo>
                    <a:pt x="76" y="311"/>
                    <a:pt x="130" y="486"/>
                    <a:pt x="184" y="655"/>
                  </a:cubicBezTo>
                  <a:cubicBezTo>
                    <a:pt x="225" y="796"/>
                    <a:pt x="245" y="972"/>
                    <a:pt x="359" y="1073"/>
                  </a:cubicBezTo>
                  <a:cubicBezTo>
                    <a:pt x="377" y="1088"/>
                    <a:pt x="400" y="1095"/>
                    <a:pt x="422" y="1095"/>
                  </a:cubicBezTo>
                  <a:cubicBezTo>
                    <a:pt x="459" y="1095"/>
                    <a:pt x="495" y="1074"/>
                    <a:pt x="508" y="1032"/>
                  </a:cubicBezTo>
                  <a:cubicBezTo>
                    <a:pt x="541" y="884"/>
                    <a:pt x="461" y="736"/>
                    <a:pt x="413" y="587"/>
                  </a:cubicBezTo>
                  <a:lnTo>
                    <a:pt x="420" y="587"/>
                  </a:lnTo>
                  <a:cubicBezTo>
                    <a:pt x="359" y="419"/>
                    <a:pt x="305" y="250"/>
                    <a:pt x="252" y="82"/>
                  </a:cubicBezTo>
                  <a:cubicBezTo>
                    <a:pt x="233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2534675" y="3941450"/>
              <a:ext cx="15775" cy="26550"/>
            </a:xfrm>
            <a:custGeom>
              <a:avLst/>
              <a:gdLst/>
              <a:ahLst/>
              <a:cxnLst/>
              <a:rect l="l" t="t" r="r" b="b"/>
              <a:pathLst>
                <a:path w="631" h="1062" extrusionOk="0">
                  <a:moveTo>
                    <a:pt x="176" y="1"/>
                  </a:moveTo>
                  <a:cubicBezTo>
                    <a:pt x="87" y="1"/>
                    <a:pt x="1" y="71"/>
                    <a:pt x="37" y="180"/>
                  </a:cubicBezTo>
                  <a:cubicBezTo>
                    <a:pt x="97" y="376"/>
                    <a:pt x="165" y="571"/>
                    <a:pt x="226" y="767"/>
                  </a:cubicBezTo>
                  <a:cubicBezTo>
                    <a:pt x="257" y="866"/>
                    <a:pt x="305" y="1062"/>
                    <a:pt x="443" y="1062"/>
                  </a:cubicBezTo>
                  <a:cubicBezTo>
                    <a:pt x="455" y="1062"/>
                    <a:pt x="468" y="1060"/>
                    <a:pt x="482" y="1057"/>
                  </a:cubicBezTo>
                  <a:cubicBezTo>
                    <a:pt x="630" y="1009"/>
                    <a:pt x="576" y="814"/>
                    <a:pt x="536" y="713"/>
                  </a:cubicBezTo>
                  <a:lnTo>
                    <a:pt x="320" y="106"/>
                  </a:lnTo>
                  <a:cubicBezTo>
                    <a:pt x="296" y="33"/>
                    <a:pt x="235" y="1"/>
                    <a:pt x="17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6"/>
            <p:cNvSpPr/>
            <p:nvPr/>
          </p:nvSpPr>
          <p:spPr>
            <a:xfrm>
              <a:off x="2432375" y="3945475"/>
              <a:ext cx="18050" cy="42700"/>
            </a:xfrm>
            <a:custGeom>
              <a:avLst/>
              <a:gdLst/>
              <a:ahLst/>
              <a:cxnLst/>
              <a:rect l="l" t="t" r="r" b="b"/>
              <a:pathLst>
                <a:path w="722" h="1708" extrusionOk="0">
                  <a:moveTo>
                    <a:pt x="128" y="1"/>
                  </a:moveTo>
                  <a:cubicBezTo>
                    <a:pt x="67" y="1"/>
                    <a:pt x="1" y="56"/>
                    <a:pt x="9" y="134"/>
                  </a:cubicBezTo>
                  <a:cubicBezTo>
                    <a:pt x="76" y="612"/>
                    <a:pt x="150" y="1246"/>
                    <a:pt x="447" y="1644"/>
                  </a:cubicBezTo>
                  <a:cubicBezTo>
                    <a:pt x="480" y="1688"/>
                    <a:pt x="523" y="1708"/>
                    <a:pt x="566" y="1708"/>
                  </a:cubicBezTo>
                  <a:cubicBezTo>
                    <a:pt x="646" y="1708"/>
                    <a:pt x="721" y="1638"/>
                    <a:pt x="703" y="1536"/>
                  </a:cubicBezTo>
                  <a:cubicBezTo>
                    <a:pt x="656" y="1287"/>
                    <a:pt x="528" y="1051"/>
                    <a:pt x="440" y="815"/>
                  </a:cubicBezTo>
                  <a:cubicBezTo>
                    <a:pt x="360" y="572"/>
                    <a:pt x="279" y="329"/>
                    <a:pt x="218" y="80"/>
                  </a:cubicBezTo>
                  <a:cubicBezTo>
                    <a:pt x="205" y="24"/>
                    <a:pt x="167" y="1"/>
                    <a:pt x="12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2261350" y="3853350"/>
              <a:ext cx="20050" cy="34650"/>
            </a:xfrm>
            <a:custGeom>
              <a:avLst/>
              <a:gdLst/>
              <a:ahLst/>
              <a:cxnLst/>
              <a:rect l="l" t="t" r="r" b="b"/>
              <a:pathLst>
                <a:path w="802" h="1386" extrusionOk="0">
                  <a:moveTo>
                    <a:pt x="173" y="1"/>
                  </a:moveTo>
                  <a:cubicBezTo>
                    <a:pt x="90" y="1"/>
                    <a:pt x="0" y="96"/>
                    <a:pt x="46" y="198"/>
                  </a:cubicBezTo>
                  <a:lnTo>
                    <a:pt x="343" y="872"/>
                  </a:lnTo>
                  <a:cubicBezTo>
                    <a:pt x="424" y="1054"/>
                    <a:pt x="478" y="1277"/>
                    <a:pt x="653" y="1378"/>
                  </a:cubicBezTo>
                  <a:cubicBezTo>
                    <a:pt x="664" y="1383"/>
                    <a:pt x="676" y="1386"/>
                    <a:pt x="688" y="1386"/>
                  </a:cubicBezTo>
                  <a:cubicBezTo>
                    <a:pt x="722" y="1386"/>
                    <a:pt x="758" y="1365"/>
                    <a:pt x="768" y="1331"/>
                  </a:cubicBezTo>
                  <a:cubicBezTo>
                    <a:pt x="802" y="1135"/>
                    <a:pt x="680" y="953"/>
                    <a:pt x="599" y="778"/>
                  </a:cubicBezTo>
                  <a:cubicBezTo>
                    <a:pt x="491" y="542"/>
                    <a:pt x="383" y="306"/>
                    <a:pt x="269" y="70"/>
                  </a:cubicBezTo>
                  <a:cubicBezTo>
                    <a:pt x="248" y="21"/>
                    <a:pt x="211" y="1"/>
                    <a:pt x="17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2249650" y="3942700"/>
              <a:ext cx="20450" cy="37375"/>
            </a:xfrm>
            <a:custGeom>
              <a:avLst/>
              <a:gdLst/>
              <a:ahLst/>
              <a:cxnLst/>
              <a:rect l="l" t="t" r="r" b="b"/>
              <a:pathLst>
                <a:path w="818" h="1495" extrusionOk="0">
                  <a:moveTo>
                    <a:pt x="170" y="1"/>
                  </a:moveTo>
                  <a:cubicBezTo>
                    <a:pt x="89" y="1"/>
                    <a:pt x="1" y="96"/>
                    <a:pt x="42" y="198"/>
                  </a:cubicBezTo>
                  <a:cubicBezTo>
                    <a:pt x="143" y="427"/>
                    <a:pt x="245" y="649"/>
                    <a:pt x="339" y="879"/>
                  </a:cubicBezTo>
                  <a:cubicBezTo>
                    <a:pt x="427" y="1074"/>
                    <a:pt x="487" y="1317"/>
                    <a:pt x="642" y="1465"/>
                  </a:cubicBezTo>
                  <a:cubicBezTo>
                    <a:pt x="665" y="1485"/>
                    <a:pt x="691" y="1494"/>
                    <a:pt x="717" y="1494"/>
                  </a:cubicBezTo>
                  <a:cubicBezTo>
                    <a:pt x="769" y="1494"/>
                    <a:pt x="818" y="1457"/>
                    <a:pt x="818" y="1398"/>
                  </a:cubicBezTo>
                  <a:cubicBezTo>
                    <a:pt x="811" y="1182"/>
                    <a:pt x="683" y="980"/>
                    <a:pt x="595" y="784"/>
                  </a:cubicBezTo>
                  <a:cubicBezTo>
                    <a:pt x="487" y="548"/>
                    <a:pt x="373" y="305"/>
                    <a:pt x="265" y="69"/>
                  </a:cubicBezTo>
                  <a:cubicBezTo>
                    <a:pt x="244" y="21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6"/>
            <p:cNvSpPr/>
            <p:nvPr/>
          </p:nvSpPr>
          <p:spPr>
            <a:xfrm>
              <a:off x="2188825" y="4005675"/>
              <a:ext cx="25000" cy="36825"/>
            </a:xfrm>
            <a:custGeom>
              <a:avLst/>
              <a:gdLst/>
              <a:ahLst/>
              <a:cxnLst/>
              <a:rect l="l" t="t" r="r" b="b"/>
              <a:pathLst>
                <a:path w="1000" h="1473" extrusionOk="0">
                  <a:moveTo>
                    <a:pt x="186" y="1"/>
                  </a:moveTo>
                  <a:cubicBezTo>
                    <a:pt x="97" y="1"/>
                    <a:pt x="1" y="75"/>
                    <a:pt x="41" y="173"/>
                  </a:cubicBezTo>
                  <a:cubicBezTo>
                    <a:pt x="129" y="396"/>
                    <a:pt x="223" y="618"/>
                    <a:pt x="331" y="827"/>
                  </a:cubicBezTo>
                  <a:cubicBezTo>
                    <a:pt x="439" y="1030"/>
                    <a:pt x="540" y="1272"/>
                    <a:pt x="709" y="1434"/>
                  </a:cubicBezTo>
                  <a:cubicBezTo>
                    <a:pt x="739" y="1460"/>
                    <a:pt x="775" y="1472"/>
                    <a:pt x="812" y="1472"/>
                  </a:cubicBezTo>
                  <a:cubicBezTo>
                    <a:pt x="906" y="1472"/>
                    <a:pt x="999" y="1393"/>
                    <a:pt x="965" y="1286"/>
                  </a:cubicBezTo>
                  <a:cubicBezTo>
                    <a:pt x="904" y="1077"/>
                    <a:pt x="749" y="888"/>
                    <a:pt x="641" y="693"/>
                  </a:cubicBezTo>
                  <a:cubicBezTo>
                    <a:pt x="527" y="484"/>
                    <a:pt x="405" y="281"/>
                    <a:pt x="297" y="66"/>
                  </a:cubicBezTo>
                  <a:cubicBezTo>
                    <a:pt x="275" y="20"/>
                    <a:pt x="231" y="1"/>
                    <a:pt x="1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6"/>
            <p:cNvSpPr/>
            <p:nvPr/>
          </p:nvSpPr>
          <p:spPr>
            <a:xfrm>
              <a:off x="2183075" y="3935075"/>
              <a:ext cx="19775" cy="35075"/>
            </a:xfrm>
            <a:custGeom>
              <a:avLst/>
              <a:gdLst/>
              <a:ahLst/>
              <a:cxnLst/>
              <a:rect l="l" t="t" r="r" b="b"/>
              <a:pathLst>
                <a:path w="791" h="1403" extrusionOk="0">
                  <a:moveTo>
                    <a:pt x="137" y="0"/>
                  </a:moveTo>
                  <a:cubicBezTo>
                    <a:pt x="66" y="0"/>
                    <a:pt x="0" y="53"/>
                    <a:pt x="28" y="138"/>
                  </a:cubicBezTo>
                  <a:cubicBezTo>
                    <a:pt x="109" y="368"/>
                    <a:pt x="197" y="597"/>
                    <a:pt x="298" y="819"/>
                  </a:cubicBezTo>
                  <a:cubicBezTo>
                    <a:pt x="386" y="1022"/>
                    <a:pt x="453" y="1251"/>
                    <a:pt x="635" y="1386"/>
                  </a:cubicBezTo>
                  <a:cubicBezTo>
                    <a:pt x="650" y="1397"/>
                    <a:pt x="667" y="1402"/>
                    <a:pt x="684" y="1402"/>
                  </a:cubicBezTo>
                  <a:cubicBezTo>
                    <a:pt x="737" y="1402"/>
                    <a:pt x="790" y="1354"/>
                    <a:pt x="790" y="1298"/>
                  </a:cubicBezTo>
                  <a:cubicBezTo>
                    <a:pt x="784" y="1103"/>
                    <a:pt x="662" y="934"/>
                    <a:pt x="568" y="759"/>
                  </a:cubicBezTo>
                  <a:lnTo>
                    <a:pt x="575" y="759"/>
                  </a:lnTo>
                  <a:cubicBezTo>
                    <a:pt x="460" y="536"/>
                    <a:pt x="352" y="307"/>
                    <a:pt x="258" y="78"/>
                  </a:cubicBezTo>
                  <a:cubicBezTo>
                    <a:pt x="233" y="24"/>
                    <a:pt x="184" y="0"/>
                    <a:pt x="13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2089725" y="4015575"/>
              <a:ext cx="19050" cy="30825"/>
            </a:xfrm>
            <a:custGeom>
              <a:avLst/>
              <a:gdLst/>
              <a:ahLst/>
              <a:cxnLst/>
              <a:rect l="l" t="t" r="r" b="b"/>
              <a:pathLst>
                <a:path w="762" h="1233" extrusionOk="0">
                  <a:moveTo>
                    <a:pt x="207" y="0"/>
                  </a:moveTo>
                  <a:cubicBezTo>
                    <a:pt x="107" y="0"/>
                    <a:pt x="0" y="108"/>
                    <a:pt x="61" y="229"/>
                  </a:cubicBezTo>
                  <a:cubicBezTo>
                    <a:pt x="148" y="398"/>
                    <a:pt x="229" y="573"/>
                    <a:pt x="310" y="742"/>
                  </a:cubicBezTo>
                  <a:cubicBezTo>
                    <a:pt x="377" y="897"/>
                    <a:pt x="425" y="1099"/>
                    <a:pt x="560" y="1207"/>
                  </a:cubicBezTo>
                  <a:cubicBezTo>
                    <a:pt x="581" y="1223"/>
                    <a:pt x="612" y="1233"/>
                    <a:pt x="642" y="1233"/>
                  </a:cubicBezTo>
                  <a:cubicBezTo>
                    <a:pt x="685" y="1233"/>
                    <a:pt x="727" y="1212"/>
                    <a:pt x="735" y="1160"/>
                  </a:cubicBezTo>
                  <a:cubicBezTo>
                    <a:pt x="762" y="978"/>
                    <a:pt x="674" y="823"/>
                    <a:pt x="600" y="661"/>
                  </a:cubicBezTo>
                  <a:cubicBezTo>
                    <a:pt x="512" y="458"/>
                    <a:pt x="418" y="270"/>
                    <a:pt x="324" y="74"/>
                  </a:cubicBezTo>
                  <a:cubicBezTo>
                    <a:pt x="296" y="22"/>
                    <a:pt x="252" y="0"/>
                    <a:pt x="20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2112700" y="3964975"/>
              <a:ext cx="19400" cy="28150"/>
            </a:xfrm>
            <a:custGeom>
              <a:avLst/>
              <a:gdLst/>
              <a:ahLst/>
              <a:cxnLst/>
              <a:rect l="l" t="t" r="r" b="b"/>
              <a:pathLst>
                <a:path w="776" h="1126" extrusionOk="0">
                  <a:moveTo>
                    <a:pt x="138" y="0"/>
                  </a:moveTo>
                  <a:cubicBezTo>
                    <a:pt x="74" y="0"/>
                    <a:pt x="0" y="57"/>
                    <a:pt x="32" y="129"/>
                  </a:cubicBezTo>
                  <a:cubicBezTo>
                    <a:pt x="99" y="311"/>
                    <a:pt x="187" y="493"/>
                    <a:pt x="281" y="669"/>
                  </a:cubicBezTo>
                  <a:cubicBezTo>
                    <a:pt x="369" y="817"/>
                    <a:pt x="463" y="1026"/>
                    <a:pt x="618" y="1114"/>
                  </a:cubicBezTo>
                  <a:cubicBezTo>
                    <a:pt x="634" y="1122"/>
                    <a:pt x="649" y="1126"/>
                    <a:pt x="665" y="1126"/>
                  </a:cubicBezTo>
                  <a:cubicBezTo>
                    <a:pt x="724" y="1126"/>
                    <a:pt x="776" y="1070"/>
                    <a:pt x="760" y="1006"/>
                  </a:cubicBezTo>
                  <a:cubicBezTo>
                    <a:pt x="719" y="837"/>
                    <a:pt x="571" y="696"/>
                    <a:pt x="483" y="554"/>
                  </a:cubicBezTo>
                  <a:cubicBezTo>
                    <a:pt x="382" y="392"/>
                    <a:pt x="295" y="224"/>
                    <a:pt x="214" y="48"/>
                  </a:cubicBezTo>
                  <a:cubicBezTo>
                    <a:pt x="200" y="15"/>
                    <a:pt x="170" y="0"/>
                    <a:pt x="13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4" name="Google Shape;294;p6"/>
          <p:cNvGrpSpPr/>
          <p:nvPr/>
        </p:nvGrpSpPr>
        <p:grpSpPr>
          <a:xfrm rot="-987595">
            <a:off x="-2399535" y="4335655"/>
            <a:ext cx="3145051" cy="1838158"/>
            <a:chOff x="4246750" y="3914450"/>
            <a:chExt cx="533900" cy="312050"/>
          </a:xfrm>
        </p:grpSpPr>
        <p:sp>
          <p:nvSpPr>
            <p:cNvPr id="295" name="Google Shape;295;p6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5" name="Google Shape;305;p6"/>
          <p:cNvSpPr/>
          <p:nvPr/>
        </p:nvSpPr>
        <p:spPr>
          <a:xfrm flipH="1">
            <a:off x="-126" y="4701395"/>
            <a:ext cx="9144252" cy="801153"/>
          </a:xfrm>
          <a:custGeom>
            <a:avLst/>
            <a:gdLst/>
            <a:ahLst/>
            <a:cxnLst/>
            <a:rect l="l" t="t" r="r" b="b"/>
            <a:pathLst>
              <a:path w="99122" h="22807" extrusionOk="0">
                <a:moveTo>
                  <a:pt x="61118" y="0"/>
                </a:moveTo>
                <a:cubicBezTo>
                  <a:pt x="40645" y="0"/>
                  <a:pt x="20272" y="2138"/>
                  <a:pt x="1" y="6374"/>
                </a:cubicBezTo>
                <a:lnTo>
                  <a:pt x="1" y="22807"/>
                </a:lnTo>
                <a:lnTo>
                  <a:pt x="99121" y="22807"/>
                </a:lnTo>
                <a:lnTo>
                  <a:pt x="99121" y="2450"/>
                </a:lnTo>
                <a:cubicBezTo>
                  <a:pt x="86417" y="814"/>
                  <a:pt x="73749" y="0"/>
                  <a:pt x="611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6"/>
          <p:cNvSpPr txBox="1">
            <a:spLocks noGrp="1"/>
          </p:cNvSpPr>
          <p:nvPr>
            <p:ph type="title"/>
          </p:nvPr>
        </p:nvSpPr>
        <p:spPr>
          <a:xfrm>
            <a:off x="713225" y="36478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grpSp>
        <p:nvGrpSpPr>
          <p:cNvPr id="307" name="Google Shape;307;p6"/>
          <p:cNvGrpSpPr/>
          <p:nvPr/>
        </p:nvGrpSpPr>
        <p:grpSpPr>
          <a:xfrm flipH="1">
            <a:off x="862948" y="4908157"/>
            <a:ext cx="7191330" cy="494518"/>
            <a:chOff x="1089724" y="4551182"/>
            <a:chExt cx="7191330" cy="494518"/>
          </a:xfrm>
        </p:grpSpPr>
        <p:grpSp>
          <p:nvGrpSpPr>
            <p:cNvPr id="308" name="Google Shape;308;p6"/>
            <p:cNvGrpSpPr/>
            <p:nvPr/>
          </p:nvGrpSpPr>
          <p:grpSpPr>
            <a:xfrm>
              <a:off x="1089724" y="4903578"/>
              <a:ext cx="167162" cy="142122"/>
              <a:chOff x="1459849" y="4903578"/>
              <a:chExt cx="167162" cy="142122"/>
            </a:xfrm>
          </p:grpSpPr>
          <p:sp>
            <p:nvSpPr>
              <p:cNvPr id="309" name="Google Shape;309;p6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2" name="Google Shape;312;p6"/>
            <p:cNvGrpSpPr/>
            <p:nvPr/>
          </p:nvGrpSpPr>
          <p:grpSpPr>
            <a:xfrm>
              <a:off x="2983514" y="4551182"/>
              <a:ext cx="167608" cy="105643"/>
              <a:chOff x="2313539" y="4811869"/>
              <a:chExt cx="167608" cy="105643"/>
            </a:xfrm>
          </p:grpSpPr>
          <p:sp>
            <p:nvSpPr>
              <p:cNvPr id="313" name="Google Shape;313;p6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6" name="Google Shape;316;p6"/>
            <p:cNvGrpSpPr/>
            <p:nvPr/>
          </p:nvGrpSpPr>
          <p:grpSpPr>
            <a:xfrm>
              <a:off x="6092743" y="4598729"/>
              <a:ext cx="194333" cy="110385"/>
              <a:chOff x="3169393" y="4715929"/>
              <a:chExt cx="194333" cy="110385"/>
            </a:xfrm>
          </p:grpSpPr>
          <p:sp>
            <p:nvSpPr>
              <p:cNvPr id="317" name="Google Shape;317;p6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0" name="Google Shape;320;p6"/>
            <p:cNvGrpSpPr/>
            <p:nvPr/>
          </p:nvGrpSpPr>
          <p:grpSpPr>
            <a:xfrm>
              <a:off x="4588907" y="4921417"/>
              <a:ext cx="166017" cy="106445"/>
              <a:chOff x="8105507" y="3916667"/>
              <a:chExt cx="166017" cy="106445"/>
            </a:xfrm>
          </p:grpSpPr>
          <p:sp>
            <p:nvSpPr>
              <p:cNvPr id="321" name="Google Shape;321;p6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4" name="Google Shape;324;p6"/>
            <p:cNvGrpSpPr/>
            <p:nvPr/>
          </p:nvGrpSpPr>
          <p:grpSpPr>
            <a:xfrm>
              <a:off x="8092447" y="4686452"/>
              <a:ext cx="188606" cy="117097"/>
              <a:chOff x="6912722" y="4491852"/>
              <a:chExt cx="188606" cy="117097"/>
            </a:xfrm>
          </p:grpSpPr>
          <p:sp>
            <p:nvSpPr>
              <p:cNvPr id="325" name="Google Shape;325;p6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7"/>
          <p:cNvSpPr/>
          <p:nvPr/>
        </p:nvSpPr>
        <p:spPr>
          <a:xfrm>
            <a:off x="-3400" y="3727822"/>
            <a:ext cx="9150778" cy="1375418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0" name="Google Shape;330;p7"/>
          <p:cNvGrpSpPr/>
          <p:nvPr/>
        </p:nvGrpSpPr>
        <p:grpSpPr>
          <a:xfrm rot="987595" flipH="1">
            <a:off x="-1529825" y="3511992"/>
            <a:ext cx="3145051" cy="1838158"/>
            <a:chOff x="4246750" y="3914450"/>
            <a:chExt cx="533900" cy="312050"/>
          </a:xfrm>
        </p:grpSpPr>
        <p:sp>
          <p:nvSpPr>
            <p:cNvPr id="331" name="Google Shape;331;p7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7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7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7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7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7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7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7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7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7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1" name="Google Shape;341;p7"/>
          <p:cNvGrpSpPr/>
          <p:nvPr/>
        </p:nvGrpSpPr>
        <p:grpSpPr>
          <a:xfrm flipH="1">
            <a:off x="7988520" y="3862066"/>
            <a:ext cx="2982653" cy="1583709"/>
            <a:chOff x="2051275" y="3803825"/>
            <a:chExt cx="548050" cy="291000"/>
          </a:xfrm>
        </p:grpSpPr>
        <p:sp>
          <p:nvSpPr>
            <p:cNvPr id="342" name="Google Shape;342;p7"/>
            <p:cNvSpPr/>
            <p:nvPr/>
          </p:nvSpPr>
          <p:spPr>
            <a:xfrm>
              <a:off x="2051275" y="3803825"/>
              <a:ext cx="548050" cy="291000"/>
            </a:xfrm>
            <a:custGeom>
              <a:avLst/>
              <a:gdLst/>
              <a:ahLst/>
              <a:cxnLst/>
              <a:rect l="l" t="t" r="r" b="b"/>
              <a:pathLst>
                <a:path w="21922" h="11640" extrusionOk="0">
                  <a:moveTo>
                    <a:pt x="8946" y="1"/>
                  </a:moveTo>
                  <a:cubicBezTo>
                    <a:pt x="8236" y="1"/>
                    <a:pt x="7532" y="269"/>
                    <a:pt x="7087" y="824"/>
                  </a:cubicBezTo>
                  <a:cubicBezTo>
                    <a:pt x="6393" y="1687"/>
                    <a:pt x="6487" y="2934"/>
                    <a:pt x="6615" y="4040"/>
                  </a:cubicBezTo>
                  <a:cubicBezTo>
                    <a:pt x="6358" y="3842"/>
                    <a:pt x="6038" y="3744"/>
                    <a:pt x="5716" y="3744"/>
                  </a:cubicBezTo>
                  <a:cubicBezTo>
                    <a:pt x="5371" y="3744"/>
                    <a:pt x="5026" y="3857"/>
                    <a:pt x="4761" y="4080"/>
                  </a:cubicBezTo>
                  <a:cubicBezTo>
                    <a:pt x="4242" y="4519"/>
                    <a:pt x="4080" y="5328"/>
                    <a:pt x="4377" y="5935"/>
                  </a:cubicBezTo>
                  <a:cubicBezTo>
                    <a:pt x="3811" y="5669"/>
                    <a:pt x="3187" y="5535"/>
                    <a:pt x="2563" y="5535"/>
                  </a:cubicBezTo>
                  <a:cubicBezTo>
                    <a:pt x="2362" y="5535"/>
                    <a:pt x="2161" y="5549"/>
                    <a:pt x="1963" y="5577"/>
                  </a:cubicBezTo>
                  <a:cubicBezTo>
                    <a:pt x="1632" y="5624"/>
                    <a:pt x="1288" y="5719"/>
                    <a:pt x="1032" y="5941"/>
                  </a:cubicBezTo>
                  <a:cubicBezTo>
                    <a:pt x="762" y="6177"/>
                    <a:pt x="621" y="6541"/>
                    <a:pt x="513" y="6892"/>
                  </a:cubicBezTo>
                  <a:cubicBezTo>
                    <a:pt x="48" y="8423"/>
                    <a:pt x="0" y="10081"/>
                    <a:pt x="378" y="11639"/>
                  </a:cubicBezTo>
                  <a:lnTo>
                    <a:pt x="21922" y="8834"/>
                  </a:lnTo>
                  <a:cubicBezTo>
                    <a:pt x="21827" y="7276"/>
                    <a:pt x="21173" y="3231"/>
                    <a:pt x="20357" y="1916"/>
                  </a:cubicBezTo>
                  <a:cubicBezTo>
                    <a:pt x="19932" y="1228"/>
                    <a:pt x="19386" y="574"/>
                    <a:pt x="18645" y="277"/>
                  </a:cubicBezTo>
                  <a:cubicBezTo>
                    <a:pt x="18417" y="188"/>
                    <a:pt x="18168" y="143"/>
                    <a:pt x="17920" y="143"/>
                  </a:cubicBezTo>
                  <a:cubicBezTo>
                    <a:pt x="17359" y="143"/>
                    <a:pt x="16804" y="374"/>
                    <a:pt x="16514" y="850"/>
                  </a:cubicBezTo>
                  <a:cubicBezTo>
                    <a:pt x="16163" y="1417"/>
                    <a:pt x="16264" y="2145"/>
                    <a:pt x="16379" y="2799"/>
                  </a:cubicBezTo>
                  <a:cubicBezTo>
                    <a:pt x="16069" y="2199"/>
                    <a:pt x="15691" y="1619"/>
                    <a:pt x="15158" y="1208"/>
                  </a:cubicBezTo>
                  <a:cubicBezTo>
                    <a:pt x="14761" y="897"/>
                    <a:pt x="14259" y="698"/>
                    <a:pt x="13761" y="698"/>
                  </a:cubicBezTo>
                  <a:cubicBezTo>
                    <a:pt x="13601" y="698"/>
                    <a:pt x="13440" y="718"/>
                    <a:pt x="13284" y="763"/>
                  </a:cubicBezTo>
                  <a:cubicBezTo>
                    <a:pt x="12637" y="945"/>
                    <a:pt x="12111" y="1585"/>
                    <a:pt x="12171" y="2260"/>
                  </a:cubicBezTo>
                  <a:cubicBezTo>
                    <a:pt x="11645" y="1356"/>
                    <a:pt x="10897" y="534"/>
                    <a:pt x="9926" y="176"/>
                  </a:cubicBezTo>
                  <a:cubicBezTo>
                    <a:pt x="9616" y="60"/>
                    <a:pt x="9280" y="1"/>
                    <a:pt x="8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7"/>
            <p:cNvSpPr/>
            <p:nvPr/>
          </p:nvSpPr>
          <p:spPr>
            <a:xfrm>
              <a:off x="2498075" y="3839450"/>
              <a:ext cx="15950" cy="36075"/>
            </a:xfrm>
            <a:custGeom>
              <a:avLst/>
              <a:gdLst/>
              <a:ahLst/>
              <a:cxnLst/>
              <a:rect l="l" t="t" r="r" b="b"/>
              <a:pathLst>
                <a:path w="638" h="1443" extrusionOk="0">
                  <a:moveTo>
                    <a:pt x="123" y="1"/>
                  </a:moveTo>
                  <a:cubicBezTo>
                    <a:pt x="62" y="1"/>
                    <a:pt x="0" y="42"/>
                    <a:pt x="4" y="120"/>
                  </a:cubicBezTo>
                  <a:cubicBezTo>
                    <a:pt x="17" y="376"/>
                    <a:pt x="71" y="626"/>
                    <a:pt x="152" y="868"/>
                  </a:cubicBezTo>
                  <a:cubicBezTo>
                    <a:pt x="220" y="1077"/>
                    <a:pt x="287" y="1307"/>
                    <a:pt x="476" y="1428"/>
                  </a:cubicBezTo>
                  <a:cubicBezTo>
                    <a:pt x="492" y="1438"/>
                    <a:pt x="508" y="1442"/>
                    <a:pt x="524" y="1442"/>
                  </a:cubicBezTo>
                  <a:cubicBezTo>
                    <a:pt x="575" y="1442"/>
                    <a:pt x="619" y="1399"/>
                    <a:pt x="624" y="1347"/>
                  </a:cubicBezTo>
                  <a:cubicBezTo>
                    <a:pt x="638" y="1131"/>
                    <a:pt x="503" y="943"/>
                    <a:pt x="429" y="747"/>
                  </a:cubicBezTo>
                  <a:cubicBezTo>
                    <a:pt x="348" y="531"/>
                    <a:pt x="301" y="309"/>
                    <a:pt x="240" y="86"/>
                  </a:cubicBezTo>
                  <a:cubicBezTo>
                    <a:pt x="225" y="29"/>
                    <a:pt x="174" y="1"/>
                    <a:pt x="12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7"/>
            <p:cNvSpPr/>
            <p:nvPr/>
          </p:nvSpPr>
          <p:spPr>
            <a:xfrm>
              <a:off x="2481600" y="3922000"/>
              <a:ext cx="13550" cy="27400"/>
            </a:xfrm>
            <a:custGeom>
              <a:avLst/>
              <a:gdLst/>
              <a:ahLst/>
              <a:cxnLst/>
              <a:rect l="l" t="t" r="r" b="b"/>
              <a:pathLst>
                <a:path w="542" h="1096" extrusionOk="0">
                  <a:moveTo>
                    <a:pt x="140" y="1"/>
                  </a:moveTo>
                  <a:cubicBezTo>
                    <a:pt x="70" y="1"/>
                    <a:pt x="1" y="57"/>
                    <a:pt x="29" y="142"/>
                  </a:cubicBezTo>
                  <a:cubicBezTo>
                    <a:pt x="76" y="311"/>
                    <a:pt x="130" y="486"/>
                    <a:pt x="184" y="655"/>
                  </a:cubicBezTo>
                  <a:cubicBezTo>
                    <a:pt x="225" y="796"/>
                    <a:pt x="245" y="972"/>
                    <a:pt x="359" y="1073"/>
                  </a:cubicBezTo>
                  <a:cubicBezTo>
                    <a:pt x="377" y="1088"/>
                    <a:pt x="400" y="1095"/>
                    <a:pt x="422" y="1095"/>
                  </a:cubicBezTo>
                  <a:cubicBezTo>
                    <a:pt x="459" y="1095"/>
                    <a:pt x="495" y="1074"/>
                    <a:pt x="508" y="1032"/>
                  </a:cubicBezTo>
                  <a:cubicBezTo>
                    <a:pt x="541" y="884"/>
                    <a:pt x="461" y="736"/>
                    <a:pt x="413" y="587"/>
                  </a:cubicBezTo>
                  <a:lnTo>
                    <a:pt x="420" y="587"/>
                  </a:lnTo>
                  <a:cubicBezTo>
                    <a:pt x="359" y="419"/>
                    <a:pt x="305" y="250"/>
                    <a:pt x="252" y="82"/>
                  </a:cubicBezTo>
                  <a:cubicBezTo>
                    <a:pt x="233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7"/>
            <p:cNvSpPr/>
            <p:nvPr/>
          </p:nvSpPr>
          <p:spPr>
            <a:xfrm>
              <a:off x="2534675" y="3941450"/>
              <a:ext cx="15775" cy="26550"/>
            </a:xfrm>
            <a:custGeom>
              <a:avLst/>
              <a:gdLst/>
              <a:ahLst/>
              <a:cxnLst/>
              <a:rect l="l" t="t" r="r" b="b"/>
              <a:pathLst>
                <a:path w="631" h="1062" extrusionOk="0">
                  <a:moveTo>
                    <a:pt x="176" y="1"/>
                  </a:moveTo>
                  <a:cubicBezTo>
                    <a:pt x="87" y="1"/>
                    <a:pt x="1" y="71"/>
                    <a:pt x="37" y="180"/>
                  </a:cubicBezTo>
                  <a:cubicBezTo>
                    <a:pt x="97" y="376"/>
                    <a:pt x="165" y="571"/>
                    <a:pt x="226" y="767"/>
                  </a:cubicBezTo>
                  <a:cubicBezTo>
                    <a:pt x="257" y="866"/>
                    <a:pt x="305" y="1062"/>
                    <a:pt x="443" y="1062"/>
                  </a:cubicBezTo>
                  <a:cubicBezTo>
                    <a:pt x="455" y="1062"/>
                    <a:pt x="468" y="1060"/>
                    <a:pt x="482" y="1057"/>
                  </a:cubicBezTo>
                  <a:cubicBezTo>
                    <a:pt x="630" y="1009"/>
                    <a:pt x="576" y="814"/>
                    <a:pt x="536" y="713"/>
                  </a:cubicBezTo>
                  <a:lnTo>
                    <a:pt x="320" y="106"/>
                  </a:lnTo>
                  <a:cubicBezTo>
                    <a:pt x="296" y="33"/>
                    <a:pt x="235" y="1"/>
                    <a:pt x="17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7"/>
            <p:cNvSpPr/>
            <p:nvPr/>
          </p:nvSpPr>
          <p:spPr>
            <a:xfrm>
              <a:off x="2432375" y="3945475"/>
              <a:ext cx="18050" cy="42700"/>
            </a:xfrm>
            <a:custGeom>
              <a:avLst/>
              <a:gdLst/>
              <a:ahLst/>
              <a:cxnLst/>
              <a:rect l="l" t="t" r="r" b="b"/>
              <a:pathLst>
                <a:path w="722" h="1708" extrusionOk="0">
                  <a:moveTo>
                    <a:pt x="128" y="1"/>
                  </a:moveTo>
                  <a:cubicBezTo>
                    <a:pt x="67" y="1"/>
                    <a:pt x="1" y="56"/>
                    <a:pt x="9" y="134"/>
                  </a:cubicBezTo>
                  <a:cubicBezTo>
                    <a:pt x="76" y="612"/>
                    <a:pt x="150" y="1246"/>
                    <a:pt x="447" y="1644"/>
                  </a:cubicBezTo>
                  <a:cubicBezTo>
                    <a:pt x="480" y="1688"/>
                    <a:pt x="523" y="1708"/>
                    <a:pt x="566" y="1708"/>
                  </a:cubicBezTo>
                  <a:cubicBezTo>
                    <a:pt x="646" y="1708"/>
                    <a:pt x="721" y="1638"/>
                    <a:pt x="703" y="1536"/>
                  </a:cubicBezTo>
                  <a:cubicBezTo>
                    <a:pt x="656" y="1287"/>
                    <a:pt x="528" y="1051"/>
                    <a:pt x="440" y="815"/>
                  </a:cubicBezTo>
                  <a:cubicBezTo>
                    <a:pt x="360" y="572"/>
                    <a:pt x="279" y="329"/>
                    <a:pt x="218" y="80"/>
                  </a:cubicBezTo>
                  <a:cubicBezTo>
                    <a:pt x="205" y="24"/>
                    <a:pt x="167" y="1"/>
                    <a:pt x="12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7"/>
            <p:cNvSpPr/>
            <p:nvPr/>
          </p:nvSpPr>
          <p:spPr>
            <a:xfrm>
              <a:off x="2261350" y="3853350"/>
              <a:ext cx="20050" cy="34650"/>
            </a:xfrm>
            <a:custGeom>
              <a:avLst/>
              <a:gdLst/>
              <a:ahLst/>
              <a:cxnLst/>
              <a:rect l="l" t="t" r="r" b="b"/>
              <a:pathLst>
                <a:path w="802" h="1386" extrusionOk="0">
                  <a:moveTo>
                    <a:pt x="173" y="1"/>
                  </a:moveTo>
                  <a:cubicBezTo>
                    <a:pt x="90" y="1"/>
                    <a:pt x="0" y="96"/>
                    <a:pt x="46" y="198"/>
                  </a:cubicBezTo>
                  <a:lnTo>
                    <a:pt x="343" y="872"/>
                  </a:lnTo>
                  <a:cubicBezTo>
                    <a:pt x="424" y="1054"/>
                    <a:pt x="478" y="1277"/>
                    <a:pt x="653" y="1378"/>
                  </a:cubicBezTo>
                  <a:cubicBezTo>
                    <a:pt x="664" y="1383"/>
                    <a:pt x="676" y="1386"/>
                    <a:pt x="688" y="1386"/>
                  </a:cubicBezTo>
                  <a:cubicBezTo>
                    <a:pt x="722" y="1386"/>
                    <a:pt x="758" y="1365"/>
                    <a:pt x="768" y="1331"/>
                  </a:cubicBezTo>
                  <a:cubicBezTo>
                    <a:pt x="802" y="1135"/>
                    <a:pt x="680" y="953"/>
                    <a:pt x="599" y="778"/>
                  </a:cubicBezTo>
                  <a:cubicBezTo>
                    <a:pt x="491" y="542"/>
                    <a:pt x="383" y="306"/>
                    <a:pt x="269" y="70"/>
                  </a:cubicBezTo>
                  <a:cubicBezTo>
                    <a:pt x="248" y="21"/>
                    <a:pt x="211" y="1"/>
                    <a:pt x="17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7"/>
            <p:cNvSpPr/>
            <p:nvPr/>
          </p:nvSpPr>
          <p:spPr>
            <a:xfrm>
              <a:off x="2249650" y="3942700"/>
              <a:ext cx="20450" cy="37375"/>
            </a:xfrm>
            <a:custGeom>
              <a:avLst/>
              <a:gdLst/>
              <a:ahLst/>
              <a:cxnLst/>
              <a:rect l="l" t="t" r="r" b="b"/>
              <a:pathLst>
                <a:path w="818" h="1495" extrusionOk="0">
                  <a:moveTo>
                    <a:pt x="170" y="1"/>
                  </a:moveTo>
                  <a:cubicBezTo>
                    <a:pt x="89" y="1"/>
                    <a:pt x="1" y="96"/>
                    <a:pt x="42" y="198"/>
                  </a:cubicBezTo>
                  <a:cubicBezTo>
                    <a:pt x="143" y="427"/>
                    <a:pt x="245" y="649"/>
                    <a:pt x="339" y="879"/>
                  </a:cubicBezTo>
                  <a:cubicBezTo>
                    <a:pt x="427" y="1074"/>
                    <a:pt x="487" y="1317"/>
                    <a:pt x="642" y="1465"/>
                  </a:cubicBezTo>
                  <a:cubicBezTo>
                    <a:pt x="665" y="1485"/>
                    <a:pt x="691" y="1494"/>
                    <a:pt x="717" y="1494"/>
                  </a:cubicBezTo>
                  <a:cubicBezTo>
                    <a:pt x="769" y="1494"/>
                    <a:pt x="818" y="1457"/>
                    <a:pt x="818" y="1398"/>
                  </a:cubicBezTo>
                  <a:cubicBezTo>
                    <a:pt x="811" y="1182"/>
                    <a:pt x="683" y="980"/>
                    <a:pt x="595" y="784"/>
                  </a:cubicBezTo>
                  <a:cubicBezTo>
                    <a:pt x="487" y="548"/>
                    <a:pt x="373" y="305"/>
                    <a:pt x="265" y="69"/>
                  </a:cubicBezTo>
                  <a:cubicBezTo>
                    <a:pt x="244" y="21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7"/>
            <p:cNvSpPr/>
            <p:nvPr/>
          </p:nvSpPr>
          <p:spPr>
            <a:xfrm>
              <a:off x="2188825" y="4005675"/>
              <a:ext cx="25000" cy="36825"/>
            </a:xfrm>
            <a:custGeom>
              <a:avLst/>
              <a:gdLst/>
              <a:ahLst/>
              <a:cxnLst/>
              <a:rect l="l" t="t" r="r" b="b"/>
              <a:pathLst>
                <a:path w="1000" h="1473" extrusionOk="0">
                  <a:moveTo>
                    <a:pt x="186" y="1"/>
                  </a:moveTo>
                  <a:cubicBezTo>
                    <a:pt x="97" y="1"/>
                    <a:pt x="1" y="75"/>
                    <a:pt x="41" y="173"/>
                  </a:cubicBezTo>
                  <a:cubicBezTo>
                    <a:pt x="129" y="396"/>
                    <a:pt x="223" y="618"/>
                    <a:pt x="331" y="827"/>
                  </a:cubicBezTo>
                  <a:cubicBezTo>
                    <a:pt x="439" y="1030"/>
                    <a:pt x="540" y="1272"/>
                    <a:pt x="709" y="1434"/>
                  </a:cubicBezTo>
                  <a:cubicBezTo>
                    <a:pt x="739" y="1460"/>
                    <a:pt x="775" y="1472"/>
                    <a:pt x="812" y="1472"/>
                  </a:cubicBezTo>
                  <a:cubicBezTo>
                    <a:pt x="906" y="1472"/>
                    <a:pt x="999" y="1393"/>
                    <a:pt x="965" y="1286"/>
                  </a:cubicBezTo>
                  <a:cubicBezTo>
                    <a:pt x="904" y="1077"/>
                    <a:pt x="749" y="888"/>
                    <a:pt x="641" y="693"/>
                  </a:cubicBezTo>
                  <a:cubicBezTo>
                    <a:pt x="527" y="484"/>
                    <a:pt x="405" y="281"/>
                    <a:pt x="297" y="66"/>
                  </a:cubicBezTo>
                  <a:cubicBezTo>
                    <a:pt x="275" y="20"/>
                    <a:pt x="231" y="1"/>
                    <a:pt x="1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7"/>
            <p:cNvSpPr/>
            <p:nvPr/>
          </p:nvSpPr>
          <p:spPr>
            <a:xfrm>
              <a:off x="2183075" y="3935075"/>
              <a:ext cx="19775" cy="35075"/>
            </a:xfrm>
            <a:custGeom>
              <a:avLst/>
              <a:gdLst/>
              <a:ahLst/>
              <a:cxnLst/>
              <a:rect l="l" t="t" r="r" b="b"/>
              <a:pathLst>
                <a:path w="791" h="1403" extrusionOk="0">
                  <a:moveTo>
                    <a:pt x="137" y="0"/>
                  </a:moveTo>
                  <a:cubicBezTo>
                    <a:pt x="66" y="0"/>
                    <a:pt x="0" y="53"/>
                    <a:pt x="28" y="138"/>
                  </a:cubicBezTo>
                  <a:cubicBezTo>
                    <a:pt x="109" y="368"/>
                    <a:pt x="197" y="597"/>
                    <a:pt x="298" y="819"/>
                  </a:cubicBezTo>
                  <a:cubicBezTo>
                    <a:pt x="386" y="1022"/>
                    <a:pt x="453" y="1251"/>
                    <a:pt x="635" y="1386"/>
                  </a:cubicBezTo>
                  <a:cubicBezTo>
                    <a:pt x="650" y="1397"/>
                    <a:pt x="667" y="1402"/>
                    <a:pt x="684" y="1402"/>
                  </a:cubicBezTo>
                  <a:cubicBezTo>
                    <a:pt x="737" y="1402"/>
                    <a:pt x="790" y="1354"/>
                    <a:pt x="790" y="1298"/>
                  </a:cubicBezTo>
                  <a:cubicBezTo>
                    <a:pt x="784" y="1103"/>
                    <a:pt x="662" y="934"/>
                    <a:pt x="568" y="759"/>
                  </a:cubicBezTo>
                  <a:lnTo>
                    <a:pt x="575" y="759"/>
                  </a:lnTo>
                  <a:cubicBezTo>
                    <a:pt x="460" y="536"/>
                    <a:pt x="352" y="307"/>
                    <a:pt x="258" y="78"/>
                  </a:cubicBezTo>
                  <a:cubicBezTo>
                    <a:pt x="233" y="24"/>
                    <a:pt x="184" y="0"/>
                    <a:pt x="13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7"/>
            <p:cNvSpPr/>
            <p:nvPr/>
          </p:nvSpPr>
          <p:spPr>
            <a:xfrm>
              <a:off x="2089725" y="4015575"/>
              <a:ext cx="19050" cy="30825"/>
            </a:xfrm>
            <a:custGeom>
              <a:avLst/>
              <a:gdLst/>
              <a:ahLst/>
              <a:cxnLst/>
              <a:rect l="l" t="t" r="r" b="b"/>
              <a:pathLst>
                <a:path w="762" h="1233" extrusionOk="0">
                  <a:moveTo>
                    <a:pt x="207" y="0"/>
                  </a:moveTo>
                  <a:cubicBezTo>
                    <a:pt x="107" y="0"/>
                    <a:pt x="0" y="108"/>
                    <a:pt x="61" y="229"/>
                  </a:cubicBezTo>
                  <a:cubicBezTo>
                    <a:pt x="148" y="398"/>
                    <a:pt x="229" y="573"/>
                    <a:pt x="310" y="742"/>
                  </a:cubicBezTo>
                  <a:cubicBezTo>
                    <a:pt x="377" y="897"/>
                    <a:pt x="425" y="1099"/>
                    <a:pt x="560" y="1207"/>
                  </a:cubicBezTo>
                  <a:cubicBezTo>
                    <a:pt x="581" y="1223"/>
                    <a:pt x="612" y="1233"/>
                    <a:pt x="642" y="1233"/>
                  </a:cubicBezTo>
                  <a:cubicBezTo>
                    <a:pt x="685" y="1233"/>
                    <a:pt x="727" y="1212"/>
                    <a:pt x="735" y="1160"/>
                  </a:cubicBezTo>
                  <a:cubicBezTo>
                    <a:pt x="762" y="978"/>
                    <a:pt x="674" y="823"/>
                    <a:pt x="600" y="661"/>
                  </a:cubicBezTo>
                  <a:cubicBezTo>
                    <a:pt x="512" y="458"/>
                    <a:pt x="418" y="270"/>
                    <a:pt x="324" y="74"/>
                  </a:cubicBezTo>
                  <a:cubicBezTo>
                    <a:pt x="296" y="22"/>
                    <a:pt x="252" y="0"/>
                    <a:pt x="20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7"/>
            <p:cNvSpPr/>
            <p:nvPr/>
          </p:nvSpPr>
          <p:spPr>
            <a:xfrm>
              <a:off x="2112700" y="3964975"/>
              <a:ext cx="19400" cy="28150"/>
            </a:xfrm>
            <a:custGeom>
              <a:avLst/>
              <a:gdLst/>
              <a:ahLst/>
              <a:cxnLst/>
              <a:rect l="l" t="t" r="r" b="b"/>
              <a:pathLst>
                <a:path w="776" h="1126" extrusionOk="0">
                  <a:moveTo>
                    <a:pt x="138" y="0"/>
                  </a:moveTo>
                  <a:cubicBezTo>
                    <a:pt x="74" y="0"/>
                    <a:pt x="0" y="57"/>
                    <a:pt x="32" y="129"/>
                  </a:cubicBezTo>
                  <a:cubicBezTo>
                    <a:pt x="99" y="311"/>
                    <a:pt x="187" y="493"/>
                    <a:pt x="281" y="669"/>
                  </a:cubicBezTo>
                  <a:cubicBezTo>
                    <a:pt x="369" y="817"/>
                    <a:pt x="463" y="1026"/>
                    <a:pt x="618" y="1114"/>
                  </a:cubicBezTo>
                  <a:cubicBezTo>
                    <a:pt x="634" y="1122"/>
                    <a:pt x="649" y="1126"/>
                    <a:pt x="665" y="1126"/>
                  </a:cubicBezTo>
                  <a:cubicBezTo>
                    <a:pt x="724" y="1126"/>
                    <a:pt x="776" y="1070"/>
                    <a:pt x="760" y="1006"/>
                  </a:cubicBezTo>
                  <a:cubicBezTo>
                    <a:pt x="719" y="837"/>
                    <a:pt x="571" y="696"/>
                    <a:pt x="483" y="554"/>
                  </a:cubicBezTo>
                  <a:cubicBezTo>
                    <a:pt x="382" y="392"/>
                    <a:pt x="295" y="224"/>
                    <a:pt x="214" y="48"/>
                  </a:cubicBezTo>
                  <a:cubicBezTo>
                    <a:pt x="200" y="15"/>
                    <a:pt x="170" y="0"/>
                    <a:pt x="13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3" name="Google Shape;353;p7"/>
          <p:cNvSpPr/>
          <p:nvPr/>
        </p:nvSpPr>
        <p:spPr>
          <a:xfrm flipH="1">
            <a:off x="-126" y="4358609"/>
            <a:ext cx="9144252" cy="801153"/>
          </a:xfrm>
          <a:custGeom>
            <a:avLst/>
            <a:gdLst/>
            <a:ahLst/>
            <a:cxnLst/>
            <a:rect l="l" t="t" r="r" b="b"/>
            <a:pathLst>
              <a:path w="99122" h="22807" extrusionOk="0">
                <a:moveTo>
                  <a:pt x="61118" y="0"/>
                </a:moveTo>
                <a:cubicBezTo>
                  <a:pt x="40645" y="0"/>
                  <a:pt x="20272" y="2138"/>
                  <a:pt x="1" y="6374"/>
                </a:cubicBezTo>
                <a:lnTo>
                  <a:pt x="1" y="22807"/>
                </a:lnTo>
                <a:lnTo>
                  <a:pt x="99121" y="22807"/>
                </a:lnTo>
                <a:lnTo>
                  <a:pt x="99121" y="2450"/>
                </a:lnTo>
                <a:cubicBezTo>
                  <a:pt x="86417" y="814"/>
                  <a:pt x="73749" y="0"/>
                  <a:pt x="611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4" name="Google Shape;354;p7"/>
          <p:cNvGrpSpPr/>
          <p:nvPr/>
        </p:nvGrpSpPr>
        <p:grpSpPr>
          <a:xfrm flipH="1">
            <a:off x="964333" y="4551182"/>
            <a:ext cx="7191330" cy="494518"/>
            <a:chOff x="1089724" y="4551182"/>
            <a:chExt cx="7191330" cy="494518"/>
          </a:xfrm>
        </p:grpSpPr>
        <p:grpSp>
          <p:nvGrpSpPr>
            <p:cNvPr id="355" name="Google Shape;355;p7"/>
            <p:cNvGrpSpPr/>
            <p:nvPr/>
          </p:nvGrpSpPr>
          <p:grpSpPr>
            <a:xfrm>
              <a:off x="1089724" y="4903578"/>
              <a:ext cx="167162" cy="142122"/>
              <a:chOff x="1459849" y="4903578"/>
              <a:chExt cx="167162" cy="142122"/>
            </a:xfrm>
          </p:grpSpPr>
          <p:sp>
            <p:nvSpPr>
              <p:cNvPr id="356" name="Google Shape;356;p7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7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7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9" name="Google Shape;359;p7"/>
            <p:cNvGrpSpPr/>
            <p:nvPr/>
          </p:nvGrpSpPr>
          <p:grpSpPr>
            <a:xfrm>
              <a:off x="2983514" y="4551182"/>
              <a:ext cx="167608" cy="105643"/>
              <a:chOff x="2313539" y="4811869"/>
              <a:chExt cx="167608" cy="105643"/>
            </a:xfrm>
          </p:grpSpPr>
          <p:sp>
            <p:nvSpPr>
              <p:cNvPr id="360" name="Google Shape;360;p7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7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7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3" name="Google Shape;363;p7"/>
            <p:cNvGrpSpPr/>
            <p:nvPr/>
          </p:nvGrpSpPr>
          <p:grpSpPr>
            <a:xfrm>
              <a:off x="6092743" y="4598729"/>
              <a:ext cx="194333" cy="110385"/>
              <a:chOff x="3169393" y="4715929"/>
              <a:chExt cx="194333" cy="110385"/>
            </a:xfrm>
          </p:grpSpPr>
          <p:sp>
            <p:nvSpPr>
              <p:cNvPr id="364" name="Google Shape;364;p7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7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7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7" name="Google Shape;367;p7"/>
            <p:cNvGrpSpPr/>
            <p:nvPr/>
          </p:nvGrpSpPr>
          <p:grpSpPr>
            <a:xfrm>
              <a:off x="4588907" y="4921417"/>
              <a:ext cx="166017" cy="106445"/>
              <a:chOff x="8105507" y="3916667"/>
              <a:chExt cx="166017" cy="106445"/>
            </a:xfrm>
          </p:grpSpPr>
          <p:sp>
            <p:nvSpPr>
              <p:cNvPr id="368" name="Google Shape;368;p7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7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7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1" name="Google Shape;371;p7"/>
            <p:cNvGrpSpPr/>
            <p:nvPr/>
          </p:nvGrpSpPr>
          <p:grpSpPr>
            <a:xfrm>
              <a:off x="8092447" y="4686452"/>
              <a:ext cx="188606" cy="117097"/>
              <a:chOff x="6912722" y="4491852"/>
              <a:chExt cx="188606" cy="117097"/>
            </a:xfrm>
          </p:grpSpPr>
          <p:sp>
            <p:nvSpPr>
              <p:cNvPr id="372" name="Google Shape;372;p7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7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7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5" name="Google Shape;375;p7"/>
          <p:cNvSpPr txBox="1">
            <a:spLocks noGrp="1"/>
          </p:cNvSpPr>
          <p:nvPr>
            <p:ph type="subTitle" idx="1"/>
          </p:nvPr>
        </p:nvSpPr>
        <p:spPr>
          <a:xfrm>
            <a:off x="713225" y="1454475"/>
            <a:ext cx="3859200" cy="24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376" name="Google Shape;376;p7"/>
          <p:cNvSpPr txBox="1">
            <a:spLocks noGrp="1"/>
          </p:cNvSpPr>
          <p:nvPr>
            <p:ph type="title"/>
          </p:nvPr>
        </p:nvSpPr>
        <p:spPr>
          <a:xfrm>
            <a:off x="713225" y="36478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377" name="Google Shape;377;p7"/>
          <p:cNvSpPr/>
          <p:nvPr/>
        </p:nvSpPr>
        <p:spPr>
          <a:xfrm rot="-77436" flipH="1">
            <a:off x="-1620754" y="-78871"/>
            <a:ext cx="2509047" cy="759297"/>
          </a:xfrm>
          <a:custGeom>
            <a:avLst/>
            <a:gdLst/>
            <a:ahLst/>
            <a:cxnLst/>
            <a:rect l="l" t="t" r="r" b="b"/>
            <a:pathLst>
              <a:path w="8882" h="2688" extrusionOk="0">
                <a:moveTo>
                  <a:pt x="6667" y="0"/>
                </a:moveTo>
                <a:cubicBezTo>
                  <a:pt x="5911" y="0"/>
                  <a:pt x="5188" y="357"/>
                  <a:pt x="4667" y="928"/>
                </a:cubicBezTo>
                <a:cubicBezTo>
                  <a:pt x="4579" y="1015"/>
                  <a:pt x="4505" y="1110"/>
                  <a:pt x="4431" y="1211"/>
                </a:cubicBezTo>
                <a:cubicBezTo>
                  <a:pt x="4431" y="1211"/>
                  <a:pt x="4084" y="803"/>
                  <a:pt x="3653" y="803"/>
                </a:cubicBezTo>
                <a:cubicBezTo>
                  <a:pt x="3411" y="803"/>
                  <a:pt x="3142" y="933"/>
                  <a:pt x="2894" y="1339"/>
                </a:cubicBezTo>
                <a:cubicBezTo>
                  <a:pt x="2894" y="1339"/>
                  <a:pt x="2556" y="894"/>
                  <a:pt x="2043" y="894"/>
                </a:cubicBezTo>
                <a:cubicBezTo>
                  <a:pt x="1755" y="894"/>
                  <a:pt x="1410" y="1035"/>
                  <a:pt x="1039" y="1474"/>
                </a:cubicBezTo>
                <a:cubicBezTo>
                  <a:pt x="1" y="2687"/>
                  <a:pt x="439" y="2687"/>
                  <a:pt x="439" y="2687"/>
                </a:cubicBezTo>
                <a:lnTo>
                  <a:pt x="8861" y="2559"/>
                </a:lnTo>
                <a:cubicBezTo>
                  <a:pt x="8881" y="2357"/>
                  <a:pt x="8874" y="2087"/>
                  <a:pt x="8814" y="1784"/>
                </a:cubicBezTo>
                <a:cubicBezTo>
                  <a:pt x="8733" y="1393"/>
                  <a:pt x="8551" y="1022"/>
                  <a:pt x="8295" y="725"/>
                </a:cubicBezTo>
                <a:cubicBezTo>
                  <a:pt x="8011" y="395"/>
                  <a:pt x="7634" y="152"/>
                  <a:pt x="7189" y="58"/>
                </a:cubicBezTo>
                <a:cubicBezTo>
                  <a:pt x="7014" y="19"/>
                  <a:pt x="6840" y="0"/>
                  <a:pt x="66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258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13"/>
          <p:cNvSpPr/>
          <p:nvPr/>
        </p:nvSpPr>
        <p:spPr>
          <a:xfrm>
            <a:off x="-3389" y="3131978"/>
            <a:ext cx="9150778" cy="2011527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7" name="Google Shape;577;p13"/>
          <p:cNvGrpSpPr/>
          <p:nvPr/>
        </p:nvGrpSpPr>
        <p:grpSpPr>
          <a:xfrm>
            <a:off x="-39086" y="3332653"/>
            <a:ext cx="2982653" cy="1583709"/>
            <a:chOff x="2051275" y="3803825"/>
            <a:chExt cx="548050" cy="291000"/>
          </a:xfrm>
        </p:grpSpPr>
        <p:sp>
          <p:nvSpPr>
            <p:cNvPr id="578" name="Google Shape;578;p13"/>
            <p:cNvSpPr/>
            <p:nvPr/>
          </p:nvSpPr>
          <p:spPr>
            <a:xfrm>
              <a:off x="2051275" y="3803825"/>
              <a:ext cx="548050" cy="291000"/>
            </a:xfrm>
            <a:custGeom>
              <a:avLst/>
              <a:gdLst/>
              <a:ahLst/>
              <a:cxnLst/>
              <a:rect l="l" t="t" r="r" b="b"/>
              <a:pathLst>
                <a:path w="21922" h="11640" extrusionOk="0">
                  <a:moveTo>
                    <a:pt x="8946" y="1"/>
                  </a:moveTo>
                  <a:cubicBezTo>
                    <a:pt x="8236" y="1"/>
                    <a:pt x="7532" y="269"/>
                    <a:pt x="7087" y="824"/>
                  </a:cubicBezTo>
                  <a:cubicBezTo>
                    <a:pt x="6393" y="1687"/>
                    <a:pt x="6487" y="2934"/>
                    <a:pt x="6615" y="4040"/>
                  </a:cubicBezTo>
                  <a:cubicBezTo>
                    <a:pt x="6358" y="3842"/>
                    <a:pt x="6038" y="3744"/>
                    <a:pt x="5716" y="3744"/>
                  </a:cubicBezTo>
                  <a:cubicBezTo>
                    <a:pt x="5371" y="3744"/>
                    <a:pt x="5026" y="3857"/>
                    <a:pt x="4761" y="4080"/>
                  </a:cubicBezTo>
                  <a:cubicBezTo>
                    <a:pt x="4242" y="4519"/>
                    <a:pt x="4080" y="5328"/>
                    <a:pt x="4377" y="5935"/>
                  </a:cubicBezTo>
                  <a:cubicBezTo>
                    <a:pt x="3811" y="5669"/>
                    <a:pt x="3187" y="5535"/>
                    <a:pt x="2563" y="5535"/>
                  </a:cubicBezTo>
                  <a:cubicBezTo>
                    <a:pt x="2362" y="5535"/>
                    <a:pt x="2161" y="5549"/>
                    <a:pt x="1963" y="5577"/>
                  </a:cubicBezTo>
                  <a:cubicBezTo>
                    <a:pt x="1632" y="5624"/>
                    <a:pt x="1288" y="5719"/>
                    <a:pt x="1032" y="5941"/>
                  </a:cubicBezTo>
                  <a:cubicBezTo>
                    <a:pt x="762" y="6177"/>
                    <a:pt x="621" y="6541"/>
                    <a:pt x="513" y="6892"/>
                  </a:cubicBezTo>
                  <a:cubicBezTo>
                    <a:pt x="48" y="8423"/>
                    <a:pt x="0" y="10081"/>
                    <a:pt x="378" y="11639"/>
                  </a:cubicBezTo>
                  <a:lnTo>
                    <a:pt x="21922" y="8834"/>
                  </a:lnTo>
                  <a:cubicBezTo>
                    <a:pt x="21827" y="7276"/>
                    <a:pt x="21173" y="3231"/>
                    <a:pt x="20357" y="1916"/>
                  </a:cubicBezTo>
                  <a:cubicBezTo>
                    <a:pt x="19932" y="1228"/>
                    <a:pt x="19386" y="574"/>
                    <a:pt x="18645" y="277"/>
                  </a:cubicBezTo>
                  <a:cubicBezTo>
                    <a:pt x="18417" y="188"/>
                    <a:pt x="18168" y="143"/>
                    <a:pt x="17920" y="143"/>
                  </a:cubicBezTo>
                  <a:cubicBezTo>
                    <a:pt x="17359" y="143"/>
                    <a:pt x="16804" y="374"/>
                    <a:pt x="16514" y="850"/>
                  </a:cubicBezTo>
                  <a:cubicBezTo>
                    <a:pt x="16163" y="1417"/>
                    <a:pt x="16264" y="2145"/>
                    <a:pt x="16379" y="2799"/>
                  </a:cubicBezTo>
                  <a:cubicBezTo>
                    <a:pt x="16069" y="2199"/>
                    <a:pt x="15691" y="1619"/>
                    <a:pt x="15158" y="1208"/>
                  </a:cubicBezTo>
                  <a:cubicBezTo>
                    <a:pt x="14761" y="897"/>
                    <a:pt x="14259" y="698"/>
                    <a:pt x="13761" y="698"/>
                  </a:cubicBezTo>
                  <a:cubicBezTo>
                    <a:pt x="13601" y="698"/>
                    <a:pt x="13440" y="718"/>
                    <a:pt x="13284" y="763"/>
                  </a:cubicBezTo>
                  <a:cubicBezTo>
                    <a:pt x="12637" y="945"/>
                    <a:pt x="12111" y="1585"/>
                    <a:pt x="12171" y="2260"/>
                  </a:cubicBezTo>
                  <a:cubicBezTo>
                    <a:pt x="11645" y="1356"/>
                    <a:pt x="10897" y="534"/>
                    <a:pt x="9926" y="176"/>
                  </a:cubicBezTo>
                  <a:cubicBezTo>
                    <a:pt x="9616" y="60"/>
                    <a:pt x="9280" y="1"/>
                    <a:pt x="8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3"/>
            <p:cNvSpPr/>
            <p:nvPr/>
          </p:nvSpPr>
          <p:spPr>
            <a:xfrm>
              <a:off x="2498075" y="3839450"/>
              <a:ext cx="15950" cy="36075"/>
            </a:xfrm>
            <a:custGeom>
              <a:avLst/>
              <a:gdLst/>
              <a:ahLst/>
              <a:cxnLst/>
              <a:rect l="l" t="t" r="r" b="b"/>
              <a:pathLst>
                <a:path w="638" h="1443" extrusionOk="0">
                  <a:moveTo>
                    <a:pt x="123" y="1"/>
                  </a:moveTo>
                  <a:cubicBezTo>
                    <a:pt x="62" y="1"/>
                    <a:pt x="0" y="42"/>
                    <a:pt x="4" y="120"/>
                  </a:cubicBezTo>
                  <a:cubicBezTo>
                    <a:pt x="17" y="376"/>
                    <a:pt x="71" y="626"/>
                    <a:pt x="152" y="868"/>
                  </a:cubicBezTo>
                  <a:cubicBezTo>
                    <a:pt x="220" y="1077"/>
                    <a:pt x="287" y="1307"/>
                    <a:pt x="476" y="1428"/>
                  </a:cubicBezTo>
                  <a:cubicBezTo>
                    <a:pt x="492" y="1438"/>
                    <a:pt x="508" y="1442"/>
                    <a:pt x="524" y="1442"/>
                  </a:cubicBezTo>
                  <a:cubicBezTo>
                    <a:pt x="575" y="1442"/>
                    <a:pt x="619" y="1399"/>
                    <a:pt x="624" y="1347"/>
                  </a:cubicBezTo>
                  <a:cubicBezTo>
                    <a:pt x="638" y="1131"/>
                    <a:pt x="503" y="943"/>
                    <a:pt x="429" y="747"/>
                  </a:cubicBezTo>
                  <a:cubicBezTo>
                    <a:pt x="348" y="531"/>
                    <a:pt x="301" y="309"/>
                    <a:pt x="240" y="86"/>
                  </a:cubicBezTo>
                  <a:cubicBezTo>
                    <a:pt x="225" y="29"/>
                    <a:pt x="174" y="1"/>
                    <a:pt x="12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3"/>
            <p:cNvSpPr/>
            <p:nvPr/>
          </p:nvSpPr>
          <p:spPr>
            <a:xfrm>
              <a:off x="2481600" y="3922000"/>
              <a:ext cx="13550" cy="27400"/>
            </a:xfrm>
            <a:custGeom>
              <a:avLst/>
              <a:gdLst/>
              <a:ahLst/>
              <a:cxnLst/>
              <a:rect l="l" t="t" r="r" b="b"/>
              <a:pathLst>
                <a:path w="542" h="1096" extrusionOk="0">
                  <a:moveTo>
                    <a:pt x="140" y="1"/>
                  </a:moveTo>
                  <a:cubicBezTo>
                    <a:pt x="70" y="1"/>
                    <a:pt x="1" y="57"/>
                    <a:pt x="29" y="142"/>
                  </a:cubicBezTo>
                  <a:cubicBezTo>
                    <a:pt x="76" y="311"/>
                    <a:pt x="130" y="486"/>
                    <a:pt x="184" y="655"/>
                  </a:cubicBezTo>
                  <a:cubicBezTo>
                    <a:pt x="225" y="796"/>
                    <a:pt x="245" y="972"/>
                    <a:pt x="359" y="1073"/>
                  </a:cubicBezTo>
                  <a:cubicBezTo>
                    <a:pt x="377" y="1088"/>
                    <a:pt x="400" y="1095"/>
                    <a:pt x="422" y="1095"/>
                  </a:cubicBezTo>
                  <a:cubicBezTo>
                    <a:pt x="459" y="1095"/>
                    <a:pt x="495" y="1074"/>
                    <a:pt x="508" y="1032"/>
                  </a:cubicBezTo>
                  <a:cubicBezTo>
                    <a:pt x="541" y="884"/>
                    <a:pt x="461" y="736"/>
                    <a:pt x="413" y="587"/>
                  </a:cubicBezTo>
                  <a:lnTo>
                    <a:pt x="420" y="587"/>
                  </a:lnTo>
                  <a:cubicBezTo>
                    <a:pt x="359" y="419"/>
                    <a:pt x="305" y="250"/>
                    <a:pt x="252" y="82"/>
                  </a:cubicBezTo>
                  <a:cubicBezTo>
                    <a:pt x="233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3"/>
            <p:cNvSpPr/>
            <p:nvPr/>
          </p:nvSpPr>
          <p:spPr>
            <a:xfrm>
              <a:off x="2534675" y="3941450"/>
              <a:ext cx="15775" cy="26550"/>
            </a:xfrm>
            <a:custGeom>
              <a:avLst/>
              <a:gdLst/>
              <a:ahLst/>
              <a:cxnLst/>
              <a:rect l="l" t="t" r="r" b="b"/>
              <a:pathLst>
                <a:path w="631" h="1062" extrusionOk="0">
                  <a:moveTo>
                    <a:pt x="176" y="1"/>
                  </a:moveTo>
                  <a:cubicBezTo>
                    <a:pt x="87" y="1"/>
                    <a:pt x="1" y="71"/>
                    <a:pt x="37" y="180"/>
                  </a:cubicBezTo>
                  <a:cubicBezTo>
                    <a:pt x="97" y="376"/>
                    <a:pt x="165" y="571"/>
                    <a:pt x="226" y="767"/>
                  </a:cubicBezTo>
                  <a:cubicBezTo>
                    <a:pt x="257" y="866"/>
                    <a:pt x="305" y="1062"/>
                    <a:pt x="443" y="1062"/>
                  </a:cubicBezTo>
                  <a:cubicBezTo>
                    <a:pt x="455" y="1062"/>
                    <a:pt x="468" y="1060"/>
                    <a:pt x="482" y="1057"/>
                  </a:cubicBezTo>
                  <a:cubicBezTo>
                    <a:pt x="630" y="1009"/>
                    <a:pt x="576" y="814"/>
                    <a:pt x="536" y="713"/>
                  </a:cubicBezTo>
                  <a:lnTo>
                    <a:pt x="320" y="106"/>
                  </a:lnTo>
                  <a:cubicBezTo>
                    <a:pt x="296" y="33"/>
                    <a:pt x="235" y="1"/>
                    <a:pt x="17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3"/>
            <p:cNvSpPr/>
            <p:nvPr/>
          </p:nvSpPr>
          <p:spPr>
            <a:xfrm>
              <a:off x="2432375" y="3945475"/>
              <a:ext cx="18050" cy="42700"/>
            </a:xfrm>
            <a:custGeom>
              <a:avLst/>
              <a:gdLst/>
              <a:ahLst/>
              <a:cxnLst/>
              <a:rect l="l" t="t" r="r" b="b"/>
              <a:pathLst>
                <a:path w="722" h="1708" extrusionOk="0">
                  <a:moveTo>
                    <a:pt x="128" y="1"/>
                  </a:moveTo>
                  <a:cubicBezTo>
                    <a:pt x="67" y="1"/>
                    <a:pt x="1" y="56"/>
                    <a:pt x="9" y="134"/>
                  </a:cubicBezTo>
                  <a:cubicBezTo>
                    <a:pt x="76" y="612"/>
                    <a:pt x="150" y="1246"/>
                    <a:pt x="447" y="1644"/>
                  </a:cubicBezTo>
                  <a:cubicBezTo>
                    <a:pt x="480" y="1688"/>
                    <a:pt x="523" y="1708"/>
                    <a:pt x="566" y="1708"/>
                  </a:cubicBezTo>
                  <a:cubicBezTo>
                    <a:pt x="646" y="1708"/>
                    <a:pt x="721" y="1638"/>
                    <a:pt x="703" y="1536"/>
                  </a:cubicBezTo>
                  <a:cubicBezTo>
                    <a:pt x="656" y="1287"/>
                    <a:pt x="528" y="1051"/>
                    <a:pt x="440" y="815"/>
                  </a:cubicBezTo>
                  <a:cubicBezTo>
                    <a:pt x="360" y="572"/>
                    <a:pt x="279" y="329"/>
                    <a:pt x="218" y="80"/>
                  </a:cubicBezTo>
                  <a:cubicBezTo>
                    <a:pt x="205" y="24"/>
                    <a:pt x="167" y="1"/>
                    <a:pt x="12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3"/>
            <p:cNvSpPr/>
            <p:nvPr/>
          </p:nvSpPr>
          <p:spPr>
            <a:xfrm>
              <a:off x="2261350" y="3853350"/>
              <a:ext cx="20050" cy="34650"/>
            </a:xfrm>
            <a:custGeom>
              <a:avLst/>
              <a:gdLst/>
              <a:ahLst/>
              <a:cxnLst/>
              <a:rect l="l" t="t" r="r" b="b"/>
              <a:pathLst>
                <a:path w="802" h="1386" extrusionOk="0">
                  <a:moveTo>
                    <a:pt x="173" y="1"/>
                  </a:moveTo>
                  <a:cubicBezTo>
                    <a:pt x="90" y="1"/>
                    <a:pt x="0" y="96"/>
                    <a:pt x="46" y="198"/>
                  </a:cubicBezTo>
                  <a:lnTo>
                    <a:pt x="343" y="872"/>
                  </a:lnTo>
                  <a:cubicBezTo>
                    <a:pt x="424" y="1054"/>
                    <a:pt x="478" y="1277"/>
                    <a:pt x="653" y="1378"/>
                  </a:cubicBezTo>
                  <a:cubicBezTo>
                    <a:pt x="664" y="1383"/>
                    <a:pt x="676" y="1386"/>
                    <a:pt x="688" y="1386"/>
                  </a:cubicBezTo>
                  <a:cubicBezTo>
                    <a:pt x="722" y="1386"/>
                    <a:pt x="758" y="1365"/>
                    <a:pt x="768" y="1331"/>
                  </a:cubicBezTo>
                  <a:cubicBezTo>
                    <a:pt x="802" y="1135"/>
                    <a:pt x="680" y="953"/>
                    <a:pt x="599" y="778"/>
                  </a:cubicBezTo>
                  <a:cubicBezTo>
                    <a:pt x="491" y="542"/>
                    <a:pt x="383" y="306"/>
                    <a:pt x="269" y="70"/>
                  </a:cubicBezTo>
                  <a:cubicBezTo>
                    <a:pt x="248" y="21"/>
                    <a:pt x="211" y="1"/>
                    <a:pt x="17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3"/>
            <p:cNvSpPr/>
            <p:nvPr/>
          </p:nvSpPr>
          <p:spPr>
            <a:xfrm>
              <a:off x="2249650" y="3942700"/>
              <a:ext cx="20450" cy="37375"/>
            </a:xfrm>
            <a:custGeom>
              <a:avLst/>
              <a:gdLst/>
              <a:ahLst/>
              <a:cxnLst/>
              <a:rect l="l" t="t" r="r" b="b"/>
              <a:pathLst>
                <a:path w="818" h="1495" extrusionOk="0">
                  <a:moveTo>
                    <a:pt x="170" y="1"/>
                  </a:moveTo>
                  <a:cubicBezTo>
                    <a:pt x="89" y="1"/>
                    <a:pt x="1" y="96"/>
                    <a:pt x="42" y="198"/>
                  </a:cubicBezTo>
                  <a:cubicBezTo>
                    <a:pt x="143" y="427"/>
                    <a:pt x="245" y="649"/>
                    <a:pt x="339" y="879"/>
                  </a:cubicBezTo>
                  <a:cubicBezTo>
                    <a:pt x="427" y="1074"/>
                    <a:pt x="487" y="1317"/>
                    <a:pt x="642" y="1465"/>
                  </a:cubicBezTo>
                  <a:cubicBezTo>
                    <a:pt x="665" y="1485"/>
                    <a:pt x="691" y="1494"/>
                    <a:pt x="717" y="1494"/>
                  </a:cubicBezTo>
                  <a:cubicBezTo>
                    <a:pt x="769" y="1494"/>
                    <a:pt x="818" y="1457"/>
                    <a:pt x="818" y="1398"/>
                  </a:cubicBezTo>
                  <a:cubicBezTo>
                    <a:pt x="811" y="1182"/>
                    <a:pt x="683" y="980"/>
                    <a:pt x="595" y="784"/>
                  </a:cubicBezTo>
                  <a:cubicBezTo>
                    <a:pt x="487" y="548"/>
                    <a:pt x="373" y="305"/>
                    <a:pt x="265" y="69"/>
                  </a:cubicBezTo>
                  <a:cubicBezTo>
                    <a:pt x="244" y="21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3"/>
            <p:cNvSpPr/>
            <p:nvPr/>
          </p:nvSpPr>
          <p:spPr>
            <a:xfrm>
              <a:off x="2188825" y="4005675"/>
              <a:ext cx="25000" cy="36825"/>
            </a:xfrm>
            <a:custGeom>
              <a:avLst/>
              <a:gdLst/>
              <a:ahLst/>
              <a:cxnLst/>
              <a:rect l="l" t="t" r="r" b="b"/>
              <a:pathLst>
                <a:path w="1000" h="1473" extrusionOk="0">
                  <a:moveTo>
                    <a:pt x="186" y="1"/>
                  </a:moveTo>
                  <a:cubicBezTo>
                    <a:pt x="97" y="1"/>
                    <a:pt x="1" y="75"/>
                    <a:pt x="41" y="173"/>
                  </a:cubicBezTo>
                  <a:cubicBezTo>
                    <a:pt x="129" y="396"/>
                    <a:pt x="223" y="618"/>
                    <a:pt x="331" y="827"/>
                  </a:cubicBezTo>
                  <a:cubicBezTo>
                    <a:pt x="439" y="1030"/>
                    <a:pt x="540" y="1272"/>
                    <a:pt x="709" y="1434"/>
                  </a:cubicBezTo>
                  <a:cubicBezTo>
                    <a:pt x="739" y="1460"/>
                    <a:pt x="775" y="1472"/>
                    <a:pt x="812" y="1472"/>
                  </a:cubicBezTo>
                  <a:cubicBezTo>
                    <a:pt x="906" y="1472"/>
                    <a:pt x="999" y="1393"/>
                    <a:pt x="965" y="1286"/>
                  </a:cubicBezTo>
                  <a:cubicBezTo>
                    <a:pt x="904" y="1077"/>
                    <a:pt x="749" y="888"/>
                    <a:pt x="641" y="693"/>
                  </a:cubicBezTo>
                  <a:cubicBezTo>
                    <a:pt x="527" y="484"/>
                    <a:pt x="405" y="281"/>
                    <a:pt x="297" y="66"/>
                  </a:cubicBezTo>
                  <a:cubicBezTo>
                    <a:pt x="275" y="20"/>
                    <a:pt x="231" y="1"/>
                    <a:pt x="1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3"/>
            <p:cNvSpPr/>
            <p:nvPr/>
          </p:nvSpPr>
          <p:spPr>
            <a:xfrm>
              <a:off x="2183075" y="3935075"/>
              <a:ext cx="19775" cy="35075"/>
            </a:xfrm>
            <a:custGeom>
              <a:avLst/>
              <a:gdLst/>
              <a:ahLst/>
              <a:cxnLst/>
              <a:rect l="l" t="t" r="r" b="b"/>
              <a:pathLst>
                <a:path w="791" h="1403" extrusionOk="0">
                  <a:moveTo>
                    <a:pt x="137" y="0"/>
                  </a:moveTo>
                  <a:cubicBezTo>
                    <a:pt x="66" y="0"/>
                    <a:pt x="0" y="53"/>
                    <a:pt x="28" y="138"/>
                  </a:cubicBezTo>
                  <a:cubicBezTo>
                    <a:pt x="109" y="368"/>
                    <a:pt x="197" y="597"/>
                    <a:pt x="298" y="819"/>
                  </a:cubicBezTo>
                  <a:cubicBezTo>
                    <a:pt x="386" y="1022"/>
                    <a:pt x="453" y="1251"/>
                    <a:pt x="635" y="1386"/>
                  </a:cubicBezTo>
                  <a:cubicBezTo>
                    <a:pt x="650" y="1397"/>
                    <a:pt x="667" y="1402"/>
                    <a:pt x="684" y="1402"/>
                  </a:cubicBezTo>
                  <a:cubicBezTo>
                    <a:pt x="737" y="1402"/>
                    <a:pt x="790" y="1354"/>
                    <a:pt x="790" y="1298"/>
                  </a:cubicBezTo>
                  <a:cubicBezTo>
                    <a:pt x="784" y="1103"/>
                    <a:pt x="662" y="934"/>
                    <a:pt x="568" y="759"/>
                  </a:cubicBezTo>
                  <a:lnTo>
                    <a:pt x="575" y="759"/>
                  </a:lnTo>
                  <a:cubicBezTo>
                    <a:pt x="460" y="536"/>
                    <a:pt x="352" y="307"/>
                    <a:pt x="258" y="78"/>
                  </a:cubicBezTo>
                  <a:cubicBezTo>
                    <a:pt x="233" y="24"/>
                    <a:pt x="184" y="0"/>
                    <a:pt x="13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3"/>
            <p:cNvSpPr/>
            <p:nvPr/>
          </p:nvSpPr>
          <p:spPr>
            <a:xfrm>
              <a:off x="2089725" y="4015575"/>
              <a:ext cx="19050" cy="30825"/>
            </a:xfrm>
            <a:custGeom>
              <a:avLst/>
              <a:gdLst/>
              <a:ahLst/>
              <a:cxnLst/>
              <a:rect l="l" t="t" r="r" b="b"/>
              <a:pathLst>
                <a:path w="762" h="1233" extrusionOk="0">
                  <a:moveTo>
                    <a:pt x="207" y="0"/>
                  </a:moveTo>
                  <a:cubicBezTo>
                    <a:pt x="107" y="0"/>
                    <a:pt x="0" y="108"/>
                    <a:pt x="61" y="229"/>
                  </a:cubicBezTo>
                  <a:cubicBezTo>
                    <a:pt x="148" y="398"/>
                    <a:pt x="229" y="573"/>
                    <a:pt x="310" y="742"/>
                  </a:cubicBezTo>
                  <a:cubicBezTo>
                    <a:pt x="377" y="897"/>
                    <a:pt x="425" y="1099"/>
                    <a:pt x="560" y="1207"/>
                  </a:cubicBezTo>
                  <a:cubicBezTo>
                    <a:pt x="581" y="1223"/>
                    <a:pt x="612" y="1233"/>
                    <a:pt x="642" y="1233"/>
                  </a:cubicBezTo>
                  <a:cubicBezTo>
                    <a:pt x="685" y="1233"/>
                    <a:pt x="727" y="1212"/>
                    <a:pt x="735" y="1160"/>
                  </a:cubicBezTo>
                  <a:cubicBezTo>
                    <a:pt x="762" y="978"/>
                    <a:pt x="674" y="823"/>
                    <a:pt x="600" y="661"/>
                  </a:cubicBezTo>
                  <a:cubicBezTo>
                    <a:pt x="512" y="458"/>
                    <a:pt x="418" y="270"/>
                    <a:pt x="324" y="74"/>
                  </a:cubicBezTo>
                  <a:cubicBezTo>
                    <a:pt x="296" y="22"/>
                    <a:pt x="252" y="0"/>
                    <a:pt x="20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3"/>
            <p:cNvSpPr/>
            <p:nvPr/>
          </p:nvSpPr>
          <p:spPr>
            <a:xfrm>
              <a:off x="2112700" y="3964975"/>
              <a:ext cx="19400" cy="28150"/>
            </a:xfrm>
            <a:custGeom>
              <a:avLst/>
              <a:gdLst/>
              <a:ahLst/>
              <a:cxnLst/>
              <a:rect l="l" t="t" r="r" b="b"/>
              <a:pathLst>
                <a:path w="776" h="1126" extrusionOk="0">
                  <a:moveTo>
                    <a:pt x="138" y="0"/>
                  </a:moveTo>
                  <a:cubicBezTo>
                    <a:pt x="74" y="0"/>
                    <a:pt x="0" y="57"/>
                    <a:pt x="32" y="129"/>
                  </a:cubicBezTo>
                  <a:cubicBezTo>
                    <a:pt x="99" y="311"/>
                    <a:pt x="187" y="493"/>
                    <a:pt x="281" y="669"/>
                  </a:cubicBezTo>
                  <a:cubicBezTo>
                    <a:pt x="369" y="817"/>
                    <a:pt x="463" y="1026"/>
                    <a:pt x="618" y="1114"/>
                  </a:cubicBezTo>
                  <a:cubicBezTo>
                    <a:pt x="634" y="1122"/>
                    <a:pt x="649" y="1126"/>
                    <a:pt x="665" y="1126"/>
                  </a:cubicBezTo>
                  <a:cubicBezTo>
                    <a:pt x="724" y="1126"/>
                    <a:pt x="776" y="1070"/>
                    <a:pt x="760" y="1006"/>
                  </a:cubicBezTo>
                  <a:cubicBezTo>
                    <a:pt x="719" y="837"/>
                    <a:pt x="571" y="696"/>
                    <a:pt x="483" y="554"/>
                  </a:cubicBezTo>
                  <a:cubicBezTo>
                    <a:pt x="382" y="392"/>
                    <a:pt x="295" y="224"/>
                    <a:pt x="214" y="48"/>
                  </a:cubicBezTo>
                  <a:cubicBezTo>
                    <a:pt x="200" y="15"/>
                    <a:pt x="170" y="0"/>
                    <a:pt x="13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9" name="Google Shape;589;p13"/>
          <p:cNvGrpSpPr/>
          <p:nvPr/>
        </p:nvGrpSpPr>
        <p:grpSpPr>
          <a:xfrm>
            <a:off x="6034629" y="3332655"/>
            <a:ext cx="3145045" cy="1838162"/>
            <a:chOff x="4246750" y="3914450"/>
            <a:chExt cx="533900" cy="312050"/>
          </a:xfrm>
        </p:grpSpPr>
        <p:sp>
          <p:nvSpPr>
            <p:cNvPr id="590" name="Google Shape;590;p13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3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3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3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3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3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3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3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3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3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0" name="Google Shape;600;p13"/>
          <p:cNvGrpSpPr/>
          <p:nvPr/>
        </p:nvGrpSpPr>
        <p:grpSpPr>
          <a:xfrm>
            <a:off x="3613950" y="3450050"/>
            <a:ext cx="1865824" cy="801127"/>
            <a:chOff x="3124075" y="3826725"/>
            <a:chExt cx="412000" cy="176900"/>
          </a:xfrm>
        </p:grpSpPr>
        <p:sp>
          <p:nvSpPr>
            <p:cNvPr id="601" name="Google Shape;601;p13"/>
            <p:cNvSpPr/>
            <p:nvPr/>
          </p:nvSpPr>
          <p:spPr>
            <a:xfrm>
              <a:off x="3124075" y="3826725"/>
              <a:ext cx="412000" cy="176900"/>
            </a:xfrm>
            <a:custGeom>
              <a:avLst/>
              <a:gdLst/>
              <a:ahLst/>
              <a:cxnLst/>
              <a:rect l="l" t="t" r="r" b="b"/>
              <a:pathLst>
                <a:path w="16480" h="7076" extrusionOk="0">
                  <a:moveTo>
                    <a:pt x="6192" y="0"/>
                  </a:moveTo>
                  <a:cubicBezTo>
                    <a:pt x="5606" y="0"/>
                    <a:pt x="5023" y="217"/>
                    <a:pt x="4552" y="568"/>
                  </a:cubicBezTo>
                  <a:cubicBezTo>
                    <a:pt x="3540" y="1324"/>
                    <a:pt x="3055" y="2719"/>
                    <a:pt x="3392" y="3940"/>
                  </a:cubicBezTo>
                  <a:cubicBezTo>
                    <a:pt x="2901" y="3443"/>
                    <a:pt x="2287" y="2907"/>
                    <a:pt x="1629" y="2907"/>
                  </a:cubicBezTo>
                  <a:cubicBezTo>
                    <a:pt x="1519" y="2907"/>
                    <a:pt x="1407" y="2922"/>
                    <a:pt x="1295" y="2955"/>
                  </a:cubicBezTo>
                  <a:cubicBezTo>
                    <a:pt x="803" y="3097"/>
                    <a:pt x="465" y="3555"/>
                    <a:pt x="297" y="4041"/>
                  </a:cubicBezTo>
                  <a:cubicBezTo>
                    <a:pt x="0" y="4864"/>
                    <a:pt x="115" y="5821"/>
                    <a:pt x="580" y="6563"/>
                  </a:cubicBezTo>
                  <a:lnTo>
                    <a:pt x="16264" y="7075"/>
                  </a:lnTo>
                  <a:cubicBezTo>
                    <a:pt x="16372" y="6286"/>
                    <a:pt x="16480" y="5464"/>
                    <a:pt x="16278" y="4688"/>
                  </a:cubicBezTo>
                  <a:cubicBezTo>
                    <a:pt x="16069" y="3920"/>
                    <a:pt x="15462" y="3191"/>
                    <a:pt x="14666" y="3104"/>
                  </a:cubicBezTo>
                  <a:cubicBezTo>
                    <a:pt x="14605" y="3097"/>
                    <a:pt x="14545" y="3093"/>
                    <a:pt x="14486" y="3093"/>
                  </a:cubicBezTo>
                  <a:cubicBezTo>
                    <a:pt x="13620" y="3093"/>
                    <a:pt x="12886" y="3803"/>
                    <a:pt x="12292" y="4459"/>
                  </a:cubicBezTo>
                  <a:cubicBezTo>
                    <a:pt x="11773" y="3879"/>
                    <a:pt x="11234" y="3272"/>
                    <a:pt x="10519" y="2962"/>
                  </a:cubicBezTo>
                  <a:cubicBezTo>
                    <a:pt x="10250" y="2844"/>
                    <a:pt x="9947" y="2781"/>
                    <a:pt x="9648" y="2781"/>
                  </a:cubicBezTo>
                  <a:cubicBezTo>
                    <a:pt x="9160" y="2781"/>
                    <a:pt x="8683" y="2950"/>
                    <a:pt x="8382" y="3326"/>
                  </a:cubicBezTo>
                  <a:cubicBezTo>
                    <a:pt x="8173" y="2706"/>
                    <a:pt x="8341" y="2011"/>
                    <a:pt x="8159" y="1377"/>
                  </a:cubicBezTo>
                  <a:cubicBezTo>
                    <a:pt x="7950" y="690"/>
                    <a:pt x="7303" y="170"/>
                    <a:pt x="6595" y="36"/>
                  </a:cubicBezTo>
                  <a:cubicBezTo>
                    <a:pt x="6461" y="12"/>
                    <a:pt x="6327" y="0"/>
                    <a:pt x="6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3"/>
            <p:cNvSpPr/>
            <p:nvPr/>
          </p:nvSpPr>
          <p:spPr>
            <a:xfrm>
              <a:off x="3150975" y="3954750"/>
              <a:ext cx="12725" cy="25025"/>
            </a:xfrm>
            <a:custGeom>
              <a:avLst/>
              <a:gdLst/>
              <a:ahLst/>
              <a:cxnLst/>
              <a:rect l="l" t="t" r="r" b="b"/>
              <a:pathLst>
                <a:path w="509" h="1001" extrusionOk="0">
                  <a:moveTo>
                    <a:pt x="65" y="0"/>
                  </a:moveTo>
                  <a:cubicBezTo>
                    <a:pt x="31" y="0"/>
                    <a:pt x="1" y="32"/>
                    <a:pt x="10" y="73"/>
                  </a:cubicBezTo>
                  <a:cubicBezTo>
                    <a:pt x="37" y="248"/>
                    <a:pt x="91" y="410"/>
                    <a:pt x="151" y="572"/>
                  </a:cubicBezTo>
                  <a:cubicBezTo>
                    <a:pt x="205" y="713"/>
                    <a:pt x="239" y="875"/>
                    <a:pt x="347" y="976"/>
                  </a:cubicBezTo>
                  <a:cubicBezTo>
                    <a:pt x="364" y="993"/>
                    <a:pt x="385" y="1001"/>
                    <a:pt x="407" y="1001"/>
                  </a:cubicBezTo>
                  <a:cubicBezTo>
                    <a:pt x="454" y="1001"/>
                    <a:pt x="502" y="965"/>
                    <a:pt x="502" y="909"/>
                  </a:cubicBezTo>
                  <a:cubicBezTo>
                    <a:pt x="509" y="761"/>
                    <a:pt x="414" y="626"/>
                    <a:pt x="360" y="491"/>
                  </a:cubicBezTo>
                  <a:cubicBezTo>
                    <a:pt x="286" y="329"/>
                    <a:pt x="212" y="174"/>
                    <a:pt x="111" y="26"/>
                  </a:cubicBezTo>
                  <a:cubicBezTo>
                    <a:pt x="98" y="8"/>
                    <a:pt x="81" y="0"/>
                    <a:pt x="65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3"/>
            <p:cNvSpPr/>
            <p:nvPr/>
          </p:nvSpPr>
          <p:spPr>
            <a:xfrm>
              <a:off x="3238550" y="3863300"/>
              <a:ext cx="10800" cy="25775"/>
            </a:xfrm>
            <a:custGeom>
              <a:avLst/>
              <a:gdLst/>
              <a:ahLst/>
              <a:cxnLst/>
              <a:rect l="l" t="t" r="r" b="b"/>
              <a:pathLst>
                <a:path w="432" h="1031" extrusionOk="0">
                  <a:moveTo>
                    <a:pt x="111" y="1"/>
                  </a:moveTo>
                  <a:cubicBezTo>
                    <a:pt x="57" y="1"/>
                    <a:pt x="1" y="48"/>
                    <a:pt x="13" y="117"/>
                  </a:cubicBezTo>
                  <a:cubicBezTo>
                    <a:pt x="60" y="386"/>
                    <a:pt x="60" y="751"/>
                    <a:pt x="215" y="987"/>
                  </a:cubicBezTo>
                  <a:cubicBezTo>
                    <a:pt x="236" y="1017"/>
                    <a:pt x="265" y="1030"/>
                    <a:pt x="293" y="1030"/>
                  </a:cubicBezTo>
                  <a:cubicBezTo>
                    <a:pt x="340" y="1030"/>
                    <a:pt x="387" y="994"/>
                    <a:pt x="391" y="939"/>
                  </a:cubicBezTo>
                  <a:cubicBezTo>
                    <a:pt x="431" y="663"/>
                    <a:pt x="276" y="333"/>
                    <a:pt x="195" y="70"/>
                  </a:cubicBezTo>
                  <a:cubicBezTo>
                    <a:pt x="182" y="21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3"/>
            <p:cNvSpPr/>
            <p:nvPr/>
          </p:nvSpPr>
          <p:spPr>
            <a:xfrm>
              <a:off x="3218975" y="3943775"/>
              <a:ext cx="11150" cy="25725"/>
            </a:xfrm>
            <a:custGeom>
              <a:avLst/>
              <a:gdLst/>
              <a:ahLst/>
              <a:cxnLst/>
              <a:rect l="l" t="t" r="r" b="b"/>
              <a:pathLst>
                <a:path w="446" h="1029" extrusionOk="0">
                  <a:moveTo>
                    <a:pt x="103" y="1"/>
                  </a:moveTo>
                  <a:cubicBezTo>
                    <a:pt x="55" y="1"/>
                    <a:pt x="7" y="34"/>
                    <a:pt x="7" y="94"/>
                  </a:cubicBezTo>
                  <a:cubicBezTo>
                    <a:pt x="0" y="276"/>
                    <a:pt x="34" y="444"/>
                    <a:pt x="75" y="613"/>
                  </a:cubicBezTo>
                  <a:cubicBezTo>
                    <a:pt x="102" y="761"/>
                    <a:pt x="115" y="937"/>
                    <a:pt x="257" y="1018"/>
                  </a:cubicBezTo>
                  <a:cubicBezTo>
                    <a:pt x="268" y="1025"/>
                    <a:pt x="284" y="1028"/>
                    <a:pt x="300" y="1028"/>
                  </a:cubicBezTo>
                  <a:cubicBezTo>
                    <a:pt x="331" y="1028"/>
                    <a:pt x="365" y="1015"/>
                    <a:pt x="378" y="984"/>
                  </a:cubicBezTo>
                  <a:cubicBezTo>
                    <a:pt x="445" y="842"/>
                    <a:pt x="371" y="721"/>
                    <a:pt x="331" y="579"/>
                  </a:cubicBezTo>
                  <a:cubicBezTo>
                    <a:pt x="284" y="404"/>
                    <a:pt x="257" y="235"/>
                    <a:pt x="196" y="67"/>
                  </a:cubicBezTo>
                  <a:cubicBezTo>
                    <a:pt x="181" y="22"/>
                    <a:pt x="142" y="1"/>
                    <a:pt x="10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3"/>
            <p:cNvSpPr/>
            <p:nvPr/>
          </p:nvSpPr>
          <p:spPr>
            <a:xfrm>
              <a:off x="3383825" y="3928300"/>
              <a:ext cx="9300" cy="28575"/>
            </a:xfrm>
            <a:custGeom>
              <a:avLst/>
              <a:gdLst/>
              <a:ahLst/>
              <a:cxnLst/>
              <a:rect l="l" t="t" r="r" b="b"/>
              <a:pathLst>
                <a:path w="372" h="1143" extrusionOk="0">
                  <a:moveTo>
                    <a:pt x="187" y="1"/>
                  </a:moveTo>
                  <a:cubicBezTo>
                    <a:pt x="125" y="1"/>
                    <a:pt x="62" y="41"/>
                    <a:pt x="55" y="119"/>
                  </a:cubicBezTo>
                  <a:cubicBezTo>
                    <a:pt x="41" y="295"/>
                    <a:pt x="28" y="470"/>
                    <a:pt x="28" y="645"/>
                  </a:cubicBezTo>
                  <a:cubicBezTo>
                    <a:pt x="21" y="794"/>
                    <a:pt x="1" y="962"/>
                    <a:pt x="95" y="1084"/>
                  </a:cubicBezTo>
                  <a:cubicBezTo>
                    <a:pt x="121" y="1120"/>
                    <a:pt x="165" y="1142"/>
                    <a:pt x="207" y="1142"/>
                  </a:cubicBezTo>
                  <a:cubicBezTo>
                    <a:pt x="244" y="1142"/>
                    <a:pt x="279" y="1125"/>
                    <a:pt x="298" y="1084"/>
                  </a:cubicBezTo>
                  <a:cubicBezTo>
                    <a:pt x="372" y="942"/>
                    <a:pt x="331" y="801"/>
                    <a:pt x="325" y="645"/>
                  </a:cubicBezTo>
                  <a:lnTo>
                    <a:pt x="318" y="645"/>
                  </a:lnTo>
                  <a:cubicBezTo>
                    <a:pt x="311" y="470"/>
                    <a:pt x="304" y="295"/>
                    <a:pt x="304" y="119"/>
                  </a:cubicBezTo>
                  <a:cubicBezTo>
                    <a:pt x="304" y="39"/>
                    <a:pt x="247" y="1"/>
                    <a:pt x="187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3"/>
            <p:cNvSpPr/>
            <p:nvPr/>
          </p:nvSpPr>
          <p:spPr>
            <a:xfrm>
              <a:off x="3450600" y="3949250"/>
              <a:ext cx="10625" cy="31175"/>
            </a:xfrm>
            <a:custGeom>
              <a:avLst/>
              <a:gdLst/>
              <a:ahLst/>
              <a:cxnLst/>
              <a:rect l="l" t="t" r="r" b="b"/>
              <a:pathLst>
                <a:path w="425" h="1247" extrusionOk="0">
                  <a:moveTo>
                    <a:pt x="267" y="0"/>
                  </a:moveTo>
                  <a:cubicBezTo>
                    <a:pt x="204" y="0"/>
                    <a:pt x="139" y="43"/>
                    <a:pt x="128" y="124"/>
                  </a:cubicBezTo>
                  <a:cubicBezTo>
                    <a:pt x="115" y="300"/>
                    <a:pt x="95" y="468"/>
                    <a:pt x="68" y="644"/>
                  </a:cubicBezTo>
                  <a:cubicBezTo>
                    <a:pt x="41" y="792"/>
                    <a:pt x="0" y="940"/>
                    <a:pt x="7" y="1095"/>
                  </a:cubicBezTo>
                  <a:cubicBezTo>
                    <a:pt x="7" y="1180"/>
                    <a:pt x="93" y="1247"/>
                    <a:pt x="173" y="1247"/>
                  </a:cubicBezTo>
                  <a:cubicBezTo>
                    <a:pt x="220" y="1247"/>
                    <a:pt x="265" y="1224"/>
                    <a:pt x="290" y="1169"/>
                  </a:cubicBezTo>
                  <a:cubicBezTo>
                    <a:pt x="425" y="859"/>
                    <a:pt x="405" y="455"/>
                    <a:pt x="391" y="124"/>
                  </a:cubicBezTo>
                  <a:cubicBezTo>
                    <a:pt x="388" y="41"/>
                    <a:pt x="328" y="0"/>
                    <a:pt x="26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3"/>
            <p:cNvSpPr/>
            <p:nvPr/>
          </p:nvSpPr>
          <p:spPr>
            <a:xfrm>
              <a:off x="3491225" y="3929650"/>
              <a:ext cx="8450" cy="30200"/>
            </a:xfrm>
            <a:custGeom>
              <a:avLst/>
              <a:gdLst/>
              <a:ahLst/>
              <a:cxnLst/>
              <a:rect l="l" t="t" r="r" b="b"/>
              <a:pathLst>
                <a:path w="338" h="1208" extrusionOk="0">
                  <a:moveTo>
                    <a:pt x="207" y="1"/>
                  </a:moveTo>
                  <a:cubicBezTo>
                    <a:pt x="158" y="1"/>
                    <a:pt x="108" y="34"/>
                    <a:pt x="101" y="99"/>
                  </a:cubicBezTo>
                  <a:cubicBezTo>
                    <a:pt x="81" y="308"/>
                    <a:pt x="54" y="517"/>
                    <a:pt x="47" y="733"/>
                  </a:cubicBezTo>
                  <a:cubicBezTo>
                    <a:pt x="34" y="895"/>
                    <a:pt x="0" y="1057"/>
                    <a:pt x="108" y="1185"/>
                  </a:cubicBezTo>
                  <a:cubicBezTo>
                    <a:pt x="121" y="1201"/>
                    <a:pt x="141" y="1208"/>
                    <a:pt x="162" y="1208"/>
                  </a:cubicBezTo>
                  <a:cubicBezTo>
                    <a:pt x="185" y="1208"/>
                    <a:pt x="208" y="1199"/>
                    <a:pt x="223" y="1185"/>
                  </a:cubicBezTo>
                  <a:cubicBezTo>
                    <a:pt x="337" y="1063"/>
                    <a:pt x="310" y="895"/>
                    <a:pt x="317" y="733"/>
                  </a:cubicBezTo>
                  <a:cubicBezTo>
                    <a:pt x="317" y="517"/>
                    <a:pt x="304" y="308"/>
                    <a:pt x="304" y="99"/>
                  </a:cubicBezTo>
                  <a:cubicBezTo>
                    <a:pt x="300" y="33"/>
                    <a:pt x="254" y="1"/>
                    <a:pt x="207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8" name="Google Shape;608;p13"/>
          <p:cNvSpPr/>
          <p:nvPr/>
        </p:nvSpPr>
        <p:spPr>
          <a:xfrm>
            <a:off x="-37713" y="4168276"/>
            <a:ext cx="9218842" cy="1001512"/>
          </a:xfrm>
          <a:custGeom>
            <a:avLst/>
            <a:gdLst/>
            <a:ahLst/>
            <a:cxnLst/>
            <a:rect l="l" t="t" r="r" b="b"/>
            <a:pathLst>
              <a:path w="99122" h="22807" extrusionOk="0">
                <a:moveTo>
                  <a:pt x="61118" y="0"/>
                </a:moveTo>
                <a:cubicBezTo>
                  <a:pt x="40645" y="0"/>
                  <a:pt x="20272" y="2138"/>
                  <a:pt x="1" y="6374"/>
                </a:cubicBezTo>
                <a:lnTo>
                  <a:pt x="1" y="22807"/>
                </a:lnTo>
                <a:lnTo>
                  <a:pt x="99121" y="22807"/>
                </a:lnTo>
                <a:lnTo>
                  <a:pt x="99121" y="2450"/>
                </a:lnTo>
                <a:cubicBezTo>
                  <a:pt x="86417" y="814"/>
                  <a:pt x="73749" y="0"/>
                  <a:pt x="611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9" name="Google Shape;609;p13"/>
          <p:cNvGrpSpPr/>
          <p:nvPr/>
        </p:nvGrpSpPr>
        <p:grpSpPr>
          <a:xfrm>
            <a:off x="629649" y="4342392"/>
            <a:ext cx="7884138" cy="685458"/>
            <a:chOff x="629649" y="4342392"/>
            <a:chExt cx="7884138" cy="685458"/>
          </a:xfrm>
        </p:grpSpPr>
        <p:grpSp>
          <p:nvGrpSpPr>
            <p:cNvPr id="610" name="Google Shape;610;p13"/>
            <p:cNvGrpSpPr/>
            <p:nvPr/>
          </p:nvGrpSpPr>
          <p:grpSpPr>
            <a:xfrm>
              <a:off x="629649" y="4885728"/>
              <a:ext cx="167162" cy="142122"/>
              <a:chOff x="1459849" y="4903578"/>
              <a:chExt cx="167162" cy="142122"/>
            </a:xfrm>
          </p:grpSpPr>
          <p:sp>
            <p:nvSpPr>
              <p:cNvPr id="611" name="Google Shape;611;p13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13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13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4" name="Google Shape;614;p13"/>
            <p:cNvGrpSpPr/>
            <p:nvPr/>
          </p:nvGrpSpPr>
          <p:grpSpPr>
            <a:xfrm>
              <a:off x="1909989" y="4448832"/>
              <a:ext cx="167608" cy="105643"/>
              <a:chOff x="2313539" y="4811869"/>
              <a:chExt cx="167608" cy="105643"/>
            </a:xfrm>
          </p:grpSpPr>
          <p:sp>
            <p:nvSpPr>
              <p:cNvPr id="615" name="Google Shape;615;p13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13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13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8" name="Google Shape;618;p13"/>
            <p:cNvGrpSpPr/>
            <p:nvPr/>
          </p:nvGrpSpPr>
          <p:grpSpPr>
            <a:xfrm>
              <a:off x="5632643" y="4803554"/>
              <a:ext cx="194333" cy="110385"/>
              <a:chOff x="3169393" y="4715929"/>
              <a:chExt cx="194333" cy="110385"/>
            </a:xfrm>
          </p:grpSpPr>
          <p:sp>
            <p:nvSpPr>
              <p:cNvPr id="619" name="Google Shape;619;p13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13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13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2" name="Google Shape;622;p13"/>
            <p:cNvGrpSpPr/>
            <p:nvPr/>
          </p:nvGrpSpPr>
          <p:grpSpPr>
            <a:xfrm>
              <a:off x="3213032" y="4903567"/>
              <a:ext cx="166017" cy="106445"/>
              <a:chOff x="8105507" y="3916667"/>
              <a:chExt cx="166017" cy="106445"/>
            </a:xfrm>
          </p:grpSpPr>
          <p:sp>
            <p:nvSpPr>
              <p:cNvPr id="623" name="Google Shape;623;p13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13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13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6" name="Google Shape;626;p13"/>
            <p:cNvGrpSpPr/>
            <p:nvPr/>
          </p:nvGrpSpPr>
          <p:grpSpPr>
            <a:xfrm>
              <a:off x="7290247" y="4443102"/>
              <a:ext cx="188606" cy="117097"/>
              <a:chOff x="6912722" y="4491852"/>
              <a:chExt cx="188606" cy="117097"/>
            </a:xfrm>
          </p:grpSpPr>
          <p:sp>
            <p:nvSpPr>
              <p:cNvPr id="627" name="Google Shape;627;p13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3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3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0" name="Google Shape;630;p13"/>
            <p:cNvGrpSpPr/>
            <p:nvPr/>
          </p:nvGrpSpPr>
          <p:grpSpPr>
            <a:xfrm>
              <a:off x="4463857" y="4342392"/>
              <a:ext cx="166017" cy="106445"/>
              <a:chOff x="8105507" y="3916667"/>
              <a:chExt cx="166017" cy="106445"/>
            </a:xfrm>
          </p:grpSpPr>
          <p:sp>
            <p:nvSpPr>
              <p:cNvPr id="631" name="Google Shape;631;p13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13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13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4" name="Google Shape;634;p13"/>
            <p:cNvGrpSpPr/>
            <p:nvPr/>
          </p:nvGrpSpPr>
          <p:grpSpPr>
            <a:xfrm>
              <a:off x="8347770" y="4697117"/>
              <a:ext cx="166017" cy="106445"/>
              <a:chOff x="8105507" y="3916667"/>
              <a:chExt cx="166017" cy="106445"/>
            </a:xfrm>
          </p:grpSpPr>
          <p:sp>
            <p:nvSpPr>
              <p:cNvPr id="635" name="Google Shape;635;p13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13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13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>
            <a:off x="721835" y="2557777"/>
            <a:ext cx="2385900" cy="6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>
            <a:off x="3379050" y="2557777"/>
            <a:ext cx="2385900" cy="6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6036265" y="2557777"/>
            <a:ext cx="2385900" cy="6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title" hasCustomPrompt="1"/>
          </p:nvPr>
        </p:nvSpPr>
        <p:spPr>
          <a:xfrm>
            <a:off x="1547435" y="1415149"/>
            <a:ext cx="7347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 idx="4" hasCustomPrompt="1"/>
          </p:nvPr>
        </p:nvSpPr>
        <p:spPr>
          <a:xfrm>
            <a:off x="4204650" y="1415149"/>
            <a:ext cx="7347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43" name="Google Shape;643;p13"/>
          <p:cNvSpPr txBox="1">
            <a:spLocks noGrp="1"/>
          </p:cNvSpPr>
          <p:nvPr>
            <p:ph type="title" idx="5" hasCustomPrompt="1"/>
          </p:nvPr>
        </p:nvSpPr>
        <p:spPr>
          <a:xfrm>
            <a:off x="6861865" y="1415149"/>
            <a:ext cx="7347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44" name="Google Shape;644;p13"/>
          <p:cNvSpPr txBox="1">
            <a:spLocks noGrp="1"/>
          </p:cNvSpPr>
          <p:nvPr>
            <p:ph type="subTitle" idx="6"/>
          </p:nvPr>
        </p:nvSpPr>
        <p:spPr>
          <a:xfrm>
            <a:off x="721835" y="2208975"/>
            <a:ext cx="23859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5" name="Google Shape;645;p13"/>
          <p:cNvSpPr txBox="1">
            <a:spLocks noGrp="1"/>
          </p:cNvSpPr>
          <p:nvPr>
            <p:ph type="subTitle" idx="7"/>
          </p:nvPr>
        </p:nvSpPr>
        <p:spPr>
          <a:xfrm>
            <a:off x="3379050" y="2208975"/>
            <a:ext cx="23859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6" name="Google Shape;646;p13"/>
          <p:cNvSpPr txBox="1">
            <a:spLocks noGrp="1"/>
          </p:cNvSpPr>
          <p:nvPr>
            <p:ph type="subTitle" idx="8"/>
          </p:nvPr>
        </p:nvSpPr>
        <p:spPr>
          <a:xfrm>
            <a:off x="6036265" y="2208975"/>
            <a:ext cx="23859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7" name="Google Shape;647;p13"/>
          <p:cNvSpPr txBox="1">
            <a:spLocks noGrp="1"/>
          </p:cNvSpPr>
          <p:nvPr>
            <p:ph type="title" idx="9"/>
          </p:nvPr>
        </p:nvSpPr>
        <p:spPr>
          <a:xfrm>
            <a:off x="713225" y="36478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19"/>
          <p:cNvSpPr/>
          <p:nvPr/>
        </p:nvSpPr>
        <p:spPr>
          <a:xfrm rot="10800000" flipH="1">
            <a:off x="-3392" y="-696826"/>
            <a:ext cx="9150778" cy="1477208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9" name="Google Shape;949;p19"/>
          <p:cNvGrpSpPr/>
          <p:nvPr/>
        </p:nvGrpSpPr>
        <p:grpSpPr>
          <a:xfrm flipH="1">
            <a:off x="-1509686" y="4363553"/>
            <a:ext cx="2982653" cy="1583709"/>
            <a:chOff x="2051275" y="3803825"/>
            <a:chExt cx="548050" cy="291000"/>
          </a:xfrm>
        </p:grpSpPr>
        <p:sp>
          <p:nvSpPr>
            <p:cNvPr id="950" name="Google Shape;950;p19"/>
            <p:cNvSpPr/>
            <p:nvPr/>
          </p:nvSpPr>
          <p:spPr>
            <a:xfrm>
              <a:off x="2051275" y="3803825"/>
              <a:ext cx="548050" cy="291000"/>
            </a:xfrm>
            <a:custGeom>
              <a:avLst/>
              <a:gdLst/>
              <a:ahLst/>
              <a:cxnLst/>
              <a:rect l="l" t="t" r="r" b="b"/>
              <a:pathLst>
                <a:path w="21922" h="11640" extrusionOk="0">
                  <a:moveTo>
                    <a:pt x="8946" y="1"/>
                  </a:moveTo>
                  <a:cubicBezTo>
                    <a:pt x="8236" y="1"/>
                    <a:pt x="7532" y="269"/>
                    <a:pt x="7087" y="824"/>
                  </a:cubicBezTo>
                  <a:cubicBezTo>
                    <a:pt x="6393" y="1687"/>
                    <a:pt x="6487" y="2934"/>
                    <a:pt x="6615" y="4040"/>
                  </a:cubicBezTo>
                  <a:cubicBezTo>
                    <a:pt x="6358" y="3842"/>
                    <a:pt x="6038" y="3744"/>
                    <a:pt x="5716" y="3744"/>
                  </a:cubicBezTo>
                  <a:cubicBezTo>
                    <a:pt x="5371" y="3744"/>
                    <a:pt x="5026" y="3857"/>
                    <a:pt x="4761" y="4080"/>
                  </a:cubicBezTo>
                  <a:cubicBezTo>
                    <a:pt x="4242" y="4519"/>
                    <a:pt x="4080" y="5328"/>
                    <a:pt x="4377" y="5935"/>
                  </a:cubicBezTo>
                  <a:cubicBezTo>
                    <a:pt x="3811" y="5669"/>
                    <a:pt x="3187" y="5535"/>
                    <a:pt x="2563" y="5535"/>
                  </a:cubicBezTo>
                  <a:cubicBezTo>
                    <a:pt x="2362" y="5535"/>
                    <a:pt x="2161" y="5549"/>
                    <a:pt x="1963" y="5577"/>
                  </a:cubicBezTo>
                  <a:cubicBezTo>
                    <a:pt x="1632" y="5624"/>
                    <a:pt x="1288" y="5719"/>
                    <a:pt x="1032" y="5941"/>
                  </a:cubicBezTo>
                  <a:cubicBezTo>
                    <a:pt x="762" y="6177"/>
                    <a:pt x="621" y="6541"/>
                    <a:pt x="513" y="6892"/>
                  </a:cubicBezTo>
                  <a:cubicBezTo>
                    <a:pt x="48" y="8423"/>
                    <a:pt x="0" y="10081"/>
                    <a:pt x="378" y="11639"/>
                  </a:cubicBezTo>
                  <a:lnTo>
                    <a:pt x="21922" y="8834"/>
                  </a:lnTo>
                  <a:cubicBezTo>
                    <a:pt x="21827" y="7276"/>
                    <a:pt x="21173" y="3231"/>
                    <a:pt x="20357" y="1916"/>
                  </a:cubicBezTo>
                  <a:cubicBezTo>
                    <a:pt x="19932" y="1228"/>
                    <a:pt x="19386" y="574"/>
                    <a:pt x="18645" y="277"/>
                  </a:cubicBezTo>
                  <a:cubicBezTo>
                    <a:pt x="18417" y="188"/>
                    <a:pt x="18168" y="143"/>
                    <a:pt x="17920" y="143"/>
                  </a:cubicBezTo>
                  <a:cubicBezTo>
                    <a:pt x="17359" y="143"/>
                    <a:pt x="16804" y="374"/>
                    <a:pt x="16514" y="850"/>
                  </a:cubicBezTo>
                  <a:cubicBezTo>
                    <a:pt x="16163" y="1417"/>
                    <a:pt x="16264" y="2145"/>
                    <a:pt x="16379" y="2799"/>
                  </a:cubicBezTo>
                  <a:cubicBezTo>
                    <a:pt x="16069" y="2199"/>
                    <a:pt x="15691" y="1619"/>
                    <a:pt x="15158" y="1208"/>
                  </a:cubicBezTo>
                  <a:cubicBezTo>
                    <a:pt x="14761" y="897"/>
                    <a:pt x="14259" y="698"/>
                    <a:pt x="13761" y="698"/>
                  </a:cubicBezTo>
                  <a:cubicBezTo>
                    <a:pt x="13601" y="698"/>
                    <a:pt x="13440" y="718"/>
                    <a:pt x="13284" y="763"/>
                  </a:cubicBezTo>
                  <a:cubicBezTo>
                    <a:pt x="12637" y="945"/>
                    <a:pt x="12111" y="1585"/>
                    <a:pt x="12171" y="2260"/>
                  </a:cubicBezTo>
                  <a:cubicBezTo>
                    <a:pt x="11645" y="1356"/>
                    <a:pt x="10897" y="534"/>
                    <a:pt x="9926" y="176"/>
                  </a:cubicBezTo>
                  <a:cubicBezTo>
                    <a:pt x="9616" y="60"/>
                    <a:pt x="9280" y="1"/>
                    <a:pt x="8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9"/>
            <p:cNvSpPr/>
            <p:nvPr/>
          </p:nvSpPr>
          <p:spPr>
            <a:xfrm>
              <a:off x="2498075" y="3839450"/>
              <a:ext cx="15950" cy="36075"/>
            </a:xfrm>
            <a:custGeom>
              <a:avLst/>
              <a:gdLst/>
              <a:ahLst/>
              <a:cxnLst/>
              <a:rect l="l" t="t" r="r" b="b"/>
              <a:pathLst>
                <a:path w="638" h="1443" extrusionOk="0">
                  <a:moveTo>
                    <a:pt x="123" y="1"/>
                  </a:moveTo>
                  <a:cubicBezTo>
                    <a:pt x="62" y="1"/>
                    <a:pt x="0" y="42"/>
                    <a:pt x="4" y="120"/>
                  </a:cubicBezTo>
                  <a:cubicBezTo>
                    <a:pt x="17" y="376"/>
                    <a:pt x="71" y="626"/>
                    <a:pt x="152" y="868"/>
                  </a:cubicBezTo>
                  <a:cubicBezTo>
                    <a:pt x="220" y="1077"/>
                    <a:pt x="287" y="1307"/>
                    <a:pt x="476" y="1428"/>
                  </a:cubicBezTo>
                  <a:cubicBezTo>
                    <a:pt x="492" y="1438"/>
                    <a:pt x="508" y="1442"/>
                    <a:pt x="524" y="1442"/>
                  </a:cubicBezTo>
                  <a:cubicBezTo>
                    <a:pt x="575" y="1442"/>
                    <a:pt x="619" y="1399"/>
                    <a:pt x="624" y="1347"/>
                  </a:cubicBezTo>
                  <a:cubicBezTo>
                    <a:pt x="638" y="1131"/>
                    <a:pt x="503" y="943"/>
                    <a:pt x="429" y="747"/>
                  </a:cubicBezTo>
                  <a:cubicBezTo>
                    <a:pt x="348" y="531"/>
                    <a:pt x="301" y="309"/>
                    <a:pt x="240" y="86"/>
                  </a:cubicBezTo>
                  <a:cubicBezTo>
                    <a:pt x="225" y="29"/>
                    <a:pt x="174" y="1"/>
                    <a:pt x="12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9"/>
            <p:cNvSpPr/>
            <p:nvPr/>
          </p:nvSpPr>
          <p:spPr>
            <a:xfrm>
              <a:off x="2481600" y="3922000"/>
              <a:ext cx="13550" cy="27400"/>
            </a:xfrm>
            <a:custGeom>
              <a:avLst/>
              <a:gdLst/>
              <a:ahLst/>
              <a:cxnLst/>
              <a:rect l="l" t="t" r="r" b="b"/>
              <a:pathLst>
                <a:path w="542" h="1096" extrusionOk="0">
                  <a:moveTo>
                    <a:pt x="140" y="1"/>
                  </a:moveTo>
                  <a:cubicBezTo>
                    <a:pt x="70" y="1"/>
                    <a:pt x="1" y="57"/>
                    <a:pt x="29" y="142"/>
                  </a:cubicBezTo>
                  <a:cubicBezTo>
                    <a:pt x="76" y="311"/>
                    <a:pt x="130" y="486"/>
                    <a:pt x="184" y="655"/>
                  </a:cubicBezTo>
                  <a:cubicBezTo>
                    <a:pt x="225" y="796"/>
                    <a:pt x="245" y="972"/>
                    <a:pt x="359" y="1073"/>
                  </a:cubicBezTo>
                  <a:cubicBezTo>
                    <a:pt x="377" y="1088"/>
                    <a:pt x="400" y="1095"/>
                    <a:pt x="422" y="1095"/>
                  </a:cubicBezTo>
                  <a:cubicBezTo>
                    <a:pt x="459" y="1095"/>
                    <a:pt x="495" y="1074"/>
                    <a:pt x="508" y="1032"/>
                  </a:cubicBezTo>
                  <a:cubicBezTo>
                    <a:pt x="541" y="884"/>
                    <a:pt x="461" y="736"/>
                    <a:pt x="413" y="587"/>
                  </a:cubicBezTo>
                  <a:lnTo>
                    <a:pt x="420" y="587"/>
                  </a:lnTo>
                  <a:cubicBezTo>
                    <a:pt x="359" y="419"/>
                    <a:pt x="305" y="250"/>
                    <a:pt x="252" y="82"/>
                  </a:cubicBezTo>
                  <a:cubicBezTo>
                    <a:pt x="233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9"/>
            <p:cNvSpPr/>
            <p:nvPr/>
          </p:nvSpPr>
          <p:spPr>
            <a:xfrm>
              <a:off x="2534675" y="3941450"/>
              <a:ext cx="15775" cy="26550"/>
            </a:xfrm>
            <a:custGeom>
              <a:avLst/>
              <a:gdLst/>
              <a:ahLst/>
              <a:cxnLst/>
              <a:rect l="l" t="t" r="r" b="b"/>
              <a:pathLst>
                <a:path w="631" h="1062" extrusionOk="0">
                  <a:moveTo>
                    <a:pt x="176" y="1"/>
                  </a:moveTo>
                  <a:cubicBezTo>
                    <a:pt x="87" y="1"/>
                    <a:pt x="1" y="71"/>
                    <a:pt x="37" y="180"/>
                  </a:cubicBezTo>
                  <a:cubicBezTo>
                    <a:pt x="97" y="376"/>
                    <a:pt x="165" y="571"/>
                    <a:pt x="226" y="767"/>
                  </a:cubicBezTo>
                  <a:cubicBezTo>
                    <a:pt x="257" y="866"/>
                    <a:pt x="305" y="1062"/>
                    <a:pt x="443" y="1062"/>
                  </a:cubicBezTo>
                  <a:cubicBezTo>
                    <a:pt x="455" y="1062"/>
                    <a:pt x="468" y="1060"/>
                    <a:pt x="482" y="1057"/>
                  </a:cubicBezTo>
                  <a:cubicBezTo>
                    <a:pt x="630" y="1009"/>
                    <a:pt x="576" y="814"/>
                    <a:pt x="536" y="713"/>
                  </a:cubicBezTo>
                  <a:lnTo>
                    <a:pt x="320" y="106"/>
                  </a:lnTo>
                  <a:cubicBezTo>
                    <a:pt x="296" y="33"/>
                    <a:pt x="235" y="1"/>
                    <a:pt x="17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9"/>
            <p:cNvSpPr/>
            <p:nvPr/>
          </p:nvSpPr>
          <p:spPr>
            <a:xfrm>
              <a:off x="2432375" y="3945475"/>
              <a:ext cx="18050" cy="42700"/>
            </a:xfrm>
            <a:custGeom>
              <a:avLst/>
              <a:gdLst/>
              <a:ahLst/>
              <a:cxnLst/>
              <a:rect l="l" t="t" r="r" b="b"/>
              <a:pathLst>
                <a:path w="722" h="1708" extrusionOk="0">
                  <a:moveTo>
                    <a:pt x="128" y="1"/>
                  </a:moveTo>
                  <a:cubicBezTo>
                    <a:pt x="67" y="1"/>
                    <a:pt x="1" y="56"/>
                    <a:pt x="9" y="134"/>
                  </a:cubicBezTo>
                  <a:cubicBezTo>
                    <a:pt x="76" y="612"/>
                    <a:pt x="150" y="1246"/>
                    <a:pt x="447" y="1644"/>
                  </a:cubicBezTo>
                  <a:cubicBezTo>
                    <a:pt x="480" y="1688"/>
                    <a:pt x="523" y="1708"/>
                    <a:pt x="566" y="1708"/>
                  </a:cubicBezTo>
                  <a:cubicBezTo>
                    <a:pt x="646" y="1708"/>
                    <a:pt x="721" y="1638"/>
                    <a:pt x="703" y="1536"/>
                  </a:cubicBezTo>
                  <a:cubicBezTo>
                    <a:pt x="656" y="1287"/>
                    <a:pt x="528" y="1051"/>
                    <a:pt x="440" y="815"/>
                  </a:cubicBezTo>
                  <a:cubicBezTo>
                    <a:pt x="360" y="572"/>
                    <a:pt x="279" y="329"/>
                    <a:pt x="218" y="80"/>
                  </a:cubicBezTo>
                  <a:cubicBezTo>
                    <a:pt x="205" y="24"/>
                    <a:pt x="167" y="1"/>
                    <a:pt x="12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9"/>
            <p:cNvSpPr/>
            <p:nvPr/>
          </p:nvSpPr>
          <p:spPr>
            <a:xfrm>
              <a:off x="2261350" y="3853350"/>
              <a:ext cx="20050" cy="34650"/>
            </a:xfrm>
            <a:custGeom>
              <a:avLst/>
              <a:gdLst/>
              <a:ahLst/>
              <a:cxnLst/>
              <a:rect l="l" t="t" r="r" b="b"/>
              <a:pathLst>
                <a:path w="802" h="1386" extrusionOk="0">
                  <a:moveTo>
                    <a:pt x="173" y="1"/>
                  </a:moveTo>
                  <a:cubicBezTo>
                    <a:pt x="90" y="1"/>
                    <a:pt x="0" y="96"/>
                    <a:pt x="46" y="198"/>
                  </a:cubicBezTo>
                  <a:lnTo>
                    <a:pt x="343" y="872"/>
                  </a:lnTo>
                  <a:cubicBezTo>
                    <a:pt x="424" y="1054"/>
                    <a:pt x="478" y="1277"/>
                    <a:pt x="653" y="1378"/>
                  </a:cubicBezTo>
                  <a:cubicBezTo>
                    <a:pt x="664" y="1383"/>
                    <a:pt x="676" y="1386"/>
                    <a:pt x="688" y="1386"/>
                  </a:cubicBezTo>
                  <a:cubicBezTo>
                    <a:pt x="722" y="1386"/>
                    <a:pt x="758" y="1365"/>
                    <a:pt x="768" y="1331"/>
                  </a:cubicBezTo>
                  <a:cubicBezTo>
                    <a:pt x="802" y="1135"/>
                    <a:pt x="680" y="953"/>
                    <a:pt x="599" y="778"/>
                  </a:cubicBezTo>
                  <a:cubicBezTo>
                    <a:pt x="491" y="542"/>
                    <a:pt x="383" y="306"/>
                    <a:pt x="269" y="70"/>
                  </a:cubicBezTo>
                  <a:cubicBezTo>
                    <a:pt x="248" y="21"/>
                    <a:pt x="211" y="1"/>
                    <a:pt x="17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9"/>
            <p:cNvSpPr/>
            <p:nvPr/>
          </p:nvSpPr>
          <p:spPr>
            <a:xfrm>
              <a:off x="2249650" y="3942700"/>
              <a:ext cx="20450" cy="37375"/>
            </a:xfrm>
            <a:custGeom>
              <a:avLst/>
              <a:gdLst/>
              <a:ahLst/>
              <a:cxnLst/>
              <a:rect l="l" t="t" r="r" b="b"/>
              <a:pathLst>
                <a:path w="818" h="1495" extrusionOk="0">
                  <a:moveTo>
                    <a:pt x="170" y="1"/>
                  </a:moveTo>
                  <a:cubicBezTo>
                    <a:pt x="89" y="1"/>
                    <a:pt x="1" y="96"/>
                    <a:pt x="42" y="198"/>
                  </a:cubicBezTo>
                  <a:cubicBezTo>
                    <a:pt x="143" y="427"/>
                    <a:pt x="245" y="649"/>
                    <a:pt x="339" y="879"/>
                  </a:cubicBezTo>
                  <a:cubicBezTo>
                    <a:pt x="427" y="1074"/>
                    <a:pt x="487" y="1317"/>
                    <a:pt x="642" y="1465"/>
                  </a:cubicBezTo>
                  <a:cubicBezTo>
                    <a:pt x="665" y="1485"/>
                    <a:pt x="691" y="1494"/>
                    <a:pt x="717" y="1494"/>
                  </a:cubicBezTo>
                  <a:cubicBezTo>
                    <a:pt x="769" y="1494"/>
                    <a:pt x="818" y="1457"/>
                    <a:pt x="818" y="1398"/>
                  </a:cubicBezTo>
                  <a:cubicBezTo>
                    <a:pt x="811" y="1182"/>
                    <a:pt x="683" y="980"/>
                    <a:pt x="595" y="784"/>
                  </a:cubicBezTo>
                  <a:cubicBezTo>
                    <a:pt x="487" y="548"/>
                    <a:pt x="373" y="305"/>
                    <a:pt x="265" y="69"/>
                  </a:cubicBezTo>
                  <a:cubicBezTo>
                    <a:pt x="244" y="21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9"/>
            <p:cNvSpPr/>
            <p:nvPr/>
          </p:nvSpPr>
          <p:spPr>
            <a:xfrm>
              <a:off x="2188825" y="4005675"/>
              <a:ext cx="25000" cy="36825"/>
            </a:xfrm>
            <a:custGeom>
              <a:avLst/>
              <a:gdLst/>
              <a:ahLst/>
              <a:cxnLst/>
              <a:rect l="l" t="t" r="r" b="b"/>
              <a:pathLst>
                <a:path w="1000" h="1473" extrusionOk="0">
                  <a:moveTo>
                    <a:pt x="186" y="1"/>
                  </a:moveTo>
                  <a:cubicBezTo>
                    <a:pt x="97" y="1"/>
                    <a:pt x="1" y="75"/>
                    <a:pt x="41" y="173"/>
                  </a:cubicBezTo>
                  <a:cubicBezTo>
                    <a:pt x="129" y="396"/>
                    <a:pt x="223" y="618"/>
                    <a:pt x="331" y="827"/>
                  </a:cubicBezTo>
                  <a:cubicBezTo>
                    <a:pt x="439" y="1030"/>
                    <a:pt x="540" y="1272"/>
                    <a:pt x="709" y="1434"/>
                  </a:cubicBezTo>
                  <a:cubicBezTo>
                    <a:pt x="739" y="1460"/>
                    <a:pt x="775" y="1472"/>
                    <a:pt x="812" y="1472"/>
                  </a:cubicBezTo>
                  <a:cubicBezTo>
                    <a:pt x="906" y="1472"/>
                    <a:pt x="999" y="1393"/>
                    <a:pt x="965" y="1286"/>
                  </a:cubicBezTo>
                  <a:cubicBezTo>
                    <a:pt x="904" y="1077"/>
                    <a:pt x="749" y="888"/>
                    <a:pt x="641" y="693"/>
                  </a:cubicBezTo>
                  <a:cubicBezTo>
                    <a:pt x="527" y="484"/>
                    <a:pt x="405" y="281"/>
                    <a:pt x="297" y="66"/>
                  </a:cubicBezTo>
                  <a:cubicBezTo>
                    <a:pt x="275" y="20"/>
                    <a:pt x="231" y="1"/>
                    <a:pt x="1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9"/>
            <p:cNvSpPr/>
            <p:nvPr/>
          </p:nvSpPr>
          <p:spPr>
            <a:xfrm>
              <a:off x="2183075" y="3935075"/>
              <a:ext cx="19775" cy="35075"/>
            </a:xfrm>
            <a:custGeom>
              <a:avLst/>
              <a:gdLst/>
              <a:ahLst/>
              <a:cxnLst/>
              <a:rect l="l" t="t" r="r" b="b"/>
              <a:pathLst>
                <a:path w="791" h="1403" extrusionOk="0">
                  <a:moveTo>
                    <a:pt x="137" y="0"/>
                  </a:moveTo>
                  <a:cubicBezTo>
                    <a:pt x="66" y="0"/>
                    <a:pt x="0" y="53"/>
                    <a:pt x="28" y="138"/>
                  </a:cubicBezTo>
                  <a:cubicBezTo>
                    <a:pt x="109" y="368"/>
                    <a:pt x="197" y="597"/>
                    <a:pt x="298" y="819"/>
                  </a:cubicBezTo>
                  <a:cubicBezTo>
                    <a:pt x="386" y="1022"/>
                    <a:pt x="453" y="1251"/>
                    <a:pt x="635" y="1386"/>
                  </a:cubicBezTo>
                  <a:cubicBezTo>
                    <a:pt x="650" y="1397"/>
                    <a:pt x="667" y="1402"/>
                    <a:pt x="684" y="1402"/>
                  </a:cubicBezTo>
                  <a:cubicBezTo>
                    <a:pt x="737" y="1402"/>
                    <a:pt x="790" y="1354"/>
                    <a:pt x="790" y="1298"/>
                  </a:cubicBezTo>
                  <a:cubicBezTo>
                    <a:pt x="784" y="1103"/>
                    <a:pt x="662" y="934"/>
                    <a:pt x="568" y="759"/>
                  </a:cubicBezTo>
                  <a:lnTo>
                    <a:pt x="575" y="759"/>
                  </a:lnTo>
                  <a:cubicBezTo>
                    <a:pt x="460" y="536"/>
                    <a:pt x="352" y="307"/>
                    <a:pt x="258" y="78"/>
                  </a:cubicBezTo>
                  <a:cubicBezTo>
                    <a:pt x="233" y="24"/>
                    <a:pt x="184" y="0"/>
                    <a:pt x="13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9"/>
            <p:cNvSpPr/>
            <p:nvPr/>
          </p:nvSpPr>
          <p:spPr>
            <a:xfrm>
              <a:off x="2089725" y="4015575"/>
              <a:ext cx="19050" cy="30825"/>
            </a:xfrm>
            <a:custGeom>
              <a:avLst/>
              <a:gdLst/>
              <a:ahLst/>
              <a:cxnLst/>
              <a:rect l="l" t="t" r="r" b="b"/>
              <a:pathLst>
                <a:path w="762" h="1233" extrusionOk="0">
                  <a:moveTo>
                    <a:pt x="207" y="0"/>
                  </a:moveTo>
                  <a:cubicBezTo>
                    <a:pt x="107" y="0"/>
                    <a:pt x="0" y="108"/>
                    <a:pt x="61" y="229"/>
                  </a:cubicBezTo>
                  <a:cubicBezTo>
                    <a:pt x="148" y="398"/>
                    <a:pt x="229" y="573"/>
                    <a:pt x="310" y="742"/>
                  </a:cubicBezTo>
                  <a:cubicBezTo>
                    <a:pt x="377" y="897"/>
                    <a:pt x="425" y="1099"/>
                    <a:pt x="560" y="1207"/>
                  </a:cubicBezTo>
                  <a:cubicBezTo>
                    <a:pt x="581" y="1223"/>
                    <a:pt x="612" y="1233"/>
                    <a:pt x="642" y="1233"/>
                  </a:cubicBezTo>
                  <a:cubicBezTo>
                    <a:pt x="685" y="1233"/>
                    <a:pt x="727" y="1212"/>
                    <a:pt x="735" y="1160"/>
                  </a:cubicBezTo>
                  <a:cubicBezTo>
                    <a:pt x="762" y="978"/>
                    <a:pt x="674" y="823"/>
                    <a:pt x="600" y="661"/>
                  </a:cubicBezTo>
                  <a:cubicBezTo>
                    <a:pt x="512" y="458"/>
                    <a:pt x="418" y="270"/>
                    <a:pt x="324" y="74"/>
                  </a:cubicBezTo>
                  <a:cubicBezTo>
                    <a:pt x="296" y="22"/>
                    <a:pt x="252" y="0"/>
                    <a:pt x="20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9"/>
            <p:cNvSpPr/>
            <p:nvPr/>
          </p:nvSpPr>
          <p:spPr>
            <a:xfrm>
              <a:off x="2112700" y="3964975"/>
              <a:ext cx="19400" cy="28150"/>
            </a:xfrm>
            <a:custGeom>
              <a:avLst/>
              <a:gdLst/>
              <a:ahLst/>
              <a:cxnLst/>
              <a:rect l="l" t="t" r="r" b="b"/>
              <a:pathLst>
                <a:path w="776" h="1126" extrusionOk="0">
                  <a:moveTo>
                    <a:pt x="138" y="0"/>
                  </a:moveTo>
                  <a:cubicBezTo>
                    <a:pt x="74" y="0"/>
                    <a:pt x="0" y="57"/>
                    <a:pt x="32" y="129"/>
                  </a:cubicBezTo>
                  <a:cubicBezTo>
                    <a:pt x="99" y="311"/>
                    <a:pt x="187" y="493"/>
                    <a:pt x="281" y="669"/>
                  </a:cubicBezTo>
                  <a:cubicBezTo>
                    <a:pt x="369" y="817"/>
                    <a:pt x="463" y="1026"/>
                    <a:pt x="618" y="1114"/>
                  </a:cubicBezTo>
                  <a:cubicBezTo>
                    <a:pt x="634" y="1122"/>
                    <a:pt x="649" y="1126"/>
                    <a:pt x="665" y="1126"/>
                  </a:cubicBezTo>
                  <a:cubicBezTo>
                    <a:pt x="724" y="1126"/>
                    <a:pt x="776" y="1070"/>
                    <a:pt x="760" y="1006"/>
                  </a:cubicBezTo>
                  <a:cubicBezTo>
                    <a:pt x="719" y="837"/>
                    <a:pt x="571" y="696"/>
                    <a:pt x="483" y="554"/>
                  </a:cubicBezTo>
                  <a:cubicBezTo>
                    <a:pt x="382" y="392"/>
                    <a:pt x="295" y="224"/>
                    <a:pt x="214" y="48"/>
                  </a:cubicBezTo>
                  <a:cubicBezTo>
                    <a:pt x="200" y="15"/>
                    <a:pt x="170" y="0"/>
                    <a:pt x="13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1" name="Google Shape;961;p19"/>
          <p:cNvGrpSpPr/>
          <p:nvPr/>
        </p:nvGrpSpPr>
        <p:grpSpPr>
          <a:xfrm rot="987595" flipH="1">
            <a:off x="8268686" y="4335655"/>
            <a:ext cx="3145051" cy="1838158"/>
            <a:chOff x="4246750" y="3914450"/>
            <a:chExt cx="533900" cy="312050"/>
          </a:xfrm>
        </p:grpSpPr>
        <p:sp>
          <p:nvSpPr>
            <p:cNvPr id="962" name="Google Shape;962;p19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9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9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9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9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9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9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9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9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9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2" name="Google Shape;972;p19"/>
          <p:cNvSpPr/>
          <p:nvPr/>
        </p:nvSpPr>
        <p:spPr>
          <a:xfrm>
            <a:off x="-3400" y="4701400"/>
            <a:ext cx="9150695" cy="801153"/>
          </a:xfrm>
          <a:custGeom>
            <a:avLst/>
            <a:gdLst/>
            <a:ahLst/>
            <a:cxnLst/>
            <a:rect l="l" t="t" r="r" b="b"/>
            <a:pathLst>
              <a:path w="99122" h="22807" extrusionOk="0">
                <a:moveTo>
                  <a:pt x="61118" y="0"/>
                </a:moveTo>
                <a:cubicBezTo>
                  <a:pt x="40645" y="0"/>
                  <a:pt x="20272" y="2138"/>
                  <a:pt x="1" y="6374"/>
                </a:cubicBezTo>
                <a:lnTo>
                  <a:pt x="1" y="22807"/>
                </a:lnTo>
                <a:lnTo>
                  <a:pt x="99121" y="22807"/>
                </a:lnTo>
                <a:lnTo>
                  <a:pt x="99121" y="2450"/>
                </a:lnTo>
                <a:cubicBezTo>
                  <a:pt x="86417" y="814"/>
                  <a:pt x="73749" y="0"/>
                  <a:pt x="611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3" name="Google Shape;973;p19"/>
          <p:cNvGrpSpPr/>
          <p:nvPr/>
        </p:nvGrpSpPr>
        <p:grpSpPr>
          <a:xfrm>
            <a:off x="1359586" y="4908157"/>
            <a:ext cx="7191330" cy="494518"/>
            <a:chOff x="1089724" y="4551182"/>
            <a:chExt cx="7191330" cy="494518"/>
          </a:xfrm>
        </p:grpSpPr>
        <p:grpSp>
          <p:nvGrpSpPr>
            <p:cNvPr id="974" name="Google Shape;974;p19"/>
            <p:cNvGrpSpPr/>
            <p:nvPr/>
          </p:nvGrpSpPr>
          <p:grpSpPr>
            <a:xfrm>
              <a:off x="1089724" y="4903578"/>
              <a:ext cx="167162" cy="142122"/>
              <a:chOff x="1459849" y="4903578"/>
              <a:chExt cx="167162" cy="142122"/>
            </a:xfrm>
          </p:grpSpPr>
          <p:sp>
            <p:nvSpPr>
              <p:cNvPr id="975" name="Google Shape;975;p19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19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19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78" name="Google Shape;978;p19"/>
            <p:cNvGrpSpPr/>
            <p:nvPr/>
          </p:nvGrpSpPr>
          <p:grpSpPr>
            <a:xfrm>
              <a:off x="2983514" y="4551182"/>
              <a:ext cx="167608" cy="105643"/>
              <a:chOff x="2313539" y="4811869"/>
              <a:chExt cx="167608" cy="105643"/>
            </a:xfrm>
          </p:grpSpPr>
          <p:sp>
            <p:nvSpPr>
              <p:cNvPr id="979" name="Google Shape;979;p19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19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19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82" name="Google Shape;982;p19"/>
            <p:cNvGrpSpPr/>
            <p:nvPr/>
          </p:nvGrpSpPr>
          <p:grpSpPr>
            <a:xfrm>
              <a:off x="6092743" y="4598729"/>
              <a:ext cx="194333" cy="110385"/>
              <a:chOff x="3169393" y="4715929"/>
              <a:chExt cx="194333" cy="110385"/>
            </a:xfrm>
          </p:grpSpPr>
          <p:sp>
            <p:nvSpPr>
              <p:cNvPr id="983" name="Google Shape;983;p19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19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19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86" name="Google Shape;986;p19"/>
            <p:cNvGrpSpPr/>
            <p:nvPr/>
          </p:nvGrpSpPr>
          <p:grpSpPr>
            <a:xfrm>
              <a:off x="4588907" y="4921417"/>
              <a:ext cx="166017" cy="106445"/>
              <a:chOff x="8105507" y="3916667"/>
              <a:chExt cx="166017" cy="106445"/>
            </a:xfrm>
          </p:grpSpPr>
          <p:sp>
            <p:nvSpPr>
              <p:cNvPr id="987" name="Google Shape;987;p19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19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19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90" name="Google Shape;990;p19"/>
            <p:cNvGrpSpPr/>
            <p:nvPr/>
          </p:nvGrpSpPr>
          <p:grpSpPr>
            <a:xfrm>
              <a:off x="8092447" y="4686452"/>
              <a:ext cx="188606" cy="117097"/>
              <a:chOff x="6912722" y="4491852"/>
              <a:chExt cx="188606" cy="117097"/>
            </a:xfrm>
          </p:grpSpPr>
          <p:sp>
            <p:nvSpPr>
              <p:cNvPr id="991" name="Google Shape;991;p19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19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19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94" name="Google Shape;994;p19"/>
          <p:cNvSpPr txBox="1">
            <a:spLocks noGrp="1"/>
          </p:cNvSpPr>
          <p:nvPr>
            <p:ph type="title"/>
          </p:nvPr>
        </p:nvSpPr>
        <p:spPr>
          <a:xfrm>
            <a:off x="1079998" y="1302725"/>
            <a:ext cx="2985300" cy="122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95" name="Google Shape;995;p19"/>
          <p:cNvSpPr txBox="1">
            <a:spLocks noGrp="1"/>
          </p:cNvSpPr>
          <p:nvPr>
            <p:ph type="subTitle" idx="1"/>
          </p:nvPr>
        </p:nvSpPr>
        <p:spPr>
          <a:xfrm>
            <a:off x="1079998" y="2527325"/>
            <a:ext cx="2985300" cy="94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1_1"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21"/>
          <p:cNvSpPr/>
          <p:nvPr/>
        </p:nvSpPr>
        <p:spPr>
          <a:xfrm>
            <a:off x="-13500" y="3678549"/>
            <a:ext cx="9150778" cy="1900184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9" name="Google Shape;1059;p21"/>
          <p:cNvGrpSpPr/>
          <p:nvPr/>
        </p:nvGrpSpPr>
        <p:grpSpPr>
          <a:xfrm flipH="1">
            <a:off x="-1779421" y="4310116"/>
            <a:ext cx="2982653" cy="1583709"/>
            <a:chOff x="2051275" y="3803825"/>
            <a:chExt cx="548050" cy="291000"/>
          </a:xfrm>
        </p:grpSpPr>
        <p:sp>
          <p:nvSpPr>
            <p:cNvPr id="1060" name="Google Shape;1060;p21"/>
            <p:cNvSpPr/>
            <p:nvPr/>
          </p:nvSpPr>
          <p:spPr>
            <a:xfrm>
              <a:off x="2051275" y="3803825"/>
              <a:ext cx="548050" cy="291000"/>
            </a:xfrm>
            <a:custGeom>
              <a:avLst/>
              <a:gdLst/>
              <a:ahLst/>
              <a:cxnLst/>
              <a:rect l="l" t="t" r="r" b="b"/>
              <a:pathLst>
                <a:path w="21922" h="11640" extrusionOk="0">
                  <a:moveTo>
                    <a:pt x="8946" y="1"/>
                  </a:moveTo>
                  <a:cubicBezTo>
                    <a:pt x="8236" y="1"/>
                    <a:pt x="7532" y="269"/>
                    <a:pt x="7087" y="824"/>
                  </a:cubicBezTo>
                  <a:cubicBezTo>
                    <a:pt x="6393" y="1687"/>
                    <a:pt x="6487" y="2934"/>
                    <a:pt x="6615" y="4040"/>
                  </a:cubicBezTo>
                  <a:cubicBezTo>
                    <a:pt x="6358" y="3842"/>
                    <a:pt x="6038" y="3744"/>
                    <a:pt x="5716" y="3744"/>
                  </a:cubicBezTo>
                  <a:cubicBezTo>
                    <a:pt x="5371" y="3744"/>
                    <a:pt x="5026" y="3857"/>
                    <a:pt x="4761" y="4080"/>
                  </a:cubicBezTo>
                  <a:cubicBezTo>
                    <a:pt x="4242" y="4519"/>
                    <a:pt x="4080" y="5328"/>
                    <a:pt x="4377" y="5935"/>
                  </a:cubicBezTo>
                  <a:cubicBezTo>
                    <a:pt x="3811" y="5669"/>
                    <a:pt x="3187" y="5535"/>
                    <a:pt x="2563" y="5535"/>
                  </a:cubicBezTo>
                  <a:cubicBezTo>
                    <a:pt x="2362" y="5535"/>
                    <a:pt x="2161" y="5549"/>
                    <a:pt x="1963" y="5577"/>
                  </a:cubicBezTo>
                  <a:cubicBezTo>
                    <a:pt x="1632" y="5624"/>
                    <a:pt x="1288" y="5719"/>
                    <a:pt x="1032" y="5941"/>
                  </a:cubicBezTo>
                  <a:cubicBezTo>
                    <a:pt x="762" y="6177"/>
                    <a:pt x="621" y="6541"/>
                    <a:pt x="513" y="6892"/>
                  </a:cubicBezTo>
                  <a:cubicBezTo>
                    <a:pt x="48" y="8423"/>
                    <a:pt x="0" y="10081"/>
                    <a:pt x="378" y="11639"/>
                  </a:cubicBezTo>
                  <a:lnTo>
                    <a:pt x="21922" y="8834"/>
                  </a:lnTo>
                  <a:cubicBezTo>
                    <a:pt x="21827" y="7276"/>
                    <a:pt x="21173" y="3231"/>
                    <a:pt x="20357" y="1916"/>
                  </a:cubicBezTo>
                  <a:cubicBezTo>
                    <a:pt x="19932" y="1228"/>
                    <a:pt x="19386" y="574"/>
                    <a:pt x="18645" y="277"/>
                  </a:cubicBezTo>
                  <a:cubicBezTo>
                    <a:pt x="18417" y="188"/>
                    <a:pt x="18168" y="143"/>
                    <a:pt x="17920" y="143"/>
                  </a:cubicBezTo>
                  <a:cubicBezTo>
                    <a:pt x="17359" y="143"/>
                    <a:pt x="16804" y="374"/>
                    <a:pt x="16514" y="850"/>
                  </a:cubicBezTo>
                  <a:cubicBezTo>
                    <a:pt x="16163" y="1417"/>
                    <a:pt x="16264" y="2145"/>
                    <a:pt x="16379" y="2799"/>
                  </a:cubicBezTo>
                  <a:cubicBezTo>
                    <a:pt x="16069" y="2199"/>
                    <a:pt x="15691" y="1619"/>
                    <a:pt x="15158" y="1208"/>
                  </a:cubicBezTo>
                  <a:cubicBezTo>
                    <a:pt x="14761" y="897"/>
                    <a:pt x="14259" y="698"/>
                    <a:pt x="13761" y="698"/>
                  </a:cubicBezTo>
                  <a:cubicBezTo>
                    <a:pt x="13601" y="698"/>
                    <a:pt x="13440" y="718"/>
                    <a:pt x="13284" y="763"/>
                  </a:cubicBezTo>
                  <a:cubicBezTo>
                    <a:pt x="12637" y="945"/>
                    <a:pt x="12111" y="1585"/>
                    <a:pt x="12171" y="2260"/>
                  </a:cubicBezTo>
                  <a:cubicBezTo>
                    <a:pt x="11645" y="1356"/>
                    <a:pt x="10897" y="534"/>
                    <a:pt x="9926" y="176"/>
                  </a:cubicBezTo>
                  <a:cubicBezTo>
                    <a:pt x="9616" y="60"/>
                    <a:pt x="9280" y="1"/>
                    <a:pt x="8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1"/>
            <p:cNvSpPr/>
            <p:nvPr/>
          </p:nvSpPr>
          <p:spPr>
            <a:xfrm>
              <a:off x="2498075" y="3839450"/>
              <a:ext cx="15950" cy="36075"/>
            </a:xfrm>
            <a:custGeom>
              <a:avLst/>
              <a:gdLst/>
              <a:ahLst/>
              <a:cxnLst/>
              <a:rect l="l" t="t" r="r" b="b"/>
              <a:pathLst>
                <a:path w="638" h="1443" extrusionOk="0">
                  <a:moveTo>
                    <a:pt x="123" y="1"/>
                  </a:moveTo>
                  <a:cubicBezTo>
                    <a:pt x="62" y="1"/>
                    <a:pt x="0" y="42"/>
                    <a:pt x="4" y="120"/>
                  </a:cubicBezTo>
                  <a:cubicBezTo>
                    <a:pt x="17" y="376"/>
                    <a:pt x="71" y="626"/>
                    <a:pt x="152" y="868"/>
                  </a:cubicBezTo>
                  <a:cubicBezTo>
                    <a:pt x="220" y="1077"/>
                    <a:pt x="287" y="1307"/>
                    <a:pt x="476" y="1428"/>
                  </a:cubicBezTo>
                  <a:cubicBezTo>
                    <a:pt x="492" y="1438"/>
                    <a:pt x="508" y="1442"/>
                    <a:pt x="524" y="1442"/>
                  </a:cubicBezTo>
                  <a:cubicBezTo>
                    <a:pt x="575" y="1442"/>
                    <a:pt x="619" y="1399"/>
                    <a:pt x="624" y="1347"/>
                  </a:cubicBezTo>
                  <a:cubicBezTo>
                    <a:pt x="638" y="1131"/>
                    <a:pt x="503" y="943"/>
                    <a:pt x="429" y="747"/>
                  </a:cubicBezTo>
                  <a:cubicBezTo>
                    <a:pt x="348" y="531"/>
                    <a:pt x="301" y="309"/>
                    <a:pt x="240" y="86"/>
                  </a:cubicBezTo>
                  <a:cubicBezTo>
                    <a:pt x="225" y="29"/>
                    <a:pt x="174" y="1"/>
                    <a:pt x="12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1"/>
            <p:cNvSpPr/>
            <p:nvPr/>
          </p:nvSpPr>
          <p:spPr>
            <a:xfrm>
              <a:off x="2481600" y="3922000"/>
              <a:ext cx="13550" cy="27400"/>
            </a:xfrm>
            <a:custGeom>
              <a:avLst/>
              <a:gdLst/>
              <a:ahLst/>
              <a:cxnLst/>
              <a:rect l="l" t="t" r="r" b="b"/>
              <a:pathLst>
                <a:path w="542" h="1096" extrusionOk="0">
                  <a:moveTo>
                    <a:pt x="140" y="1"/>
                  </a:moveTo>
                  <a:cubicBezTo>
                    <a:pt x="70" y="1"/>
                    <a:pt x="1" y="57"/>
                    <a:pt x="29" y="142"/>
                  </a:cubicBezTo>
                  <a:cubicBezTo>
                    <a:pt x="76" y="311"/>
                    <a:pt x="130" y="486"/>
                    <a:pt x="184" y="655"/>
                  </a:cubicBezTo>
                  <a:cubicBezTo>
                    <a:pt x="225" y="796"/>
                    <a:pt x="245" y="972"/>
                    <a:pt x="359" y="1073"/>
                  </a:cubicBezTo>
                  <a:cubicBezTo>
                    <a:pt x="377" y="1088"/>
                    <a:pt x="400" y="1095"/>
                    <a:pt x="422" y="1095"/>
                  </a:cubicBezTo>
                  <a:cubicBezTo>
                    <a:pt x="459" y="1095"/>
                    <a:pt x="495" y="1074"/>
                    <a:pt x="508" y="1032"/>
                  </a:cubicBezTo>
                  <a:cubicBezTo>
                    <a:pt x="541" y="884"/>
                    <a:pt x="461" y="736"/>
                    <a:pt x="413" y="587"/>
                  </a:cubicBezTo>
                  <a:lnTo>
                    <a:pt x="420" y="587"/>
                  </a:lnTo>
                  <a:cubicBezTo>
                    <a:pt x="359" y="419"/>
                    <a:pt x="305" y="250"/>
                    <a:pt x="252" y="82"/>
                  </a:cubicBezTo>
                  <a:cubicBezTo>
                    <a:pt x="233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1"/>
            <p:cNvSpPr/>
            <p:nvPr/>
          </p:nvSpPr>
          <p:spPr>
            <a:xfrm>
              <a:off x="2534675" y="3941450"/>
              <a:ext cx="15775" cy="26550"/>
            </a:xfrm>
            <a:custGeom>
              <a:avLst/>
              <a:gdLst/>
              <a:ahLst/>
              <a:cxnLst/>
              <a:rect l="l" t="t" r="r" b="b"/>
              <a:pathLst>
                <a:path w="631" h="1062" extrusionOk="0">
                  <a:moveTo>
                    <a:pt x="176" y="1"/>
                  </a:moveTo>
                  <a:cubicBezTo>
                    <a:pt x="87" y="1"/>
                    <a:pt x="1" y="71"/>
                    <a:pt x="37" y="180"/>
                  </a:cubicBezTo>
                  <a:cubicBezTo>
                    <a:pt x="97" y="376"/>
                    <a:pt x="165" y="571"/>
                    <a:pt x="226" y="767"/>
                  </a:cubicBezTo>
                  <a:cubicBezTo>
                    <a:pt x="257" y="866"/>
                    <a:pt x="305" y="1062"/>
                    <a:pt x="443" y="1062"/>
                  </a:cubicBezTo>
                  <a:cubicBezTo>
                    <a:pt x="455" y="1062"/>
                    <a:pt x="468" y="1060"/>
                    <a:pt x="482" y="1057"/>
                  </a:cubicBezTo>
                  <a:cubicBezTo>
                    <a:pt x="630" y="1009"/>
                    <a:pt x="576" y="814"/>
                    <a:pt x="536" y="713"/>
                  </a:cubicBezTo>
                  <a:lnTo>
                    <a:pt x="320" y="106"/>
                  </a:lnTo>
                  <a:cubicBezTo>
                    <a:pt x="296" y="33"/>
                    <a:pt x="235" y="1"/>
                    <a:pt x="17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1"/>
            <p:cNvSpPr/>
            <p:nvPr/>
          </p:nvSpPr>
          <p:spPr>
            <a:xfrm>
              <a:off x="2432375" y="3945475"/>
              <a:ext cx="18050" cy="42700"/>
            </a:xfrm>
            <a:custGeom>
              <a:avLst/>
              <a:gdLst/>
              <a:ahLst/>
              <a:cxnLst/>
              <a:rect l="l" t="t" r="r" b="b"/>
              <a:pathLst>
                <a:path w="722" h="1708" extrusionOk="0">
                  <a:moveTo>
                    <a:pt x="128" y="1"/>
                  </a:moveTo>
                  <a:cubicBezTo>
                    <a:pt x="67" y="1"/>
                    <a:pt x="1" y="56"/>
                    <a:pt x="9" y="134"/>
                  </a:cubicBezTo>
                  <a:cubicBezTo>
                    <a:pt x="76" y="612"/>
                    <a:pt x="150" y="1246"/>
                    <a:pt x="447" y="1644"/>
                  </a:cubicBezTo>
                  <a:cubicBezTo>
                    <a:pt x="480" y="1688"/>
                    <a:pt x="523" y="1708"/>
                    <a:pt x="566" y="1708"/>
                  </a:cubicBezTo>
                  <a:cubicBezTo>
                    <a:pt x="646" y="1708"/>
                    <a:pt x="721" y="1638"/>
                    <a:pt x="703" y="1536"/>
                  </a:cubicBezTo>
                  <a:cubicBezTo>
                    <a:pt x="656" y="1287"/>
                    <a:pt x="528" y="1051"/>
                    <a:pt x="440" y="815"/>
                  </a:cubicBezTo>
                  <a:cubicBezTo>
                    <a:pt x="360" y="572"/>
                    <a:pt x="279" y="329"/>
                    <a:pt x="218" y="80"/>
                  </a:cubicBezTo>
                  <a:cubicBezTo>
                    <a:pt x="205" y="24"/>
                    <a:pt x="167" y="1"/>
                    <a:pt x="12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1"/>
            <p:cNvSpPr/>
            <p:nvPr/>
          </p:nvSpPr>
          <p:spPr>
            <a:xfrm>
              <a:off x="2261350" y="3853350"/>
              <a:ext cx="20050" cy="34650"/>
            </a:xfrm>
            <a:custGeom>
              <a:avLst/>
              <a:gdLst/>
              <a:ahLst/>
              <a:cxnLst/>
              <a:rect l="l" t="t" r="r" b="b"/>
              <a:pathLst>
                <a:path w="802" h="1386" extrusionOk="0">
                  <a:moveTo>
                    <a:pt x="173" y="1"/>
                  </a:moveTo>
                  <a:cubicBezTo>
                    <a:pt x="90" y="1"/>
                    <a:pt x="0" y="96"/>
                    <a:pt x="46" y="198"/>
                  </a:cubicBezTo>
                  <a:lnTo>
                    <a:pt x="343" y="872"/>
                  </a:lnTo>
                  <a:cubicBezTo>
                    <a:pt x="424" y="1054"/>
                    <a:pt x="478" y="1277"/>
                    <a:pt x="653" y="1378"/>
                  </a:cubicBezTo>
                  <a:cubicBezTo>
                    <a:pt x="664" y="1383"/>
                    <a:pt x="676" y="1386"/>
                    <a:pt x="688" y="1386"/>
                  </a:cubicBezTo>
                  <a:cubicBezTo>
                    <a:pt x="722" y="1386"/>
                    <a:pt x="758" y="1365"/>
                    <a:pt x="768" y="1331"/>
                  </a:cubicBezTo>
                  <a:cubicBezTo>
                    <a:pt x="802" y="1135"/>
                    <a:pt x="680" y="953"/>
                    <a:pt x="599" y="778"/>
                  </a:cubicBezTo>
                  <a:cubicBezTo>
                    <a:pt x="491" y="542"/>
                    <a:pt x="383" y="306"/>
                    <a:pt x="269" y="70"/>
                  </a:cubicBezTo>
                  <a:cubicBezTo>
                    <a:pt x="248" y="21"/>
                    <a:pt x="211" y="1"/>
                    <a:pt x="17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1"/>
            <p:cNvSpPr/>
            <p:nvPr/>
          </p:nvSpPr>
          <p:spPr>
            <a:xfrm>
              <a:off x="2249650" y="3942700"/>
              <a:ext cx="20450" cy="37375"/>
            </a:xfrm>
            <a:custGeom>
              <a:avLst/>
              <a:gdLst/>
              <a:ahLst/>
              <a:cxnLst/>
              <a:rect l="l" t="t" r="r" b="b"/>
              <a:pathLst>
                <a:path w="818" h="1495" extrusionOk="0">
                  <a:moveTo>
                    <a:pt x="170" y="1"/>
                  </a:moveTo>
                  <a:cubicBezTo>
                    <a:pt x="89" y="1"/>
                    <a:pt x="1" y="96"/>
                    <a:pt x="42" y="198"/>
                  </a:cubicBezTo>
                  <a:cubicBezTo>
                    <a:pt x="143" y="427"/>
                    <a:pt x="245" y="649"/>
                    <a:pt x="339" y="879"/>
                  </a:cubicBezTo>
                  <a:cubicBezTo>
                    <a:pt x="427" y="1074"/>
                    <a:pt x="487" y="1317"/>
                    <a:pt x="642" y="1465"/>
                  </a:cubicBezTo>
                  <a:cubicBezTo>
                    <a:pt x="665" y="1485"/>
                    <a:pt x="691" y="1494"/>
                    <a:pt x="717" y="1494"/>
                  </a:cubicBezTo>
                  <a:cubicBezTo>
                    <a:pt x="769" y="1494"/>
                    <a:pt x="818" y="1457"/>
                    <a:pt x="818" y="1398"/>
                  </a:cubicBezTo>
                  <a:cubicBezTo>
                    <a:pt x="811" y="1182"/>
                    <a:pt x="683" y="980"/>
                    <a:pt x="595" y="784"/>
                  </a:cubicBezTo>
                  <a:cubicBezTo>
                    <a:pt x="487" y="548"/>
                    <a:pt x="373" y="305"/>
                    <a:pt x="265" y="69"/>
                  </a:cubicBezTo>
                  <a:cubicBezTo>
                    <a:pt x="244" y="21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1"/>
            <p:cNvSpPr/>
            <p:nvPr/>
          </p:nvSpPr>
          <p:spPr>
            <a:xfrm>
              <a:off x="2188825" y="4005675"/>
              <a:ext cx="25000" cy="36825"/>
            </a:xfrm>
            <a:custGeom>
              <a:avLst/>
              <a:gdLst/>
              <a:ahLst/>
              <a:cxnLst/>
              <a:rect l="l" t="t" r="r" b="b"/>
              <a:pathLst>
                <a:path w="1000" h="1473" extrusionOk="0">
                  <a:moveTo>
                    <a:pt x="186" y="1"/>
                  </a:moveTo>
                  <a:cubicBezTo>
                    <a:pt x="97" y="1"/>
                    <a:pt x="1" y="75"/>
                    <a:pt x="41" y="173"/>
                  </a:cubicBezTo>
                  <a:cubicBezTo>
                    <a:pt x="129" y="396"/>
                    <a:pt x="223" y="618"/>
                    <a:pt x="331" y="827"/>
                  </a:cubicBezTo>
                  <a:cubicBezTo>
                    <a:pt x="439" y="1030"/>
                    <a:pt x="540" y="1272"/>
                    <a:pt x="709" y="1434"/>
                  </a:cubicBezTo>
                  <a:cubicBezTo>
                    <a:pt x="739" y="1460"/>
                    <a:pt x="775" y="1472"/>
                    <a:pt x="812" y="1472"/>
                  </a:cubicBezTo>
                  <a:cubicBezTo>
                    <a:pt x="906" y="1472"/>
                    <a:pt x="999" y="1393"/>
                    <a:pt x="965" y="1286"/>
                  </a:cubicBezTo>
                  <a:cubicBezTo>
                    <a:pt x="904" y="1077"/>
                    <a:pt x="749" y="888"/>
                    <a:pt x="641" y="693"/>
                  </a:cubicBezTo>
                  <a:cubicBezTo>
                    <a:pt x="527" y="484"/>
                    <a:pt x="405" y="281"/>
                    <a:pt x="297" y="66"/>
                  </a:cubicBezTo>
                  <a:cubicBezTo>
                    <a:pt x="275" y="20"/>
                    <a:pt x="231" y="1"/>
                    <a:pt x="1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1"/>
            <p:cNvSpPr/>
            <p:nvPr/>
          </p:nvSpPr>
          <p:spPr>
            <a:xfrm>
              <a:off x="2183075" y="3935075"/>
              <a:ext cx="19775" cy="35075"/>
            </a:xfrm>
            <a:custGeom>
              <a:avLst/>
              <a:gdLst/>
              <a:ahLst/>
              <a:cxnLst/>
              <a:rect l="l" t="t" r="r" b="b"/>
              <a:pathLst>
                <a:path w="791" h="1403" extrusionOk="0">
                  <a:moveTo>
                    <a:pt x="137" y="0"/>
                  </a:moveTo>
                  <a:cubicBezTo>
                    <a:pt x="66" y="0"/>
                    <a:pt x="0" y="53"/>
                    <a:pt x="28" y="138"/>
                  </a:cubicBezTo>
                  <a:cubicBezTo>
                    <a:pt x="109" y="368"/>
                    <a:pt x="197" y="597"/>
                    <a:pt x="298" y="819"/>
                  </a:cubicBezTo>
                  <a:cubicBezTo>
                    <a:pt x="386" y="1022"/>
                    <a:pt x="453" y="1251"/>
                    <a:pt x="635" y="1386"/>
                  </a:cubicBezTo>
                  <a:cubicBezTo>
                    <a:pt x="650" y="1397"/>
                    <a:pt x="667" y="1402"/>
                    <a:pt x="684" y="1402"/>
                  </a:cubicBezTo>
                  <a:cubicBezTo>
                    <a:pt x="737" y="1402"/>
                    <a:pt x="790" y="1354"/>
                    <a:pt x="790" y="1298"/>
                  </a:cubicBezTo>
                  <a:cubicBezTo>
                    <a:pt x="784" y="1103"/>
                    <a:pt x="662" y="934"/>
                    <a:pt x="568" y="759"/>
                  </a:cubicBezTo>
                  <a:lnTo>
                    <a:pt x="575" y="759"/>
                  </a:lnTo>
                  <a:cubicBezTo>
                    <a:pt x="460" y="536"/>
                    <a:pt x="352" y="307"/>
                    <a:pt x="258" y="78"/>
                  </a:cubicBezTo>
                  <a:cubicBezTo>
                    <a:pt x="233" y="24"/>
                    <a:pt x="184" y="0"/>
                    <a:pt x="13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1"/>
            <p:cNvSpPr/>
            <p:nvPr/>
          </p:nvSpPr>
          <p:spPr>
            <a:xfrm>
              <a:off x="2089725" y="4015575"/>
              <a:ext cx="19050" cy="30825"/>
            </a:xfrm>
            <a:custGeom>
              <a:avLst/>
              <a:gdLst/>
              <a:ahLst/>
              <a:cxnLst/>
              <a:rect l="l" t="t" r="r" b="b"/>
              <a:pathLst>
                <a:path w="762" h="1233" extrusionOk="0">
                  <a:moveTo>
                    <a:pt x="207" y="0"/>
                  </a:moveTo>
                  <a:cubicBezTo>
                    <a:pt x="107" y="0"/>
                    <a:pt x="0" y="108"/>
                    <a:pt x="61" y="229"/>
                  </a:cubicBezTo>
                  <a:cubicBezTo>
                    <a:pt x="148" y="398"/>
                    <a:pt x="229" y="573"/>
                    <a:pt x="310" y="742"/>
                  </a:cubicBezTo>
                  <a:cubicBezTo>
                    <a:pt x="377" y="897"/>
                    <a:pt x="425" y="1099"/>
                    <a:pt x="560" y="1207"/>
                  </a:cubicBezTo>
                  <a:cubicBezTo>
                    <a:pt x="581" y="1223"/>
                    <a:pt x="612" y="1233"/>
                    <a:pt x="642" y="1233"/>
                  </a:cubicBezTo>
                  <a:cubicBezTo>
                    <a:pt x="685" y="1233"/>
                    <a:pt x="727" y="1212"/>
                    <a:pt x="735" y="1160"/>
                  </a:cubicBezTo>
                  <a:cubicBezTo>
                    <a:pt x="762" y="978"/>
                    <a:pt x="674" y="823"/>
                    <a:pt x="600" y="661"/>
                  </a:cubicBezTo>
                  <a:cubicBezTo>
                    <a:pt x="512" y="458"/>
                    <a:pt x="418" y="270"/>
                    <a:pt x="324" y="74"/>
                  </a:cubicBezTo>
                  <a:cubicBezTo>
                    <a:pt x="296" y="22"/>
                    <a:pt x="252" y="0"/>
                    <a:pt x="20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1"/>
            <p:cNvSpPr/>
            <p:nvPr/>
          </p:nvSpPr>
          <p:spPr>
            <a:xfrm>
              <a:off x="2112700" y="3964975"/>
              <a:ext cx="19400" cy="28150"/>
            </a:xfrm>
            <a:custGeom>
              <a:avLst/>
              <a:gdLst/>
              <a:ahLst/>
              <a:cxnLst/>
              <a:rect l="l" t="t" r="r" b="b"/>
              <a:pathLst>
                <a:path w="776" h="1126" extrusionOk="0">
                  <a:moveTo>
                    <a:pt x="138" y="0"/>
                  </a:moveTo>
                  <a:cubicBezTo>
                    <a:pt x="74" y="0"/>
                    <a:pt x="0" y="57"/>
                    <a:pt x="32" y="129"/>
                  </a:cubicBezTo>
                  <a:cubicBezTo>
                    <a:pt x="99" y="311"/>
                    <a:pt x="187" y="493"/>
                    <a:pt x="281" y="669"/>
                  </a:cubicBezTo>
                  <a:cubicBezTo>
                    <a:pt x="369" y="817"/>
                    <a:pt x="463" y="1026"/>
                    <a:pt x="618" y="1114"/>
                  </a:cubicBezTo>
                  <a:cubicBezTo>
                    <a:pt x="634" y="1122"/>
                    <a:pt x="649" y="1126"/>
                    <a:pt x="665" y="1126"/>
                  </a:cubicBezTo>
                  <a:cubicBezTo>
                    <a:pt x="724" y="1126"/>
                    <a:pt x="776" y="1070"/>
                    <a:pt x="760" y="1006"/>
                  </a:cubicBezTo>
                  <a:cubicBezTo>
                    <a:pt x="719" y="837"/>
                    <a:pt x="571" y="696"/>
                    <a:pt x="483" y="554"/>
                  </a:cubicBezTo>
                  <a:cubicBezTo>
                    <a:pt x="382" y="392"/>
                    <a:pt x="295" y="224"/>
                    <a:pt x="214" y="48"/>
                  </a:cubicBezTo>
                  <a:cubicBezTo>
                    <a:pt x="200" y="15"/>
                    <a:pt x="170" y="0"/>
                    <a:pt x="13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1" name="Google Shape;1071;p21"/>
          <p:cNvSpPr/>
          <p:nvPr/>
        </p:nvSpPr>
        <p:spPr>
          <a:xfrm>
            <a:off x="-10259" y="4777595"/>
            <a:ext cx="9144252" cy="801153"/>
          </a:xfrm>
          <a:custGeom>
            <a:avLst/>
            <a:gdLst/>
            <a:ahLst/>
            <a:cxnLst/>
            <a:rect l="l" t="t" r="r" b="b"/>
            <a:pathLst>
              <a:path w="99122" h="22807" extrusionOk="0">
                <a:moveTo>
                  <a:pt x="61118" y="0"/>
                </a:moveTo>
                <a:cubicBezTo>
                  <a:pt x="40645" y="0"/>
                  <a:pt x="20272" y="2138"/>
                  <a:pt x="1" y="6374"/>
                </a:cubicBezTo>
                <a:lnTo>
                  <a:pt x="1" y="22807"/>
                </a:lnTo>
                <a:lnTo>
                  <a:pt x="99121" y="22807"/>
                </a:lnTo>
                <a:lnTo>
                  <a:pt x="99121" y="2450"/>
                </a:lnTo>
                <a:cubicBezTo>
                  <a:pt x="86417" y="814"/>
                  <a:pt x="73749" y="0"/>
                  <a:pt x="611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2" name="Google Shape;1072;p21"/>
          <p:cNvGrpSpPr/>
          <p:nvPr/>
        </p:nvGrpSpPr>
        <p:grpSpPr>
          <a:xfrm>
            <a:off x="1079589" y="4984357"/>
            <a:ext cx="7191330" cy="494518"/>
            <a:chOff x="1089724" y="4551182"/>
            <a:chExt cx="7191330" cy="494518"/>
          </a:xfrm>
        </p:grpSpPr>
        <p:grpSp>
          <p:nvGrpSpPr>
            <p:cNvPr id="1073" name="Google Shape;1073;p21"/>
            <p:cNvGrpSpPr/>
            <p:nvPr/>
          </p:nvGrpSpPr>
          <p:grpSpPr>
            <a:xfrm>
              <a:off x="1089724" y="4903578"/>
              <a:ext cx="167162" cy="142122"/>
              <a:chOff x="1459849" y="4903578"/>
              <a:chExt cx="167162" cy="142122"/>
            </a:xfrm>
          </p:grpSpPr>
          <p:sp>
            <p:nvSpPr>
              <p:cNvPr id="1074" name="Google Shape;1074;p21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21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21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77" name="Google Shape;1077;p21"/>
            <p:cNvGrpSpPr/>
            <p:nvPr/>
          </p:nvGrpSpPr>
          <p:grpSpPr>
            <a:xfrm>
              <a:off x="2983514" y="4551182"/>
              <a:ext cx="167608" cy="105643"/>
              <a:chOff x="2313539" y="4811869"/>
              <a:chExt cx="167608" cy="105643"/>
            </a:xfrm>
          </p:grpSpPr>
          <p:sp>
            <p:nvSpPr>
              <p:cNvPr id="1078" name="Google Shape;1078;p21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21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21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1" name="Google Shape;1081;p21"/>
            <p:cNvGrpSpPr/>
            <p:nvPr/>
          </p:nvGrpSpPr>
          <p:grpSpPr>
            <a:xfrm>
              <a:off x="6092743" y="4598729"/>
              <a:ext cx="194333" cy="110385"/>
              <a:chOff x="3169393" y="4715929"/>
              <a:chExt cx="194333" cy="110385"/>
            </a:xfrm>
          </p:grpSpPr>
          <p:sp>
            <p:nvSpPr>
              <p:cNvPr id="1082" name="Google Shape;1082;p21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21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21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5" name="Google Shape;1085;p21"/>
            <p:cNvGrpSpPr/>
            <p:nvPr/>
          </p:nvGrpSpPr>
          <p:grpSpPr>
            <a:xfrm>
              <a:off x="4588907" y="4921417"/>
              <a:ext cx="166017" cy="106445"/>
              <a:chOff x="8105507" y="3916667"/>
              <a:chExt cx="166017" cy="106445"/>
            </a:xfrm>
          </p:grpSpPr>
          <p:sp>
            <p:nvSpPr>
              <p:cNvPr id="1086" name="Google Shape;1086;p21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21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21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9" name="Google Shape;1089;p21"/>
            <p:cNvGrpSpPr/>
            <p:nvPr/>
          </p:nvGrpSpPr>
          <p:grpSpPr>
            <a:xfrm>
              <a:off x="8092447" y="4686452"/>
              <a:ext cx="188606" cy="117097"/>
              <a:chOff x="6912722" y="4491852"/>
              <a:chExt cx="188606" cy="117097"/>
            </a:xfrm>
          </p:grpSpPr>
          <p:sp>
            <p:nvSpPr>
              <p:cNvPr id="1090" name="Google Shape;1090;p21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21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21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93" name="Google Shape;1093;p21"/>
          <p:cNvGrpSpPr/>
          <p:nvPr/>
        </p:nvGrpSpPr>
        <p:grpSpPr>
          <a:xfrm rot="-1150611">
            <a:off x="8154559" y="4182906"/>
            <a:ext cx="3145033" cy="1838147"/>
            <a:chOff x="4246750" y="3914450"/>
            <a:chExt cx="533900" cy="312050"/>
          </a:xfrm>
        </p:grpSpPr>
        <p:sp>
          <p:nvSpPr>
            <p:cNvPr id="1094" name="Google Shape;1094;p21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1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1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1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1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1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1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1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1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21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4" name="Google Shape;1104;p21"/>
          <p:cNvSpPr txBox="1">
            <a:spLocks noGrp="1"/>
          </p:cNvSpPr>
          <p:nvPr>
            <p:ph type="title"/>
          </p:nvPr>
        </p:nvSpPr>
        <p:spPr>
          <a:xfrm>
            <a:off x="713225" y="36478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1105" name="Google Shape;1105;p21"/>
          <p:cNvSpPr txBox="1">
            <a:spLocks noGrp="1"/>
          </p:cNvSpPr>
          <p:nvPr>
            <p:ph type="subTitle" idx="1"/>
          </p:nvPr>
        </p:nvSpPr>
        <p:spPr>
          <a:xfrm>
            <a:off x="713225" y="1032225"/>
            <a:ext cx="7717500" cy="1383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364785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8" r:id="rId6"/>
    <p:sldLayoutId id="2147483659" r:id="rId7"/>
    <p:sldLayoutId id="2147483665" r:id="rId8"/>
    <p:sldLayoutId id="2147483667" r:id="rId9"/>
    <p:sldLayoutId id="2147483669" r:id="rId10"/>
    <p:sldLayoutId id="2147483670" r:id="rId11"/>
    <p:sldLayoutId id="2147483671" r:id="rId12"/>
    <p:sldLayoutId id="2147483679" r:id="rId13"/>
    <p:sldLayoutId id="2147483680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65590"/>
            <a:ext cx="9144000" cy="1714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2743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3716"/>
            <a:ext cx="28956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defTabSz="685852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A93BFA6D-E87F-44CA-8C71-325476F4ADBA}" type="datetimeFigureOut">
              <a:rPr lang="en-US" kern="1200" smtClean="0">
                <a:latin typeface="Calibri" pitchFamily="34" charset="0"/>
                <a:ea typeface="+mn-ea"/>
                <a:cs typeface="Arial" charset="0"/>
              </a:rPr>
              <a:pPr defTabSz="685852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4/20/2025</a:t>
            </a:fld>
            <a:endParaRPr lang="en-US" kern="1200"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3716"/>
            <a:ext cx="41148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pPr defTabSz="685852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1" y="13716"/>
            <a:ext cx="10668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1">
                <a:solidFill>
                  <a:srgbClr val="FFFFFF"/>
                </a:solidFill>
              </a:defRPr>
            </a:lvl1pPr>
          </a:lstStyle>
          <a:p>
            <a:pPr defTabSz="685852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7BE56B0-CF91-43FF-8479-0B247EC1F9F6}" type="slidenum">
              <a:rPr lang="en-US" kern="1200" smtClean="0">
                <a:latin typeface="Calibri" pitchFamily="34" charset="0"/>
                <a:ea typeface="+mn-ea"/>
                <a:cs typeface="Arial" charset="0"/>
              </a:rPr>
              <a:pPr defTabSz="685852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02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52" rtl="0" eaLnBrk="1" latinLnBrk="0" hangingPunct="1">
        <a:spcBef>
          <a:spcPct val="0"/>
        </a:spcBef>
        <a:buNone/>
        <a:defRPr sz="3000" kern="1200" spc="-75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37170" indent="-137170" algn="l" defTabSz="685852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26" indent="-137170" algn="l" defTabSz="685852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82" indent="-137170" algn="l" defTabSz="685852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754437" indent="-137170" algn="l" defTabSz="685852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91607" indent="-102878" algn="l" defTabSz="685852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05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028778" indent="-137170" algn="l" defTabSz="685852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6pPr>
      <a:lvl7pPr marL="1165948" indent="-137170" algn="l" defTabSz="685852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7pPr>
      <a:lvl8pPr marL="1303118" indent="-137170" algn="l" defTabSz="685852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8pPr>
      <a:lvl9pPr marL="1440288" indent="-137170" algn="l" defTabSz="685852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5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26" algn="l" defTabSz="68585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52" algn="l" defTabSz="68585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78" algn="l" defTabSz="68585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703" algn="l" defTabSz="68585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629" algn="l" defTabSz="68585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554" algn="l" defTabSz="68585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480" algn="l" defTabSz="68585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406" algn="l" defTabSz="68585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D8CD1-170A-93C3-DA55-95BB7D34C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0A834-D6FF-C519-071B-8FB88E9358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D339BE-70EA-1849-75D7-E7267E32B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52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>
                <a:latin typeface="Calibri" pitchFamily="34" charset="0"/>
                <a:ea typeface="+mn-ea"/>
                <a:cs typeface="Arial" charset="0"/>
              </a:rPr>
              <a:t>www.themegallery.com</a:t>
            </a:r>
          </a:p>
        </p:txBody>
      </p:sp>
      <p:pic>
        <p:nvPicPr>
          <p:cNvPr id="2050" name="Picture 2" descr="Halaman Unduh untuk file Background Powerpoint Education yang ke 47">
            <a:extLst>
              <a:ext uri="{FF2B5EF4-FFF2-40B4-BE49-F238E27FC236}">
                <a16:creationId xmlns:a16="http://schemas.microsoft.com/office/drawing/2014/main" id="{B9E03B34-8E98-8AE3-F7ED-F02F83D60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228600"/>
            <a:ext cx="9715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ECC75BA0-3ED4-5AFC-F893-7976D7B6F42A}"/>
              </a:ext>
            </a:extLst>
          </p:cNvPr>
          <p:cNvSpPr txBox="1">
            <a:spLocks noChangeArrowheads="1"/>
          </p:cNvSpPr>
          <p:nvPr/>
        </p:nvSpPr>
        <p:spPr>
          <a:xfrm>
            <a:off x="57150" y="517409"/>
            <a:ext cx="9029700" cy="485775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47" fontAlgn="base">
              <a:spcAft>
                <a:spcPct val="0"/>
              </a:spcAft>
              <a:buClrTx/>
              <a:buNone/>
              <a:defRPr/>
            </a:pPr>
            <a:r>
              <a:rPr lang="en-US" sz="4800" b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PHÒNG GIÁO DỤC VÀ ĐÀO TẠO KIM THÀNH</a:t>
            </a:r>
          </a:p>
          <a:p>
            <a:pPr marL="0" indent="0" algn="ctr" defTabSz="914447" fontAlgn="base">
              <a:spcAft>
                <a:spcPct val="0"/>
              </a:spcAft>
              <a:buClrTx/>
              <a:buNone/>
              <a:defRPr/>
            </a:pPr>
            <a:r>
              <a:rPr lang="en-US" sz="4800" b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TRƯỜNG TIỂU HỌC BÌNH DÂN</a:t>
            </a:r>
          </a:p>
          <a:p>
            <a:pPr marL="0" indent="0" algn="ctr" defTabSz="914447" fontAlgn="base">
              <a:spcBef>
                <a:spcPts val="600"/>
              </a:spcBef>
              <a:spcAft>
                <a:spcPct val="0"/>
              </a:spcAft>
              <a:buClrTx/>
              <a:buNone/>
              <a:defRPr/>
            </a:pPr>
            <a:endParaRPr lang="en-US" altLang="vi-VN" sz="14401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defTabSz="914447" fontAlgn="base">
              <a:spcBef>
                <a:spcPts val="600"/>
              </a:spcBef>
              <a:spcAft>
                <a:spcPct val="0"/>
              </a:spcAft>
              <a:buClrTx/>
              <a:buNone/>
              <a:defRPr/>
            </a:pPr>
            <a:endParaRPr lang="en-US" altLang="vi-VN" sz="375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defTabSz="914447" fontAlgn="base">
              <a:spcBef>
                <a:spcPts val="600"/>
              </a:spcBef>
              <a:spcAft>
                <a:spcPct val="0"/>
              </a:spcAft>
              <a:buClrTx/>
              <a:buNone/>
              <a:defRPr/>
            </a:pPr>
            <a:endParaRPr lang="en-US" altLang="vi-VN" sz="375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defTabSz="914447" fontAlgn="base">
              <a:spcBef>
                <a:spcPts val="600"/>
              </a:spcBef>
              <a:spcAft>
                <a:spcPct val="0"/>
              </a:spcAft>
              <a:buClrTx/>
              <a:buNone/>
              <a:defRPr/>
            </a:pPr>
            <a:endParaRPr lang="en-US" altLang="vi-VN" sz="375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marL="914447" indent="0" defTabSz="914447" fontAlgn="base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None/>
              <a:defRPr/>
            </a:pPr>
            <a:r>
              <a:rPr lang="en-US" sz="375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                       LỚP 4B</a:t>
            </a:r>
          </a:p>
          <a:p>
            <a:pPr marL="914447" indent="0" defTabSz="914447" fontAlgn="base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None/>
              <a:defRPr/>
            </a:pPr>
            <a:r>
              <a:rPr lang="en-US" sz="375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            GV: NGUYỄN THỊ HOÀI</a:t>
            </a:r>
          </a:p>
          <a:p>
            <a:pPr marL="914447" indent="0" defTabSz="914447" fontAlgn="base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None/>
              <a:defRPr/>
            </a:pPr>
            <a:r>
              <a:rPr lang="en-US" sz="375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                              </a:t>
            </a:r>
          </a:p>
          <a:p>
            <a:pPr marL="0" indent="0" algn="ctr" defTabSz="914447" fontAlgn="base">
              <a:spcAft>
                <a:spcPct val="0"/>
              </a:spcAft>
              <a:buClrTx/>
              <a:buNone/>
              <a:defRPr/>
            </a:pPr>
            <a:endParaRPr lang="en-US" altLang="vi-VN" sz="2400" b="1" dirty="0">
              <a:solidFill>
                <a:srgbClr val="C0504D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defTabSz="914447" fontAlgn="base">
              <a:spcBef>
                <a:spcPts val="600"/>
              </a:spcBef>
              <a:spcAft>
                <a:spcPct val="0"/>
              </a:spcAft>
              <a:buClrTx/>
              <a:buNone/>
              <a:defRPr/>
            </a:pPr>
            <a:endParaRPr lang="en-US" altLang="vi-VN" sz="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marL="914447" indent="0" defTabSz="914447" fontAlgn="base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None/>
              <a:defRPr/>
            </a:pPr>
            <a:r>
              <a:rPr lang="en-US" altLang="vi-VN" sz="45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5735A6-C462-F2B5-4CC0-4292D3961C1B}"/>
              </a:ext>
            </a:extLst>
          </p:cNvPr>
          <p:cNvSpPr/>
          <p:nvPr/>
        </p:nvSpPr>
        <p:spPr>
          <a:xfrm>
            <a:off x="650084" y="2374787"/>
            <a:ext cx="6723460" cy="2741671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447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6000" b="1" kern="1200" dirty="0">
                <a:ln/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MÔN: TIẾNG VIỆT</a:t>
            </a:r>
          </a:p>
        </p:txBody>
      </p:sp>
    </p:spTree>
    <p:extLst>
      <p:ext uri="{BB962C8B-B14F-4D97-AF65-F5344CB8AC3E}">
        <p14:creationId xmlns:p14="http://schemas.microsoft.com/office/powerpoint/2010/main" val="199447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Shape 2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" name="Google Shape;2154;p42"/>
          <p:cNvSpPr/>
          <p:nvPr/>
        </p:nvSpPr>
        <p:spPr>
          <a:xfrm>
            <a:off x="2492103" y="1514590"/>
            <a:ext cx="1296600" cy="12966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dist="38100" dir="1140000" algn="bl" rotWithShape="0">
              <a:schemeClr val="dk1">
                <a:alpha val="6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6" name="Google Shape;2156;p42"/>
          <p:cNvSpPr txBox="1">
            <a:spLocks noGrp="1"/>
          </p:cNvSpPr>
          <p:nvPr>
            <p:ph type="title" idx="2"/>
          </p:nvPr>
        </p:nvSpPr>
        <p:spPr>
          <a:xfrm>
            <a:off x="2581203" y="1762390"/>
            <a:ext cx="11184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solidFill>
                  <a:srgbClr val="000000"/>
                </a:solidFill>
                <a:latin typeface="+mn-lt"/>
              </a:rPr>
              <a:t>02</a:t>
            </a:r>
            <a:endParaRPr b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158" name="Google Shape;2158;p42"/>
          <p:cNvSpPr/>
          <p:nvPr/>
        </p:nvSpPr>
        <p:spPr>
          <a:xfrm>
            <a:off x="7009522" y="98554"/>
            <a:ext cx="2509032" cy="759293"/>
          </a:xfrm>
          <a:custGeom>
            <a:avLst/>
            <a:gdLst/>
            <a:ahLst/>
            <a:cxnLst/>
            <a:rect l="l" t="t" r="r" b="b"/>
            <a:pathLst>
              <a:path w="8882" h="2688" extrusionOk="0">
                <a:moveTo>
                  <a:pt x="6667" y="0"/>
                </a:moveTo>
                <a:cubicBezTo>
                  <a:pt x="5911" y="0"/>
                  <a:pt x="5188" y="357"/>
                  <a:pt x="4667" y="928"/>
                </a:cubicBezTo>
                <a:cubicBezTo>
                  <a:pt x="4579" y="1015"/>
                  <a:pt x="4505" y="1110"/>
                  <a:pt x="4431" y="1211"/>
                </a:cubicBezTo>
                <a:cubicBezTo>
                  <a:pt x="4431" y="1211"/>
                  <a:pt x="4084" y="803"/>
                  <a:pt x="3653" y="803"/>
                </a:cubicBezTo>
                <a:cubicBezTo>
                  <a:pt x="3411" y="803"/>
                  <a:pt x="3142" y="933"/>
                  <a:pt x="2894" y="1339"/>
                </a:cubicBezTo>
                <a:cubicBezTo>
                  <a:pt x="2894" y="1339"/>
                  <a:pt x="2556" y="894"/>
                  <a:pt x="2043" y="894"/>
                </a:cubicBezTo>
                <a:cubicBezTo>
                  <a:pt x="1755" y="894"/>
                  <a:pt x="1410" y="1035"/>
                  <a:pt x="1039" y="1474"/>
                </a:cubicBezTo>
                <a:cubicBezTo>
                  <a:pt x="1" y="2687"/>
                  <a:pt x="439" y="2687"/>
                  <a:pt x="439" y="2687"/>
                </a:cubicBezTo>
                <a:lnTo>
                  <a:pt x="8861" y="2559"/>
                </a:lnTo>
                <a:cubicBezTo>
                  <a:pt x="8881" y="2357"/>
                  <a:pt x="8874" y="2087"/>
                  <a:pt x="8814" y="1784"/>
                </a:cubicBezTo>
                <a:cubicBezTo>
                  <a:pt x="8733" y="1393"/>
                  <a:pt x="8551" y="1022"/>
                  <a:pt x="8295" y="725"/>
                </a:cubicBezTo>
                <a:cubicBezTo>
                  <a:pt x="8011" y="395"/>
                  <a:pt x="7634" y="152"/>
                  <a:pt x="7189" y="58"/>
                </a:cubicBezTo>
                <a:cubicBezTo>
                  <a:pt x="7014" y="19"/>
                  <a:pt x="6840" y="0"/>
                  <a:pt x="66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258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9" name="Google Shape;2159;p42"/>
          <p:cNvSpPr/>
          <p:nvPr/>
        </p:nvSpPr>
        <p:spPr>
          <a:xfrm rot="-62621">
            <a:off x="-655159" y="26674"/>
            <a:ext cx="2629861" cy="796696"/>
          </a:xfrm>
          <a:custGeom>
            <a:avLst/>
            <a:gdLst/>
            <a:ahLst/>
            <a:cxnLst/>
            <a:rect l="l" t="t" r="r" b="b"/>
            <a:pathLst>
              <a:path w="15888" h="4813" extrusionOk="0">
                <a:moveTo>
                  <a:pt x="3940" y="0"/>
                </a:moveTo>
                <a:cubicBezTo>
                  <a:pt x="3636" y="0"/>
                  <a:pt x="3329" y="32"/>
                  <a:pt x="3022" y="99"/>
                </a:cubicBezTo>
                <a:cubicBezTo>
                  <a:pt x="2226" y="274"/>
                  <a:pt x="1552" y="706"/>
                  <a:pt x="1046" y="1299"/>
                </a:cubicBezTo>
                <a:cubicBezTo>
                  <a:pt x="588" y="1832"/>
                  <a:pt x="264" y="2493"/>
                  <a:pt x="116" y="3194"/>
                </a:cubicBezTo>
                <a:cubicBezTo>
                  <a:pt x="8" y="3740"/>
                  <a:pt x="1" y="4219"/>
                  <a:pt x="28" y="4583"/>
                </a:cubicBezTo>
                <a:lnTo>
                  <a:pt x="15098" y="4812"/>
                </a:lnTo>
                <a:cubicBezTo>
                  <a:pt x="15098" y="4812"/>
                  <a:pt x="15887" y="4812"/>
                  <a:pt x="14026" y="2634"/>
                </a:cubicBezTo>
                <a:cubicBezTo>
                  <a:pt x="13361" y="1856"/>
                  <a:pt x="12747" y="1606"/>
                  <a:pt x="12232" y="1606"/>
                </a:cubicBezTo>
                <a:cubicBezTo>
                  <a:pt x="11311" y="1606"/>
                  <a:pt x="10709" y="2405"/>
                  <a:pt x="10709" y="2405"/>
                </a:cubicBezTo>
                <a:cubicBezTo>
                  <a:pt x="10263" y="1674"/>
                  <a:pt x="9780" y="1440"/>
                  <a:pt x="9345" y="1440"/>
                </a:cubicBezTo>
                <a:cubicBezTo>
                  <a:pt x="8576" y="1440"/>
                  <a:pt x="7958" y="2169"/>
                  <a:pt x="7958" y="2169"/>
                </a:cubicBezTo>
                <a:cubicBezTo>
                  <a:pt x="7823" y="1994"/>
                  <a:pt x="7688" y="1818"/>
                  <a:pt x="7539" y="1656"/>
                </a:cubicBezTo>
                <a:cubicBezTo>
                  <a:pt x="6603" y="637"/>
                  <a:pt x="5301" y="0"/>
                  <a:pt x="39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258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775;p55">
            <a:extLst>
              <a:ext uri="{FF2B5EF4-FFF2-40B4-BE49-F238E27FC236}">
                <a16:creationId xmlns:a16="http://schemas.microsoft.com/office/drawing/2014/main" id="{12844BFF-D641-40E8-AA8B-584280064473}"/>
              </a:ext>
            </a:extLst>
          </p:cNvPr>
          <p:cNvSpPr txBox="1">
            <a:spLocks/>
          </p:cNvSpPr>
          <p:nvPr/>
        </p:nvSpPr>
        <p:spPr>
          <a:xfrm>
            <a:off x="3940997" y="1687090"/>
            <a:ext cx="4631385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Marcellus"/>
              <a:buNone/>
              <a:defRPr sz="3000" b="1" i="0" u="none" strike="noStrike" cap="none">
                <a:solidFill>
                  <a:schemeClr val="lt2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KỂ TRUYỆN </a:t>
            </a:r>
          </a:p>
        </p:txBody>
      </p:sp>
    </p:spTree>
    <p:extLst>
      <p:ext uri="{BB962C8B-B14F-4D97-AF65-F5344CB8AC3E}">
        <p14:creationId xmlns:p14="http://schemas.microsoft.com/office/powerpoint/2010/main" val="250606756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4" grpId="0" animBg="1"/>
      <p:bldP spid="2156" grpId="0"/>
      <p:bldP spid="1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Shape 2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1124E3BF-0C05-40D5-BB8B-A9989C4F3B24}"/>
              </a:ext>
            </a:extLst>
          </p:cNvPr>
          <p:cNvSpPr txBox="1"/>
          <p:nvPr/>
        </p:nvSpPr>
        <p:spPr>
          <a:xfrm>
            <a:off x="4076160" y="1278569"/>
            <a:ext cx="4603750" cy="2534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Chia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lớp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thành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2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nhóm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thi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kể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chuyện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1800" dirty="0">
                <a:latin typeface="+mn-lt"/>
                <a:ea typeface="Calibri" panose="020F0502020204030204" pitchFamily="34" charset="0"/>
              </a:rPr>
              <a:t>2 </a:t>
            </a:r>
            <a:r>
              <a:rPr lang="vi-VN" sz="1800" dirty="0" err="1">
                <a:latin typeface="+mn-lt"/>
                <a:ea typeface="Calibri" panose="020F0502020204030204" pitchFamily="34" charset="0"/>
              </a:rPr>
              <a:t>nhóm</a:t>
            </a:r>
            <a:r>
              <a:rPr lang="vi-VN" sz="1800" dirty="0">
                <a:latin typeface="+mn-lt"/>
                <a:ea typeface="Calibri" panose="020F0502020204030204" pitchFamily="34" charset="0"/>
              </a:rPr>
              <a:t> thi </a:t>
            </a:r>
            <a:r>
              <a:rPr lang="vi-VN" sz="1800" dirty="0" err="1">
                <a:latin typeface="+mn-lt"/>
                <a:ea typeface="Calibri" panose="020F0502020204030204" pitchFamily="34" charset="0"/>
              </a:rPr>
              <a:t>kể</a:t>
            </a:r>
            <a:r>
              <a:rPr lang="vi-VN" sz="1800" dirty="0"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latin typeface="+mn-lt"/>
                <a:ea typeface="Calibri" panose="020F0502020204030204" pitchFamily="34" charset="0"/>
              </a:rPr>
              <a:t>từng</a:t>
            </a:r>
            <a:r>
              <a:rPr lang="vi-VN" sz="1800" dirty="0"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latin typeface="+mn-lt"/>
                <a:ea typeface="Calibri" panose="020F0502020204030204" pitchFamily="34" charset="0"/>
              </a:rPr>
              <a:t>đoạn</a:t>
            </a:r>
            <a:r>
              <a:rPr lang="vi-VN" sz="1800" dirty="0">
                <a:latin typeface="+mn-lt"/>
                <a:ea typeface="Calibri" panose="020F0502020204030204" pitchFamily="34" charset="0"/>
              </a:rPr>
              <a:t>. 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1800" dirty="0">
                <a:latin typeface="+mn-lt"/>
                <a:ea typeface="Calibri" panose="020F0502020204030204" pitchFamily="34" charset="0"/>
              </a:rPr>
              <a:t>Sau </a:t>
            </a:r>
            <a:r>
              <a:rPr lang="vi-VN" sz="1800" dirty="0" err="1">
                <a:latin typeface="+mn-lt"/>
                <a:ea typeface="Calibri" panose="020F0502020204030204" pitchFamily="34" charset="0"/>
              </a:rPr>
              <a:t>mỗi</a:t>
            </a:r>
            <a:r>
              <a:rPr lang="vi-VN" sz="1800" dirty="0"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latin typeface="+mn-lt"/>
                <a:ea typeface="Calibri" panose="020F0502020204030204" pitchFamily="34" charset="0"/>
              </a:rPr>
              <a:t>lượt</a:t>
            </a:r>
            <a:r>
              <a:rPr lang="vi-VN" sz="1800" dirty="0">
                <a:latin typeface="+mn-lt"/>
                <a:ea typeface="Calibri" panose="020F0502020204030204" pitchFamily="34" charset="0"/>
              </a:rPr>
              <a:t> thi, </a:t>
            </a:r>
            <a:r>
              <a:rPr lang="vi-VN" sz="1800" dirty="0" err="1">
                <a:latin typeface="+mn-lt"/>
                <a:ea typeface="Calibri" panose="020F0502020204030204" pitchFamily="34" charset="0"/>
              </a:rPr>
              <a:t>cả</a:t>
            </a:r>
            <a:r>
              <a:rPr lang="vi-VN" sz="1800" dirty="0"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latin typeface="+mn-lt"/>
                <a:ea typeface="Calibri" panose="020F0502020204030204" pitchFamily="34" charset="0"/>
              </a:rPr>
              <a:t>lớp</a:t>
            </a:r>
            <a:r>
              <a:rPr lang="vi-VN" sz="1800" dirty="0"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latin typeface="+mn-lt"/>
                <a:ea typeface="Calibri" panose="020F0502020204030204" pitchFamily="34" charset="0"/>
              </a:rPr>
              <a:t>đánh</a:t>
            </a:r>
            <a:r>
              <a:rPr lang="vi-VN" sz="1800" dirty="0"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latin typeface="+mn-lt"/>
                <a:ea typeface="Calibri" panose="020F0502020204030204" pitchFamily="34" charset="0"/>
              </a:rPr>
              <a:t>giá</a:t>
            </a:r>
            <a:r>
              <a:rPr lang="vi-VN" sz="1800" dirty="0"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latin typeface="+mn-lt"/>
                <a:ea typeface="Calibri" panose="020F0502020204030204" pitchFamily="34" charset="0"/>
              </a:rPr>
              <a:t>bằng</a:t>
            </a:r>
            <a:r>
              <a:rPr lang="vi-VN" sz="1800" dirty="0"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latin typeface="+mn-lt"/>
                <a:ea typeface="Calibri" panose="020F0502020204030204" pitchFamily="34" charset="0"/>
              </a:rPr>
              <a:t>cách</a:t>
            </a:r>
            <a:r>
              <a:rPr lang="vi-VN" sz="1800" dirty="0">
                <a:latin typeface="+mn-lt"/>
                <a:ea typeface="Calibri" panose="020F0502020204030204" pitchFamily="34" charset="0"/>
              </a:rPr>
              <a:t> giơ </a:t>
            </a:r>
            <a:r>
              <a:rPr lang="vi-VN" sz="1800" dirty="0" err="1">
                <a:latin typeface="+mn-lt"/>
                <a:ea typeface="Calibri" panose="020F0502020204030204" pitchFamily="34" charset="0"/>
              </a:rPr>
              <a:t>thẻ</a:t>
            </a:r>
            <a:r>
              <a:rPr lang="vi-VN" sz="1800" dirty="0">
                <a:latin typeface="+mn-lt"/>
                <a:ea typeface="Calibri" panose="020F0502020204030204" pitchFamily="34" charset="0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 dirty="0" err="1">
                <a:latin typeface="+mn-lt"/>
                <a:ea typeface="Calibri" panose="020F0502020204030204" pitchFamily="34" charset="0"/>
              </a:rPr>
              <a:t>Màu</a:t>
            </a:r>
            <a:r>
              <a:rPr lang="vi-VN" sz="1800" dirty="0"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latin typeface="+mn-lt"/>
                <a:ea typeface="Calibri" panose="020F0502020204030204" pitchFamily="34" charset="0"/>
              </a:rPr>
              <a:t>đỏ</a:t>
            </a:r>
            <a:r>
              <a:rPr lang="vi-VN" sz="1800" dirty="0">
                <a:latin typeface="+mn-lt"/>
                <a:ea typeface="Calibri" panose="020F0502020204030204" pitchFamily="34" charset="0"/>
              </a:rPr>
              <a:t> (</a:t>
            </a:r>
            <a:r>
              <a:rPr lang="vi-VN" sz="1800" dirty="0" err="1">
                <a:latin typeface="+mn-lt"/>
                <a:ea typeface="Calibri" panose="020F0502020204030204" pitchFamily="34" charset="0"/>
              </a:rPr>
              <a:t>kể</a:t>
            </a:r>
            <a:r>
              <a:rPr lang="vi-VN" sz="1800" dirty="0">
                <a:latin typeface="+mn-lt"/>
                <a:ea typeface="Calibri" panose="020F0502020204030204" pitchFamily="34" charset="0"/>
              </a:rPr>
              <a:t> hay)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 dirty="0" err="1">
                <a:latin typeface="+mn-lt"/>
                <a:ea typeface="Calibri" panose="020F0502020204030204" pitchFamily="34" charset="0"/>
              </a:rPr>
              <a:t>Màu</a:t>
            </a:r>
            <a:r>
              <a:rPr lang="vi-VN" sz="1800" dirty="0">
                <a:latin typeface="+mn-lt"/>
                <a:ea typeface="Calibri" panose="020F0502020204030204" pitchFamily="34" charset="0"/>
              </a:rPr>
              <a:t> xanh (</a:t>
            </a:r>
            <a:r>
              <a:rPr lang="vi-VN" sz="1800" dirty="0" err="1">
                <a:latin typeface="+mn-lt"/>
                <a:ea typeface="Calibri" panose="020F0502020204030204" pitchFamily="34" charset="0"/>
              </a:rPr>
              <a:t>cần</a:t>
            </a:r>
            <a:r>
              <a:rPr lang="vi-VN" sz="1800" dirty="0"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latin typeface="+mn-lt"/>
                <a:ea typeface="Calibri" panose="020F0502020204030204" pitchFamily="34" charset="0"/>
              </a:rPr>
              <a:t>kể</a:t>
            </a:r>
            <a:r>
              <a:rPr lang="vi-VN" sz="1800" dirty="0">
                <a:latin typeface="+mn-lt"/>
                <a:ea typeface="Calibri" panose="020F0502020204030204" pitchFamily="34" charset="0"/>
              </a:rPr>
              <a:t> hay hơn).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B626696-8AD8-496A-A1FE-799AFABC77BF}"/>
              </a:ext>
            </a:extLst>
          </p:cNvPr>
          <p:cNvSpPr txBox="1"/>
          <p:nvPr/>
        </p:nvSpPr>
        <p:spPr>
          <a:xfrm>
            <a:off x="1783019" y="513679"/>
            <a:ext cx="5918201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</a:rPr>
              <a:t>THI KỂ CHUYỆN</a:t>
            </a:r>
            <a:endParaRPr lang="vi-VN" sz="28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31" name="Picture 12">
            <a:extLst>
              <a:ext uri="{FF2B5EF4-FFF2-40B4-BE49-F238E27FC236}">
                <a16:creationId xmlns:a16="http://schemas.microsoft.com/office/drawing/2014/main" id="{27C7E7A4-98AF-4B8E-87F7-179F8B9D2F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53188" y="1629444"/>
            <a:ext cx="3205854" cy="32098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Shape 2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" name="Google Shape;2154;p42"/>
          <p:cNvSpPr/>
          <p:nvPr/>
        </p:nvSpPr>
        <p:spPr>
          <a:xfrm>
            <a:off x="2385777" y="1557120"/>
            <a:ext cx="1296600" cy="12966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dist="38100" dir="1140000" algn="bl" rotWithShape="0">
              <a:schemeClr val="dk1">
                <a:alpha val="6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6" name="Google Shape;2156;p42"/>
          <p:cNvSpPr txBox="1">
            <a:spLocks noGrp="1"/>
          </p:cNvSpPr>
          <p:nvPr>
            <p:ph type="title" idx="2"/>
          </p:nvPr>
        </p:nvSpPr>
        <p:spPr>
          <a:xfrm>
            <a:off x="2474877" y="1804920"/>
            <a:ext cx="11184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solidFill>
                  <a:srgbClr val="000000"/>
                </a:solidFill>
                <a:latin typeface="+mn-lt"/>
              </a:rPr>
              <a:t>03</a:t>
            </a:r>
            <a:endParaRPr b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158" name="Google Shape;2158;p42"/>
          <p:cNvSpPr/>
          <p:nvPr/>
        </p:nvSpPr>
        <p:spPr>
          <a:xfrm>
            <a:off x="7009522" y="98554"/>
            <a:ext cx="2509032" cy="759293"/>
          </a:xfrm>
          <a:custGeom>
            <a:avLst/>
            <a:gdLst/>
            <a:ahLst/>
            <a:cxnLst/>
            <a:rect l="l" t="t" r="r" b="b"/>
            <a:pathLst>
              <a:path w="8882" h="2688" extrusionOk="0">
                <a:moveTo>
                  <a:pt x="6667" y="0"/>
                </a:moveTo>
                <a:cubicBezTo>
                  <a:pt x="5911" y="0"/>
                  <a:pt x="5188" y="357"/>
                  <a:pt x="4667" y="928"/>
                </a:cubicBezTo>
                <a:cubicBezTo>
                  <a:pt x="4579" y="1015"/>
                  <a:pt x="4505" y="1110"/>
                  <a:pt x="4431" y="1211"/>
                </a:cubicBezTo>
                <a:cubicBezTo>
                  <a:pt x="4431" y="1211"/>
                  <a:pt x="4084" y="803"/>
                  <a:pt x="3653" y="803"/>
                </a:cubicBezTo>
                <a:cubicBezTo>
                  <a:pt x="3411" y="803"/>
                  <a:pt x="3142" y="933"/>
                  <a:pt x="2894" y="1339"/>
                </a:cubicBezTo>
                <a:cubicBezTo>
                  <a:pt x="2894" y="1339"/>
                  <a:pt x="2556" y="894"/>
                  <a:pt x="2043" y="894"/>
                </a:cubicBezTo>
                <a:cubicBezTo>
                  <a:pt x="1755" y="894"/>
                  <a:pt x="1410" y="1035"/>
                  <a:pt x="1039" y="1474"/>
                </a:cubicBezTo>
                <a:cubicBezTo>
                  <a:pt x="1" y="2687"/>
                  <a:pt x="439" y="2687"/>
                  <a:pt x="439" y="2687"/>
                </a:cubicBezTo>
                <a:lnTo>
                  <a:pt x="8861" y="2559"/>
                </a:lnTo>
                <a:cubicBezTo>
                  <a:pt x="8881" y="2357"/>
                  <a:pt x="8874" y="2087"/>
                  <a:pt x="8814" y="1784"/>
                </a:cubicBezTo>
                <a:cubicBezTo>
                  <a:pt x="8733" y="1393"/>
                  <a:pt x="8551" y="1022"/>
                  <a:pt x="8295" y="725"/>
                </a:cubicBezTo>
                <a:cubicBezTo>
                  <a:pt x="8011" y="395"/>
                  <a:pt x="7634" y="152"/>
                  <a:pt x="7189" y="58"/>
                </a:cubicBezTo>
                <a:cubicBezTo>
                  <a:pt x="7014" y="19"/>
                  <a:pt x="6840" y="0"/>
                  <a:pt x="66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258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9" name="Google Shape;2159;p42"/>
          <p:cNvSpPr/>
          <p:nvPr/>
        </p:nvSpPr>
        <p:spPr>
          <a:xfrm rot="-62621">
            <a:off x="-655159" y="26674"/>
            <a:ext cx="2629861" cy="796696"/>
          </a:xfrm>
          <a:custGeom>
            <a:avLst/>
            <a:gdLst/>
            <a:ahLst/>
            <a:cxnLst/>
            <a:rect l="l" t="t" r="r" b="b"/>
            <a:pathLst>
              <a:path w="15888" h="4813" extrusionOk="0">
                <a:moveTo>
                  <a:pt x="3940" y="0"/>
                </a:moveTo>
                <a:cubicBezTo>
                  <a:pt x="3636" y="0"/>
                  <a:pt x="3329" y="32"/>
                  <a:pt x="3022" y="99"/>
                </a:cubicBezTo>
                <a:cubicBezTo>
                  <a:pt x="2226" y="274"/>
                  <a:pt x="1552" y="706"/>
                  <a:pt x="1046" y="1299"/>
                </a:cubicBezTo>
                <a:cubicBezTo>
                  <a:pt x="588" y="1832"/>
                  <a:pt x="264" y="2493"/>
                  <a:pt x="116" y="3194"/>
                </a:cubicBezTo>
                <a:cubicBezTo>
                  <a:pt x="8" y="3740"/>
                  <a:pt x="1" y="4219"/>
                  <a:pt x="28" y="4583"/>
                </a:cubicBezTo>
                <a:lnTo>
                  <a:pt x="15098" y="4812"/>
                </a:lnTo>
                <a:cubicBezTo>
                  <a:pt x="15098" y="4812"/>
                  <a:pt x="15887" y="4812"/>
                  <a:pt x="14026" y="2634"/>
                </a:cubicBezTo>
                <a:cubicBezTo>
                  <a:pt x="13361" y="1856"/>
                  <a:pt x="12747" y="1606"/>
                  <a:pt x="12232" y="1606"/>
                </a:cubicBezTo>
                <a:cubicBezTo>
                  <a:pt x="11311" y="1606"/>
                  <a:pt x="10709" y="2405"/>
                  <a:pt x="10709" y="2405"/>
                </a:cubicBezTo>
                <a:cubicBezTo>
                  <a:pt x="10263" y="1674"/>
                  <a:pt x="9780" y="1440"/>
                  <a:pt x="9345" y="1440"/>
                </a:cubicBezTo>
                <a:cubicBezTo>
                  <a:pt x="8576" y="1440"/>
                  <a:pt x="7958" y="2169"/>
                  <a:pt x="7958" y="2169"/>
                </a:cubicBezTo>
                <a:cubicBezTo>
                  <a:pt x="7823" y="1994"/>
                  <a:pt x="7688" y="1818"/>
                  <a:pt x="7539" y="1656"/>
                </a:cubicBezTo>
                <a:cubicBezTo>
                  <a:pt x="6603" y="637"/>
                  <a:pt x="5301" y="0"/>
                  <a:pt x="39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258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775;p55">
            <a:extLst>
              <a:ext uri="{FF2B5EF4-FFF2-40B4-BE49-F238E27FC236}">
                <a16:creationId xmlns:a16="http://schemas.microsoft.com/office/drawing/2014/main" id="{12844BFF-D641-40E8-AA8B-584280064473}"/>
              </a:ext>
            </a:extLst>
          </p:cNvPr>
          <p:cNvSpPr txBox="1">
            <a:spLocks/>
          </p:cNvSpPr>
          <p:nvPr/>
        </p:nvSpPr>
        <p:spPr>
          <a:xfrm>
            <a:off x="3759473" y="1319220"/>
            <a:ext cx="4087356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Marcellus"/>
              <a:buNone/>
              <a:defRPr sz="3000" b="1" i="0" u="none" strike="noStrike" cap="none">
                <a:solidFill>
                  <a:schemeClr val="lt2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36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TRAO ĐỔI VỀ CÂU CHUYỆN</a:t>
            </a:r>
          </a:p>
        </p:txBody>
      </p:sp>
    </p:spTree>
    <p:extLst>
      <p:ext uri="{BB962C8B-B14F-4D97-AF65-F5344CB8AC3E}">
        <p14:creationId xmlns:p14="http://schemas.microsoft.com/office/powerpoint/2010/main" val="185986952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4" grpId="0" animBg="1"/>
      <p:bldP spid="2156" grpId="0"/>
      <p:bldP spid="1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Shape 2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>
            <a:extLst>
              <a:ext uri="{FF2B5EF4-FFF2-40B4-BE49-F238E27FC236}">
                <a16:creationId xmlns:a16="http://schemas.microsoft.com/office/drawing/2014/main" id="{D251431C-FB31-4594-A3A3-959AE2B7DA39}"/>
              </a:ext>
            </a:extLst>
          </p:cNvPr>
          <p:cNvSpPr txBox="1"/>
          <p:nvPr/>
        </p:nvSpPr>
        <p:spPr>
          <a:xfrm>
            <a:off x="1612899" y="347137"/>
            <a:ext cx="5918201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</a:rPr>
              <a:t>THẢO LUẬN NHÓM</a:t>
            </a:r>
            <a:endParaRPr lang="vi-VN" sz="28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4090879-440D-42BA-80BD-74645E9005B1}"/>
              </a:ext>
            </a:extLst>
          </p:cNvPr>
          <p:cNvSpPr txBox="1"/>
          <p:nvPr/>
        </p:nvSpPr>
        <p:spPr>
          <a:xfrm>
            <a:off x="3558346" y="1846838"/>
            <a:ext cx="5149719" cy="2949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Chia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lớp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thành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3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nhóm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,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thảo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luận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và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trả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lời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những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câu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hỏi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theo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thứ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tự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 dirty="0" err="1">
                <a:latin typeface="+mn-lt"/>
                <a:ea typeface="Calibri" panose="020F0502020204030204" pitchFamily="34" charset="0"/>
              </a:rPr>
              <a:t>Nhóm</a:t>
            </a:r>
            <a:r>
              <a:rPr lang="vi-VN" sz="1800" dirty="0">
                <a:latin typeface="+mn-lt"/>
                <a:ea typeface="Calibri" panose="020F0502020204030204" pitchFamily="34" charset="0"/>
              </a:rPr>
              <a:t> 1: </a:t>
            </a:r>
            <a:r>
              <a:rPr lang="vi-VN" sz="1800" dirty="0">
                <a:latin typeface="+mn-lt"/>
              </a:rPr>
              <a:t>Câu </a:t>
            </a:r>
            <a:r>
              <a:rPr lang="vi-VN" sz="1800" dirty="0" err="1">
                <a:latin typeface="+mn-lt"/>
              </a:rPr>
              <a:t>chuyện</a:t>
            </a:r>
            <a:r>
              <a:rPr lang="vi-VN" sz="1800" dirty="0">
                <a:latin typeface="+mn-lt"/>
              </a:rPr>
              <a:t> </a:t>
            </a:r>
            <a:r>
              <a:rPr lang="vi-VN" sz="1800" dirty="0" err="1">
                <a:latin typeface="+mn-lt"/>
              </a:rPr>
              <a:t>xảy</a:t>
            </a:r>
            <a:r>
              <a:rPr lang="vi-VN" sz="1800" dirty="0">
                <a:latin typeface="+mn-lt"/>
              </a:rPr>
              <a:t> ra </a:t>
            </a:r>
            <a:r>
              <a:rPr lang="vi-VN" sz="1800" dirty="0" err="1">
                <a:latin typeface="+mn-lt"/>
              </a:rPr>
              <a:t>vào</a:t>
            </a:r>
            <a:r>
              <a:rPr lang="vi-VN" sz="1800" dirty="0">
                <a:latin typeface="+mn-lt"/>
              </a:rPr>
              <a:t> </a:t>
            </a:r>
            <a:r>
              <a:rPr lang="vi-VN" sz="1800" dirty="0" err="1">
                <a:latin typeface="+mn-lt"/>
              </a:rPr>
              <a:t>lúc</a:t>
            </a:r>
            <a:r>
              <a:rPr lang="vi-VN" sz="1800" dirty="0">
                <a:latin typeface="+mn-lt"/>
              </a:rPr>
              <a:t> </a:t>
            </a:r>
            <a:r>
              <a:rPr lang="vi-VN" sz="1800" dirty="0" err="1">
                <a:latin typeface="+mn-lt"/>
              </a:rPr>
              <a:t>tình</a:t>
            </a:r>
            <a:r>
              <a:rPr lang="vi-VN" sz="1800" dirty="0">
                <a:latin typeface="+mn-lt"/>
              </a:rPr>
              <a:t> </a:t>
            </a:r>
            <a:r>
              <a:rPr lang="vi-VN" sz="1800" dirty="0" err="1">
                <a:latin typeface="+mn-lt"/>
              </a:rPr>
              <a:t>thế</a:t>
            </a:r>
            <a:r>
              <a:rPr lang="vi-VN" sz="1800" dirty="0">
                <a:latin typeface="+mn-lt"/>
              </a:rPr>
              <a:t> </a:t>
            </a:r>
            <a:r>
              <a:rPr lang="vi-VN" sz="1800" dirty="0" err="1">
                <a:latin typeface="+mn-lt"/>
              </a:rPr>
              <a:t>đất</a:t>
            </a:r>
            <a:r>
              <a:rPr lang="vi-VN" sz="1800" dirty="0">
                <a:latin typeface="+mn-lt"/>
              </a:rPr>
              <a:t> </a:t>
            </a:r>
            <a:r>
              <a:rPr lang="vi-VN" sz="1800" dirty="0" err="1">
                <a:latin typeface="+mn-lt"/>
              </a:rPr>
              <a:t>nước</a:t>
            </a:r>
            <a:r>
              <a:rPr lang="vi-VN" sz="1800" dirty="0">
                <a:latin typeface="+mn-lt"/>
              </a:rPr>
              <a:t> như </a:t>
            </a:r>
            <a:r>
              <a:rPr lang="vi-VN" sz="1800" dirty="0" err="1">
                <a:latin typeface="+mn-lt"/>
              </a:rPr>
              <a:t>thế</a:t>
            </a:r>
            <a:r>
              <a:rPr lang="vi-VN" sz="1800" dirty="0">
                <a:latin typeface="+mn-lt"/>
              </a:rPr>
              <a:t> </a:t>
            </a:r>
            <a:r>
              <a:rPr lang="vi-VN" sz="1800" dirty="0" err="1">
                <a:latin typeface="+mn-lt"/>
              </a:rPr>
              <a:t>nào</a:t>
            </a:r>
            <a:r>
              <a:rPr lang="vi-VN" sz="1800" dirty="0">
                <a:latin typeface="+mn-lt"/>
              </a:rPr>
              <a:t>?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 dirty="0" err="1">
                <a:latin typeface="+mn-lt"/>
              </a:rPr>
              <a:t>Nhóm</a:t>
            </a:r>
            <a:r>
              <a:rPr lang="vi-VN" sz="1800" dirty="0">
                <a:latin typeface="+mn-lt"/>
              </a:rPr>
              <a:t> 2: </a:t>
            </a:r>
            <a:r>
              <a:rPr lang="vi-VN" sz="1800" dirty="0" err="1">
                <a:latin typeface="+mn-lt"/>
              </a:rPr>
              <a:t>Lời</a:t>
            </a:r>
            <a:r>
              <a:rPr lang="vi-VN" sz="1800" dirty="0">
                <a:latin typeface="+mn-lt"/>
              </a:rPr>
              <a:t> </a:t>
            </a:r>
            <a:r>
              <a:rPr lang="vi-VN" sz="1800" dirty="0" err="1">
                <a:latin typeface="+mn-lt"/>
              </a:rPr>
              <a:t>thề</a:t>
            </a:r>
            <a:r>
              <a:rPr lang="vi-VN" sz="1800" dirty="0">
                <a:latin typeface="+mn-lt"/>
              </a:rPr>
              <a:t> </a:t>
            </a:r>
            <a:r>
              <a:rPr lang="vi-VN" sz="1800" dirty="0" err="1">
                <a:latin typeface="+mn-lt"/>
              </a:rPr>
              <a:t>của</a:t>
            </a:r>
            <a:r>
              <a:rPr lang="vi-VN" sz="1800" dirty="0">
                <a:latin typeface="+mn-lt"/>
              </a:rPr>
              <a:t> </a:t>
            </a:r>
            <a:r>
              <a:rPr lang="vi-VN" sz="1800" dirty="0" err="1">
                <a:latin typeface="+mn-lt"/>
              </a:rPr>
              <a:t>Hoài</a:t>
            </a:r>
            <a:r>
              <a:rPr lang="vi-VN" sz="1800" dirty="0">
                <a:latin typeface="+mn-lt"/>
              </a:rPr>
              <a:t> Văn </a:t>
            </a:r>
            <a:r>
              <a:rPr lang="vi-VN" sz="1800" dirty="0" err="1">
                <a:latin typeface="+mn-lt"/>
              </a:rPr>
              <a:t>Hầu</a:t>
            </a:r>
            <a:r>
              <a:rPr lang="vi-VN" sz="1800" dirty="0">
                <a:latin typeface="+mn-lt"/>
              </a:rPr>
              <a:t> </a:t>
            </a:r>
            <a:r>
              <a:rPr lang="vi-VN" sz="1800" dirty="0" err="1">
                <a:latin typeface="+mn-lt"/>
              </a:rPr>
              <a:t>và</a:t>
            </a:r>
            <a:r>
              <a:rPr lang="vi-VN" sz="1800" dirty="0">
                <a:latin typeface="+mn-lt"/>
              </a:rPr>
              <a:t> </a:t>
            </a:r>
            <a:r>
              <a:rPr lang="vi-VN" sz="1800" dirty="0" err="1">
                <a:latin typeface="+mn-lt"/>
              </a:rPr>
              <a:t>các</a:t>
            </a:r>
            <a:r>
              <a:rPr lang="vi-VN" sz="1800" dirty="0">
                <a:latin typeface="+mn-lt"/>
              </a:rPr>
              <a:t> </a:t>
            </a:r>
            <a:r>
              <a:rPr lang="vi-VN" sz="1800" dirty="0" err="1">
                <a:latin typeface="+mn-lt"/>
              </a:rPr>
              <a:t>nghĩa</a:t>
            </a:r>
            <a:r>
              <a:rPr lang="vi-VN" sz="1800" dirty="0">
                <a:latin typeface="+mn-lt"/>
              </a:rPr>
              <a:t> </a:t>
            </a:r>
            <a:r>
              <a:rPr lang="vi-VN" sz="1800" dirty="0" err="1">
                <a:latin typeface="+mn-lt"/>
              </a:rPr>
              <a:t>sĩ</a:t>
            </a:r>
            <a:r>
              <a:rPr lang="vi-VN" sz="1800" dirty="0">
                <a:latin typeface="+mn-lt"/>
              </a:rPr>
              <a:t> </a:t>
            </a:r>
            <a:r>
              <a:rPr lang="vi-VN" sz="1800" dirty="0" err="1">
                <a:latin typeface="+mn-lt"/>
              </a:rPr>
              <a:t>thể</a:t>
            </a:r>
            <a:r>
              <a:rPr lang="vi-VN" sz="1800" dirty="0">
                <a:latin typeface="+mn-lt"/>
              </a:rPr>
              <a:t> </a:t>
            </a:r>
            <a:r>
              <a:rPr lang="vi-VN" sz="1800" dirty="0" err="1">
                <a:latin typeface="+mn-lt"/>
              </a:rPr>
              <a:t>hiện</a:t>
            </a:r>
            <a:r>
              <a:rPr lang="vi-VN" sz="1800" dirty="0">
                <a:latin typeface="+mn-lt"/>
              </a:rPr>
              <a:t> </a:t>
            </a:r>
            <a:r>
              <a:rPr lang="vi-VN" sz="1800" dirty="0" err="1">
                <a:latin typeface="+mn-lt"/>
              </a:rPr>
              <a:t>điều</a:t>
            </a:r>
            <a:r>
              <a:rPr lang="vi-VN" sz="1800" dirty="0">
                <a:latin typeface="+mn-lt"/>
              </a:rPr>
              <a:t> </a:t>
            </a:r>
            <a:r>
              <a:rPr lang="vi-VN" sz="1800" dirty="0" err="1">
                <a:latin typeface="+mn-lt"/>
              </a:rPr>
              <a:t>gì</a:t>
            </a:r>
            <a:r>
              <a:rPr lang="vi-VN" sz="1800" dirty="0">
                <a:latin typeface="+mn-lt"/>
              </a:rPr>
              <a:t>?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 dirty="0" err="1">
                <a:latin typeface="+mn-lt"/>
              </a:rPr>
              <a:t>Nhóm</a:t>
            </a:r>
            <a:r>
              <a:rPr lang="vi-VN" sz="1800" dirty="0">
                <a:latin typeface="+mn-lt"/>
              </a:rPr>
              <a:t> 3: Câu </a:t>
            </a:r>
            <a:r>
              <a:rPr lang="vi-VN" sz="1800" dirty="0" err="1">
                <a:latin typeface="+mn-lt"/>
              </a:rPr>
              <a:t>chuyện</a:t>
            </a:r>
            <a:r>
              <a:rPr lang="vi-VN" sz="1800" dirty="0">
                <a:latin typeface="+mn-lt"/>
              </a:rPr>
              <a:t> </a:t>
            </a:r>
            <a:r>
              <a:rPr lang="vi-VN" sz="1800" dirty="0" err="1">
                <a:latin typeface="+mn-lt"/>
              </a:rPr>
              <a:t>muốn</a:t>
            </a:r>
            <a:r>
              <a:rPr lang="vi-VN" sz="1800" dirty="0">
                <a:latin typeface="+mn-lt"/>
              </a:rPr>
              <a:t> </a:t>
            </a:r>
            <a:r>
              <a:rPr lang="vi-VN" sz="1800" dirty="0" err="1">
                <a:latin typeface="+mn-lt"/>
              </a:rPr>
              <a:t>nói</a:t>
            </a:r>
            <a:r>
              <a:rPr lang="vi-VN" sz="1800" dirty="0">
                <a:latin typeface="+mn-lt"/>
              </a:rPr>
              <a:t> lên </a:t>
            </a:r>
            <a:r>
              <a:rPr lang="vi-VN" sz="1800" dirty="0" err="1">
                <a:latin typeface="+mn-lt"/>
              </a:rPr>
              <a:t>điều</a:t>
            </a:r>
            <a:r>
              <a:rPr lang="vi-VN" sz="1800" dirty="0">
                <a:latin typeface="+mn-lt"/>
              </a:rPr>
              <a:t> </a:t>
            </a:r>
            <a:r>
              <a:rPr lang="vi-VN" sz="1800" dirty="0" err="1">
                <a:latin typeface="+mn-lt"/>
              </a:rPr>
              <a:t>gì</a:t>
            </a:r>
            <a:r>
              <a:rPr lang="vi-VN" sz="1800" dirty="0">
                <a:latin typeface="+mn-lt"/>
              </a:rPr>
              <a:t>?</a:t>
            </a:r>
          </a:p>
        </p:txBody>
      </p:sp>
      <p:pic>
        <p:nvPicPr>
          <p:cNvPr id="66" name="Picture 39">
            <a:extLst>
              <a:ext uri="{FF2B5EF4-FFF2-40B4-BE49-F238E27FC236}">
                <a16:creationId xmlns:a16="http://schemas.microsoft.com/office/drawing/2014/main" id="{DFF94027-25E0-4594-99E7-D902C211CB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507658" y="1138853"/>
            <a:ext cx="1499197" cy="7539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Shape 1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extBox 165">
            <a:extLst>
              <a:ext uri="{FF2B5EF4-FFF2-40B4-BE49-F238E27FC236}">
                <a16:creationId xmlns:a16="http://schemas.microsoft.com/office/drawing/2014/main" id="{0FB3A5F7-6E8C-4263-B356-9693AE35D915}"/>
              </a:ext>
            </a:extLst>
          </p:cNvPr>
          <p:cNvSpPr txBox="1"/>
          <p:nvPr/>
        </p:nvSpPr>
        <p:spPr>
          <a:xfrm>
            <a:off x="768908" y="580496"/>
            <a:ext cx="7606184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NHIỆT LIỆT CHÀO MỪNG CÁC EM ĐẾN VỚI BÀI HỌC MỚI</a:t>
            </a:r>
            <a:endParaRPr lang="vi-VN" sz="4000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Shape 2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9">
            <a:extLst>
              <a:ext uri="{FF2B5EF4-FFF2-40B4-BE49-F238E27FC236}">
                <a16:creationId xmlns:a16="http://schemas.microsoft.com/office/drawing/2014/main" id="{BC2F8BD4-2481-4B9C-8984-1F00D92AEE8E}"/>
              </a:ext>
            </a:extLst>
          </p:cNvPr>
          <p:cNvSpPr txBox="1"/>
          <p:nvPr/>
        </p:nvSpPr>
        <p:spPr>
          <a:xfrm>
            <a:off x="2112434" y="257367"/>
            <a:ext cx="49191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600" b="1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KHỞI ĐỘNG</a:t>
            </a:r>
            <a:endParaRPr lang="vi-VN" sz="36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7AF418-DF4C-4178-B33E-DCCFBCC247C0}"/>
              </a:ext>
            </a:extLst>
          </p:cNvPr>
          <p:cNvSpPr/>
          <p:nvPr/>
        </p:nvSpPr>
        <p:spPr>
          <a:xfrm>
            <a:off x="558800" y="1575335"/>
            <a:ext cx="4131733" cy="2514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Ai nhanh, ai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đúng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?</a:t>
            </a:r>
          </a:p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Ai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người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bóp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nát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quả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cam </a:t>
            </a:r>
          </a:p>
          <a:p>
            <a:pPr algn="ctr">
              <a:lnSpc>
                <a:spcPct val="150000"/>
              </a:lnSpc>
            </a:pP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Hờn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vua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đã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chẳng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cho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bàn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việc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quân</a:t>
            </a:r>
          </a:p>
          <a:p>
            <a:pPr algn="ctr">
              <a:lnSpc>
                <a:spcPct val="150000"/>
              </a:lnSpc>
            </a:pP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Phá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cường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địch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,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bảo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hoàng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ân</a:t>
            </a:r>
          </a:p>
          <a:p>
            <a:pPr algn="ctr">
              <a:lnSpc>
                <a:spcPct val="150000"/>
              </a:lnSpc>
            </a:pP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Dựng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lên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cờ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nghĩa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xả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thân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diệt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thù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? 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endParaRPr lang="vi-VN" sz="1800" b="1" dirty="0">
              <a:latin typeface="+mn-lt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AD76F602-C8F7-461A-9EEF-4E4B1450AA15}"/>
              </a:ext>
            </a:extLst>
          </p:cNvPr>
          <p:cNvSpPr/>
          <p:nvPr/>
        </p:nvSpPr>
        <p:spPr>
          <a:xfrm>
            <a:off x="5082381" y="2576005"/>
            <a:ext cx="491066" cy="366183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7144117-30EB-4F90-B4B1-FC73EA073D14}"/>
              </a:ext>
            </a:extLst>
          </p:cNvPr>
          <p:cNvSpPr/>
          <p:nvPr/>
        </p:nvSpPr>
        <p:spPr>
          <a:xfrm>
            <a:off x="6077478" y="4331951"/>
            <a:ext cx="2314575" cy="47413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 err="1">
                <a:solidFill>
                  <a:srgbClr val="000000"/>
                </a:solidFill>
              </a:rPr>
              <a:t>Trần</a:t>
            </a:r>
            <a:r>
              <a:rPr lang="vi-VN" sz="1800" b="1" dirty="0">
                <a:solidFill>
                  <a:srgbClr val="000000"/>
                </a:solidFill>
              </a:rPr>
              <a:t> </a:t>
            </a:r>
            <a:r>
              <a:rPr lang="vi-VN" sz="1800" b="1" dirty="0" err="1">
                <a:solidFill>
                  <a:srgbClr val="000000"/>
                </a:solidFill>
              </a:rPr>
              <a:t>Quốc</a:t>
            </a:r>
            <a:r>
              <a:rPr lang="vi-VN" sz="1800" b="1" dirty="0">
                <a:solidFill>
                  <a:srgbClr val="000000"/>
                </a:solidFill>
              </a:rPr>
              <a:t> </a:t>
            </a:r>
            <a:r>
              <a:rPr lang="vi-VN" sz="1800" b="1" dirty="0" err="1">
                <a:solidFill>
                  <a:srgbClr val="000000"/>
                </a:solidFill>
              </a:rPr>
              <a:t>Toản</a:t>
            </a:r>
            <a:endParaRPr lang="vi-VN" sz="18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 animBg="1"/>
      <p:bldP spid="10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Shape 2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35">
            <a:extLst>
              <a:ext uri="{FF2B5EF4-FFF2-40B4-BE49-F238E27FC236}">
                <a16:creationId xmlns:a16="http://schemas.microsoft.com/office/drawing/2014/main" id="{2DE5ABF0-7512-4107-AD32-6BF81E0952DD}"/>
              </a:ext>
            </a:extLst>
          </p:cNvPr>
          <p:cNvSpPr txBox="1"/>
          <p:nvPr/>
        </p:nvSpPr>
        <p:spPr>
          <a:xfrm>
            <a:off x="655208" y="615988"/>
            <a:ext cx="8077200" cy="30542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16: </a:t>
            </a:r>
          </a:p>
          <a:p>
            <a:pPr algn="ctr">
              <a:lnSpc>
                <a:spcPct val="150000"/>
              </a:lnSpc>
            </a:pPr>
            <a:r>
              <a:rPr lang="vi-VN" sz="4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 NHỎ CHÍ LỚN</a:t>
            </a:r>
          </a:p>
          <a:p>
            <a:pPr algn="ctr">
              <a:lnSpc>
                <a:spcPct val="150000"/>
              </a:lnSpc>
            </a:pPr>
            <a:r>
              <a:rPr lang="vi-VN" sz="4600" b="1" dirty="0">
                <a:latin typeface="Arial" panose="020B0604020202020204" pitchFamily="34" charset="0"/>
                <a:cs typeface="Arial" panose="020B0604020202020204" pitchFamily="34" charset="0"/>
              </a:rPr>
              <a:t>KỂ CHUYỆN: </a:t>
            </a:r>
            <a:r>
              <a:rPr lang="vi-VN" sz="4600" b="1" i="1" dirty="0">
                <a:latin typeface="Arial" panose="020B0604020202020204" pitchFamily="34" charset="0"/>
                <a:cs typeface="Arial" panose="020B0604020202020204" pitchFamily="34" charset="0"/>
              </a:rPr>
              <a:t>LÊN ĐƯỜNG</a:t>
            </a:r>
            <a:endParaRPr lang="en-US" sz="4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Shape 2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2">
            <a:extLst>
              <a:ext uri="{FF2B5EF4-FFF2-40B4-BE49-F238E27FC236}">
                <a16:creationId xmlns:a16="http://schemas.microsoft.com/office/drawing/2014/main" id="{1D4F2748-CB48-4811-9D9F-F8F8393CF73A}"/>
              </a:ext>
            </a:extLst>
          </p:cNvPr>
          <p:cNvSpPr txBox="1">
            <a:spLocks/>
          </p:cNvSpPr>
          <p:nvPr/>
        </p:nvSpPr>
        <p:spPr>
          <a:xfrm>
            <a:off x="1732225" y="246491"/>
            <a:ext cx="5679550" cy="572700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600" b="1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NỘI DUNG BÀI HỌC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F649E45-20DE-434E-AEB7-DA905463FF0F}"/>
              </a:ext>
            </a:extLst>
          </p:cNvPr>
          <p:cNvSpPr/>
          <p:nvPr/>
        </p:nvSpPr>
        <p:spPr>
          <a:xfrm>
            <a:off x="1109706" y="1329836"/>
            <a:ext cx="3009531" cy="16512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000000"/>
                </a:solidFill>
              </a:rPr>
              <a:t>NGHE KỂ CHUYỆN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2097E6B-F5CE-49DB-8D7F-74F60711BA99}"/>
              </a:ext>
            </a:extLst>
          </p:cNvPr>
          <p:cNvSpPr/>
          <p:nvPr/>
        </p:nvSpPr>
        <p:spPr>
          <a:xfrm>
            <a:off x="2162248" y="890661"/>
            <a:ext cx="904445" cy="87835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0000"/>
                </a:solidFill>
              </a:rPr>
              <a:t>01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32D7088-84B9-4A06-A5E9-F9613153C52C}"/>
              </a:ext>
            </a:extLst>
          </p:cNvPr>
          <p:cNvSpPr/>
          <p:nvPr/>
        </p:nvSpPr>
        <p:spPr>
          <a:xfrm>
            <a:off x="4908271" y="1325128"/>
            <a:ext cx="3009531" cy="16512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000000"/>
                </a:solidFill>
              </a:rPr>
              <a:t>KỂ CHUYỆN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266BA47-82BB-4EAA-B5E7-566B69CD28AB}"/>
              </a:ext>
            </a:extLst>
          </p:cNvPr>
          <p:cNvSpPr/>
          <p:nvPr/>
        </p:nvSpPr>
        <p:spPr>
          <a:xfrm>
            <a:off x="5960813" y="885953"/>
            <a:ext cx="904445" cy="87835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0000"/>
                </a:solidFill>
              </a:rPr>
              <a:t>02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05914F7-CE44-4FA9-AD7E-7AF9E5C0B145}"/>
              </a:ext>
            </a:extLst>
          </p:cNvPr>
          <p:cNvSpPr/>
          <p:nvPr/>
        </p:nvSpPr>
        <p:spPr>
          <a:xfrm>
            <a:off x="3008989" y="3285714"/>
            <a:ext cx="3009531" cy="16512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000000"/>
                </a:solidFill>
              </a:rPr>
              <a:t>TRAO ĐỔI VỀ </a:t>
            </a:r>
          </a:p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000000"/>
                </a:solidFill>
              </a:rPr>
              <a:t>CÂU CHUYỆN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D6FE2C4-7F56-459C-8C79-D3A11D867D49}"/>
              </a:ext>
            </a:extLst>
          </p:cNvPr>
          <p:cNvSpPr/>
          <p:nvPr/>
        </p:nvSpPr>
        <p:spPr>
          <a:xfrm>
            <a:off x="4061531" y="2642288"/>
            <a:ext cx="904445" cy="87835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0000"/>
                </a:solidFill>
              </a:rPr>
              <a:t>03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2" grpId="0" animBg="1"/>
      <p:bldP spid="24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Shape 2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" name="Google Shape;2154;p42"/>
          <p:cNvSpPr/>
          <p:nvPr/>
        </p:nvSpPr>
        <p:spPr>
          <a:xfrm>
            <a:off x="1981740" y="1514590"/>
            <a:ext cx="1296600" cy="12966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dist="38100" dir="1140000" algn="bl" rotWithShape="0">
              <a:schemeClr val="dk1">
                <a:alpha val="6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6" name="Google Shape;2156;p42"/>
          <p:cNvSpPr txBox="1">
            <a:spLocks noGrp="1"/>
          </p:cNvSpPr>
          <p:nvPr>
            <p:ph type="title" idx="2"/>
          </p:nvPr>
        </p:nvSpPr>
        <p:spPr>
          <a:xfrm>
            <a:off x="2070840" y="1762390"/>
            <a:ext cx="11184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00000"/>
                </a:solidFill>
                <a:latin typeface="+mn-lt"/>
              </a:rPr>
              <a:t>01</a:t>
            </a:r>
            <a:endParaRPr b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158" name="Google Shape;2158;p42"/>
          <p:cNvSpPr/>
          <p:nvPr/>
        </p:nvSpPr>
        <p:spPr>
          <a:xfrm>
            <a:off x="7009522" y="98554"/>
            <a:ext cx="2509032" cy="759293"/>
          </a:xfrm>
          <a:custGeom>
            <a:avLst/>
            <a:gdLst/>
            <a:ahLst/>
            <a:cxnLst/>
            <a:rect l="l" t="t" r="r" b="b"/>
            <a:pathLst>
              <a:path w="8882" h="2688" extrusionOk="0">
                <a:moveTo>
                  <a:pt x="6667" y="0"/>
                </a:moveTo>
                <a:cubicBezTo>
                  <a:pt x="5911" y="0"/>
                  <a:pt x="5188" y="357"/>
                  <a:pt x="4667" y="928"/>
                </a:cubicBezTo>
                <a:cubicBezTo>
                  <a:pt x="4579" y="1015"/>
                  <a:pt x="4505" y="1110"/>
                  <a:pt x="4431" y="1211"/>
                </a:cubicBezTo>
                <a:cubicBezTo>
                  <a:pt x="4431" y="1211"/>
                  <a:pt x="4084" y="803"/>
                  <a:pt x="3653" y="803"/>
                </a:cubicBezTo>
                <a:cubicBezTo>
                  <a:pt x="3411" y="803"/>
                  <a:pt x="3142" y="933"/>
                  <a:pt x="2894" y="1339"/>
                </a:cubicBezTo>
                <a:cubicBezTo>
                  <a:pt x="2894" y="1339"/>
                  <a:pt x="2556" y="894"/>
                  <a:pt x="2043" y="894"/>
                </a:cubicBezTo>
                <a:cubicBezTo>
                  <a:pt x="1755" y="894"/>
                  <a:pt x="1410" y="1035"/>
                  <a:pt x="1039" y="1474"/>
                </a:cubicBezTo>
                <a:cubicBezTo>
                  <a:pt x="1" y="2687"/>
                  <a:pt x="439" y="2687"/>
                  <a:pt x="439" y="2687"/>
                </a:cubicBezTo>
                <a:lnTo>
                  <a:pt x="8861" y="2559"/>
                </a:lnTo>
                <a:cubicBezTo>
                  <a:pt x="8881" y="2357"/>
                  <a:pt x="8874" y="2087"/>
                  <a:pt x="8814" y="1784"/>
                </a:cubicBezTo>
                <a:cubicBezTo>
                  <a:pt x="8733" y="1393"/>
                  <a:pt x="8551" y="1022"/>
                  <a:pt x="8295" y="725"/>
                </a:cubicBezTo>
                <a:cubicBezTo>
                  <a:pt x="8011" y="395"/>
                  <a:pt x="7634" y="152"/>
                  <a:pt x="7189" y="58"/>
                </a:cubicBezTo>
                <a:cubicBezTo>
                  <a:pt x="7014" y="19"/>
                  <a:pt x="6840" y="0"/>
                  <a:pt x="66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258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9" name="Google Shape;2159;p42"/>
          <p:cNvSpPr/>
          <p:nvPr/>
        </p:nvSpPr>
        <p:spPr>
          <a:xfrm rot="-62621">
            <a:off x="-655159" y="26674"/>
            <a:ext cx="2629861" cy="796696"/>
          </a:xfrm>
          <a:custGeom>
            <a:avLst/>
            <a:gdLst/>
            <a:ahLst/>
            <a:cxnLst/>
            <a:rect l="l" t="t" r="r" b="b"/>
            <a:pathLst>
              <a:path w="15888" h="4813" extrusionOk="0">
                <a:moveTo>
                  <a:pt x="3940" y="0"/>
                </a:moveTo>
                <a:cubicBezTo>
                  <a:pt x="3636" y="0"/>
                  <a:pt x="3329" y="32"/>
                  <a:pt x="3022" y="99"/>
                </a:cubicBezTo>
                <a:cubicBezTo>
                  <a:pt x="2226" y="274"/>
                  <a:pt x="1552" y="706"/>
                  <a:pt x="1046" y="1299"/>
                </a:cubicBezTo>
                <a:cubicBezTo>
                  <a:pt x="588" y="1832"/>
                  <a:pt x="264" y="2493"/>
                  <a:pt x="116" y="3194"/>
                </a:cubicBezTo>
                <a:cubicBezTo>
                  <a:pt x="8" y="3740"/>
                  <a:pt x="1" y="4219"/>
                  <a:pt x="28" y="4583"/>
                </a:cubicBezTo>
                <a:lnTo>
                  <a:pt x="15098" y="4812"/>
                </a:lnTo>
                <a:cubicBezTo>
                  <a:pt x="15098" y="4812"/>
                  <a:pt x="15887" y="4812"/>
                  <a:pt x="14026" y="2634"/>
                </a:cubicBezTo>
                <a:cubicBezTo>
                  <a:pt x="13361" y="1856"/>
                  <a:pt x="12747" y="1606"/>
                  <a:pt x="12232" y="1606"/>
                </a:cubicBezTo>
                <a:cubicBezTo>
                  <a:pt x="11311" y="1606"/>
                  <a:pt x="10709" y="2405"/>
                  <a:pt x="10709" y="2405"/>
                </a:cubicBezTo>
                <a:cubicBezTo>
                  <a:pt x="10263" y="1674"/>
                  <a:pt x="9780" y="1440"/>
                  <a:pt x="9345" y="1440"/>
                </a:cubicBezTo>
                <a:cubicBezTo>
                  <a:pt x="8576" y="1440"/>
                  <a:pt x="7958" y="2169"/>
                  <a:pt x="7958" y="2169"/>
                </a:cubicBezTo>
                <a:cubicBezTo>
                  <a:pt x="7823" y="1994"/>
                  <a:pt x="7688" y="1818"/>
                  <a:pt x="7539" y="1656"/>
                </a:cubicBezTo>
                <a:cubicBezTo>
                  <a:pt x="6603" y="637"/>
                  <a:pt x="5301" y="0"/>
                  <a:pt x="39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258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775;p55">
            <a:extLst>
              <a:ext uri="{FF2B5EF4-FFF2-40B4-BE49-F238E27FC236}">
                <a16:creationId xmlns:a16="http://schemas.microsoft.com/office/drawing/2014/main" id="{12844BFF-D641-40E8-AA8B-584280064473}"/>
              </a:ext>
            </a:extLst>
          </p:cNvPr>
          <p:cNvSpPr txBox="1">
            <a:spLocks/>
          </p:cNvSpPr>
          <p:nvPr/>
        </p:nvSpPr>
        <p:spPr>
          <a:xfrm>
            <a:off x="3367439" y="1687090"/>
            <a:ext cx="4631385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Marcellus"/>
              <a:buNone/>
              <a:defRPr sz="3000" b="1" i="0" u="none" strike="noStrike" cap="none">
                <a:solidFill>
                  <a:schemeClr val="lt2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NGHE KỂ CHUYỆN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4" grpId="0" animBg="1"/>
      <p:bldP spid="2156" grpId="0"/>
      <p:bldP spid="1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D9BCD1-128D-45C8-8F90-739EC43167C6}"/>
              </a:ext>
            </a:extLst>
          </p:cNvPr>
          <p:cNvSpPr txBox="1"/>
          <p:nvPr/>
        </p:nvSpPr>
        <p:spPr>
          <a:xfrm>
            <a:off x="1612898" y="418337"/>
            <a:ext cx="5918201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200" b="1" dirty="0">
                <a:effectLst/>
                <a:latin typeface="+mn-lt"/>
                <a:ea typeface="Calibri" panose="020F0502020204030204" pitchFamily="34" charset="0"/>
              </a:rPr>
              <a:t>Em </a:t>
            </a:r>
            <a:r>
              <a:rPr lang="vi-VN" sz="2200" b="1" dirty="0" err="1">
                <a:effectLst/>
                <a:latin typeface="+mn-lt"/>
                <a:ea typeface="Calibri" panose="020F0502020204030204" pitchFamily="34" charset="0"/>
              </a:rPr>
              <a:t>hãy</a:t>
            </a:r>
            <a:r>
              <a:rPr lang="vi-VN" sz="2200" b="1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+mn-lt"/>
                <a:ea typeface="Calibri" panose="020F0502020204030204" pitchFamily="34" charset="0"/>
              </a:rPr>
              <a:t>lắng</a:t>
            </a:r>
            <a:r>
              <a:rPr lang="vi-VN" sz="2200" b="1" dirty="0">
                <a:effectLst/>
                <a:latin typeface="+mn-lt"/>
                <a:ea typeface="Calibri" panose="020F0502020204030204" pitchFamily="34" charset="0"/>
              </a:rPr>
              <a:t> nghe câu </a:t>
            </a:r>
            <a:r>
              <a:rPr lang="vi-VN" sz="2200" b="1" dirty="0" err="1">
                <a:effectLst/>
                <a:latin typeface="+mn-lt"/>
                <a:ea typeface="Calibri" panose="020F0502020204030204" pitchFamily="34" charset="0"/>
              </a:rPr>
              <a:t>chuyện</a:t>
            </a:r>
            <a:r>
              <a:rPr lang="vi-VN" sz="2200" b="1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2200" b="1" i="1" dirty="0">
                <a:effectLst/>
                <a:latin typeface="+mn-lt"/>
                <a:ea typeface="Calibri" panose="020F0502020204030204" pitchFamily="34" charset="0"/>
              </a:rPr>
              <a:t>Lên </a:t>
            </a:r>
            <a:r>
              <a:rPr lang="vi-VN" sz="2200" b="1" i="1" dirty="0" err="1">
                <a:effectLst/>
                <a:latin typeface="+mn-lt"/>
                <a:ea typeface="Calibri" panose="020F0502020204030204" pitchFamily="34" charset="0"/>
              </a:rPr>
              <a:t>đường</a:t>
            </a:r>
            <a:endParaRPr lang="vi-VN" sz="2200" dirty="0">
              <a:latin typeface="+mn-lt"/>
            </a:endParaRPr>
          </a:p>
        </p:txBody>
      </p:sp>
      <p:pic>
        <p:nvPicPr>
          <p:cNvPr id="4" name="y2mate.com - Kể chuyện  Lên đường  Tiếng Việt lớp 4 mới nhất  Bộ sách Cánh Diều  10 Phút Học Bài_1080p">
            <a:hlinkClick r:id="" action="ppaction://media"/>
            <a:extLst>
              <a:ext uri="{FF2B5EF4-FFF2-40B4-BE49-F238E27FC236}">
                <a16:creationId xmlns:a16="http://schemas.microsoft.com/office/drawing/2014/main" id="{6DBD2688-AA9C-4339-A734-4B5BA88B2C3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000" end="1723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4148" y="1088730"/>
            <a:ext cx="6735703" cy="378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84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3B7F4C4-0E16-4D25-9CFF-3705BEEDFF87}"/>
              </a:ext>
            </a:extLst>
          </p:cNvPr>
          <p:cNvSpPr txBox="1"/>
          <p:nvPr/>
        </p:nvSpPr>
        <p:spPr>
          <a:xfrm>
            <a:off x="409574" y="296351"/>
            <a:ext cx="8324852" cy="4550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4.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Sáng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hôm sau,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Hoài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Văn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Hầu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từ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biệt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mẹ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già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:</a:t>
            </a:r>
            <a:endParaRPr lang="vi-VN" sz="1500" dirty="0"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- Con đi phen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này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thề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sống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chết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với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giặc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. Xin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mẹ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ở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nhà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giữ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ngọc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gìn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vàng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để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con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được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yên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lòng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xông pha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trận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mạc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.</a:t>
            </a:r>
            <a:endParaRPr lang="vi-VN" sz="1500" dirty="0"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Hoài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Văn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lạy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mẹ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. Phu nhân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quyến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luyến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nhưng không sa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nước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mắt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: – Con đi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vì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nước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nên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mẹ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chẳng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giữ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.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Mẹ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chỉ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mong con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sớm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ca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khúc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khải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hoàn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.</a:t>
            </a:r>
            <a:endParaRPr lang="vi-VN" sz="1500" dirty="0"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Hoài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Văn thương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mẹ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. Nhưng chiêng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trống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đã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nổi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lên.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Chàng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lạy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mẹ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lần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nữa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,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rồi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dứt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bước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lên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đường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.</a:t>
            </a:r>
            <a:endParaRPr lang="vi-VN" sz="1500" dirty="0"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5.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Hoài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Văn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mặc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áo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bào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đỏ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, vai mang cung tên, lưng đeo gươm, uy nghi trên con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ngựa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trắng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phau. Sau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chàng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là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vị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tướng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già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và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sáu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trăm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gã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hào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kiệt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,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nón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nhọn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giáo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dài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hùng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dũng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lên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đường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.</a:t>
            </a:r>
            <a:endParaRPr lang="vi-VN" sz="1500" dirty="0"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6.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Tiếng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chiêng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trống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rập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rình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.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Lá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đại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kì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thêu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sáu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vàng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“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Phá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cường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địch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,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báo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hoàng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ân”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mở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đường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đi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trước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, căng lên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vì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ngược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5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gió</a:t>
            </a: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.</a:t>
            </a:r>
            <a:endParaRPr lang="vi-VN" sz="1500" dirty="0">
              <a:effectLst/>
              <a:latin typeface="+mn-lt"/>
              <a:ea typeface="Calibri" panose="020F050202020403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vi-VN" sz="15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Theo NGUYỄN HUY TƯỞNG</a:t>
            </a:r>
            <a:endParaRPr lang="vi-VN" sz="1500" dirty="0">
              <a:effectLst/>
              <a:latin typeface="+mn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924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Shape 2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Box 136">
            <a:extLst>
              <a:ext uri="{FF2B5EF4-FFF2-40B4-BE49-F238E27FC236}">
                <a16:creationId xmlns:a16="http://schemas.microsoft.com/office/drawing/2014/main" id="{27BF6486-37C3-4B67-94FF-0C9CFDBF7C20}"/>
              </a:ext>
            </a:extLst>
          </p:cNvPr>
          <p:cNvSpPr txBox="1"/>
          <p:nvPr/>
        </p:nvSpPr>
        <p:spPr>
          <a:xfrm>
            <a:off x="695006" y="2680226"/>
            <a:ext cx="4603750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Dựa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theo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gợi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ý câu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hỏi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dưới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mỗi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tranh trong SGK trang 74 - 75,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kể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lại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đầy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đủ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câu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chuyện</a:t>
            </a:r>
            <a:r>
              <a:rPr lang="vi-VN" sz="1800" dirty="0"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b="1" i="1" dirty="0">
                <a:latin typeface="+mn-lt"/>
                <a:ea typeface="Calibri" panose="020F0502020204030204" pitchFamily="34" charset="0"/>
              </a:rPr>
              <a:t>Lên </a:t>
            </a:r>
            <a:r>
              <a:rPr lang="vi-VN" sz="1800" b="1" i="1" dirty="0" err="1">
                <a:latin typeface="+mn-lt"/>
                <a:ea typeface="Calibri" panose="020F0502020204030204" pitchFamily="34" charset="0"/>
              </a:rPr>
              <a:t>đường</a:t>
            </a:r>
            <a:r>
              <a:rPr lang="vi-VN" sz="1800" b="1" i="1" dirty="0"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</a:rPr>
              <a:t>trong </a:t>
            </a:r>
            <a:r>
              <a:rPr lang="vi-VN" sz="1800">
                <a:latin typeface="+mn-lt"/>
                <a:ea typeface="Calibri" panose="020F0502020204030204" pitchFamily="34" charset="0"/>
              </a:rPr>
              <a:t>nhóm.</a:t>
            </a:r>
            <a:endParaRPr lang="vi-VN" sz="1800" dirty="0">
              <a:latin typeface="+mn-lt"/>
            </a:endParaRPr>
          </a:p>
        </p:txBody>
      </p:sp>
      <p:pic>
        <p:nvPicPr>
          <p:cNvPr id="139" name="Picture 25">
            <a:extLst>
              <a:ext uri="{FF2B5EF4-FFF2-40B4-BE49-F238E27FC236}">
                <a16:creationId xmlns:a16="http://schemas.microsoft.com/office/drawing/2014/main" id="{F632B6AF-541D-4794-85CD-01E67FF83F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05608" y="1251476"/>
            <a:ext cx="1782546" cy="1428750"/>
          </a:xfrm>
          <a:prstGeom prst="rect">
            <a:avLst/>
          </a:prstGeom>
        </p:spPr>
      </p:pic>
      <p:pic>
        <p:nvPicPr>
          <p:cNvPr id="140" name="Picture 22">
            <a:extLst>
              <a:ext uri="{FF2B5EF4-FFF2-40B4-BE49-F238E27FC236}">
                <a16:creationId xmlns:a16="http://schemas.microsoft.com/office/drawing/2014/main" id="{658FAAEE-6BFF-4764-ADF0-E0032B4A5E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14500" y="1909424"/>
            <a:ext cx="3334494" cy="2409172"/>
          </a:xfrm>
          <a:prstGeom prst="rect">
            <a:avLst/>
          </a:prstGeom>
        </p:spPr>
      </p:pic>
      <p:sp>
        <p:nvSpPr>
          <p:cNvPr id="141" name="TextBox 140">
            <a:extLst>
              <a:ext uri="{FF2B5EF4-FFF2-40B4-BE49-F238E27FC236}">
                <a16:creationId xmlns:a16="http://schemas.microsoft.com/office/drawing/2014/main" id="{B3D04AFE-9FF6-4A44-A62B-8E12A12AFD53}"/>
              </a:ext>
            </a:extLst>
          </p:cNvPr>
          <p:cNvSpPr txBox="1"/>
          <p:nvPr/>
        </p:nvSpPr>
        <p:spPr>
          <a:xfrm>
            <a:off x="1783019" y="556208"/>
            <a:ext cx="5918201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effectLst/>
                <a:latin typeface="+mn-lt"/>
                <a:ea typeface="Calibri" panose="020F0502020204030204" pitchFamily="34" charset="0"/>
              </a:rPr>
              <a:t>THẢO LUẬN NHÓM ĐÔI</a:t>
            </a:r>
            <a:endParaRPr lang="vi-VN" sz="2400" dirty="0">
              <a:latin typeface="+mn-lt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/>
      <p:bldP spid="141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 Favorite Place on Holidays by Slidesgo">
  <a:themeElements>
    <a:clrScheme name="Simple Light">
      <a:dk1>
        <a:srgbClr val="092553"/>
      </a:dk1>
      <a:lt1>
        <a:srgbClr val="FFFFFF"/>
      </a:lt1>
      <a:dk2>
        <a:srgbClr val="3C9968"/>
      </a:dk2>
      <a:lt2>
        <a:srgbClr val="84E1F1"/>
      </a:lt2>
      <a:accent1>
        <a:srgbClr val="42697A"/>
      </a:accent1>
      <a:accent2>
        <a:srgbClr val="B5C44D"/>
      </a:accent2>
      <a:accent3>
        <a:srgbClr val="EFB919"/>
      </a:accent3>
      <a:accent4>
        <a:srgbClr val="6969D6"/>
      </a:accent4>
      <a:accent5>
        <a:srgbClr val="D13347"/>
      </a:accent5>
      <a:accent6>
        <a:srgbClr val="A3C2C1"/>
      </a:accent6>
      <a:hlink>
        <a:srgbClr val="0925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larity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469</Words>
  <Application>Microsoft Office PowerPoint</Application>
  <PresentationFormat>On-screen Show (16:9)</PresentationFormat>
  <Paragraphs>60</Paragraphs>
  <Slides>13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Nunito Light</vt:lpstr>
      <vt:lpstr>Montserrat Medium</vt:lpstr>
      <vt:lpstr>Montserrat Black</vt:lpstr>
      <vt:lpstr>Calibri</vt:lpstr>
      <vt:lpstr>Times New Roman</vt:lpstr>
      <vt:lpstr>Anaheim</vt:lpstr>
      <vt:lpstr>Bebas Neue</vt:lpstr>
      <vt:lpstr>My Favorite Place on Holidays by Slidesgo</vt:lpstr>
      <vt:lpstr>Clarity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01</vt:lpstr>
      <vt:lpstr>PowerPoint Presentation</vt:lpstr>
      <vt:lpstr>PowerPoint Presentation</vt:lpstr>
      <vt:lpstr>PowerPoint Presentation</vt:lpstr>
      <vt:lpstr>02</vt:lpstr>
      <vt:lpstr>PowerPoint Presentation</vt:lpstr>
      <vt:lpstr>03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BÙI THỊ THU HẰNG (221001306)</cp:lastModifiedBy>
  <cp:revision>25</cp:revision>
  <dcterms:modified xsi:type="dcterms:W3CDTF">2025-04-20T03:03:19Z</dcterms:modified>
</cp:coreProperties>
</file>