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267" r:id="rId3"/>
    <p:sldId id="264" r:id="rId4"/>
    <p:sldId id="301" r:id="rId5"/>
    <p:sldId id="268" r:id="rId6"/>
    <p:sldId id="280" r:id="rId7"/>
    <p:sldId id="302" r:id="rId8"/>
    <p:sldId id="277" r:id="rId9"/>
    <p:sldId id="286" r:id="rId10"/>
    <p:sldId id="283" r:id="rId11"/>
    <p:sldId id="287" r:id="rId12"/>
    <p:sldId id="306" r:id="rId13"/>
    <p:sldId id="307" r:id="rId14"/>
    <p:sldId id="291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D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624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80CA-5D67-43F0-9984-85612E7A9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0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BFB0-ADDC-45AF-8075-75058A201E4E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0753-0CA8-4307-ACCE-5EA719771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4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sz="900" kern="0" cap="all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423C3A12-48ED-4AB8-9E17-214843E3FA8A}" type="slidenum">
              <a:rPr lang="en-US" sz="1051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sz="105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33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12046684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5246-DAAE-4C93-AEF0-5553C70CF57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8" y="5476568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476565"/>
            <a:ext cx="5935911" cy="524185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2043345" y="3794014"/>
            <a:ext cx="8369423" cy="10842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36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643" y="513533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56055" y="165714"/>
            <a:ext cx="8756711" cy="63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Thứ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a ngày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10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 tháng 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 năm 202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#9Slide03 Source Sans Pro SemiB" panose="020B0603030403020204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723" y="5055394"/>
            <a:ext cx="1538288" cy="8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1" y="573943"/>
            <a:ext cx="8421052" cy="699354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 defTabSz="514338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    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IẾNG VIỆT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 Rounded MT Bold" panose="020F070403050403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6140" y="742847"/>
            <a:ext cx="101235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ỌC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: 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I TÌM MẶT TRỜI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IẾT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: 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 CHỮ VIẾT HOA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L</a:t>
            </a:r>
            <a:endParaRPr lang="en-US" sz="3600" b="1" dirty="0">
              <a:solidFill>
                <a:srgbClr val="472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1179965" y="2906077"/>
            <a:ext cx="9982654" cy="33814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90499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7657547" y="-854764"/>
            <a:ext cx="60209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7897" y="904567"/>
            <a:ext cx="6476180" cy="20091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53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HĐ4.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53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ĐỌC LẠI</a:t>
            </a:r>
            <a:endParaRPr lang="en-US" sz="5333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292" y="5044589"/>
            <a:ext cx="2764708" cy="1813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96" y="4568090"/>
            <a:ext cx="1305232" cy="21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031967" y="1819782"/>
            <a:ext cx="10724604" cy="3031957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HĐ5. ÔN VIẾT CHỮ HOA L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452402" y="260875"/>
            <a:ext cx="1283493" cy="17109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96" y="885333"/>
            <a:ext cx="934449" cy="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34852" y="181858"/>
            <a:ext cx="1967593" cy="1545772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6791779" y="5792969"/>
            <a:ext cx="1386877" cy="514780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41" y="5102582"/>
            <a:ext cx="1364828" cy="1364828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0" y="5434974"/>
            <a:ext cx="12192000" cy="1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L - -KIẾN THỨC TIỂU HỌC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2824" y="2811745"/>
            <a:ext cx="6476180" cy="20091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53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VIẾT BẢNG CON</a:t>
            </a:r>
            <a:endParaRPr lang="en-US" sz="5333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1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1" animBg="1"/>
      <p:bldP spid="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031967" y="1819782"/>
            <a:ext cx="10724604" cy="3031957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HĐ6. VIẾT ỨNG DỤNG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452402" y="260875"/>
            <a:ext cx="1283493" cy="17109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96" y="885333"/>
            <a:ext cx="934449" cy="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34852" y="181858"/>
            <a:ext cx="1967593" cy="1545772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6791779" y="5792969"/>
            <a:ext cx="1386877" cy="514780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41" y="5102582"/>
            <a:ext cx="1364828" cy="1364828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0" y="5434974"/>
            <a:ext cx="12192000" cy="1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9" y="640080"/>
            <a:ext cx="11125347" cy="55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3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323820" y="368744"/>
            <a:ext cx="8680784" cy="145472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7442" y="2208825"/>
            <a:ext cx="1103811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Tập làm thơ hoặc vẽ về ông mặt trời.</a:t>
            </a:r>
          </a:p>
        </p:txBody>
      </p:sp>
    </p:spTree>
    <p:extLst>
      <p:ext uri="{BB962C8B-B14F-4D97-AF65-F5344CB8AC3E}">
        <p14:creationId xmlns:p14="http://schemas.microsoft.com/office/powerpoint/2010/main" val="1607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971817" y="1600130"/>
            <a:ext cx="8104911" cy="303195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HĐ2. ĐỌC VĂN BẢN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452402" y="260875"/>
            <a:ext cx="1283493" cy="17109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96" y="885333"/>
            <a:ext cx="934449" cy="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34852" y="181858"/>
            <a:ext cx="1967593" cy="1545772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6791779" y="5792969"/>
            <a:ext cx="1386877" cy="514780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41" y="5102582"/>
            <a:ext cx="1364828" cy="1364828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0" y="5434974"/>
            <a:ext cx="12192000" cy="1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4" y="1240971"/>
            <a:ext cx="11915836" cy="492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696" y="317182"/>
            <a:ext cx="3800477" cy="7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9" y="600890"/>
            <a:ext cx="11638639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866606" y="169817"/>
            <a:ext cx="4467497" cy="1443779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mẫu</a:t>
            </a:r>
            <a:endParaRPr lang="en-US" sz="5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1881685"/>
            <a:ext cx="1170432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6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" y="3422063"/>
            <a:ext cx="9313817" cy="1761585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2364378" y="5011782"/>
            <a:ext cx="7249885" cy="114082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Kĩ thuật Lẩu bằng chuyền</a:t>
            </a:r>
          </a:p>
        </p:txBody>
      </p:sp>
    </p:spTree>
    <p:extLst>
      <p:ext uri="{BB962C8B-B14F-4D97-AF65-F5344CB8AC3E}">
        <p14:creationId xmlns:p14="http://schemas.microsoft.com/office/powerpoint/2010/main" val="387983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/>
          <p:cNvSpPr/>
          <p:nvPr/>
        </p:nvSpPr>
        <p:spPr>
          <a:xfrm>
            <a:off x="2271184" y="1790206"/>
            <a:ext cx="6613310" cy="287323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00"/>
              </a:buClr>
              <a:buFont typeface="Arial"/>
              <a:buNone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CHIA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64" y="917040"/>
            <a:ext cx="11915836" cy="4924697"/>
          </a:xfrm>
          <a:prstGeom prst="rect">
            <a:avLst/>
          </a:prstGeom>
        </p:spPr>
      </p:pic>
      <p:sp>
        <p:nvSpPr>
          <p:cNvPr id="11" name="Heart 10"/>
          <p:cNvSpPr/>
          <p:nvPr/>
        </p:nvSpPr>
        <p:spPr>
          <a:xfrm>
            <a:off x="3227819" y="1833019"/>
            <a:ext cx="6613310" cy="327758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 NỐI TIẾP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923005" y="917040"/>
            <a:ext cx="391544" cy="3866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923005" y="1697138"/>
            <a:ext cx="391544" cy="3866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1006861" y="3999489"/>
            <a:ext cx="391544" cy="3866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600" y="136942"/>
            <a:ext cx="3800477" cy="7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2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9" y="1423850"/>
            <a:ext cx="11638639" cy="39057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1009110" y="1997583"/>
            <a:ext cx="391544" cy="3866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82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286780"/>
            <a:ext cx="11454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3" y="1517539"/>
            <a:ext cx="11613689" cy="1306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8823" y="3335607"/>
            <a:ext cx="1162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45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5412"/>
            <a:ext cx="11547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 Theo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2136727"/>
            <a:ext cx="11405091" cy="3211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601" y="5281905"/>
            <a:ext cx="8086725" cy="1323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0250"/>
            <a:ext cx="1153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3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213</Words>
  <Application>Microsoft Office PowerPoint</Application>
  <PresentationFormat>Widescreen</PresentationFormat>
  <Paragraphs>29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THANH DAT</dc:creator>
  <cp:lastModifiedBy>BÙI THỊ THU HẰNG (221001306)</cp:lastModifiedBy>
  <cp:revision>62</cp:revision>
  <cp:lastPrinted>2022-12-04T01:27:22Z</cp:lastPrinted>
  <dcterms:created xsi:type="dcterms:W3CDTF">2022-09-20T05:22:43Z</dcterms:created>
  <dcterms:modified xsi:type="dcterms:W3CDTF">2024-12-10T07:59:43Z</dcterms:modified>
</cp:coreProperties>
</file>