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6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FFB8F-64FB-4930-8933-9DF62C25846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C8B7-2AA1-4F4C-91CC-6405050E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A16F8-57D9-5EFE-0C2A-B92FB7180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766DD901-9A70-602F-84B1-46D0142E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955A3-FD3F-AAB1-AA85-F08691B7B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91" y="1611317"/>
            <a:ext cx="66262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itchFamily="18" charset="0"/>
                <a:ea typeface="宋体" charset="-122"/>
                <a:sym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2025</a:t>
            </a:r>
          </a:p>
          <a:p>
            <a:pPr algn="ctr" eaLnBrk="1" hangingPunct="1"/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MĨ THUẬT</a:t>
            </a:r>
          </a:p>
          <a:p>
            <a:pPr algn="ctr" eaLnBrk="1" hangingPunct="1"/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GƯƠNG MẶT ĐÁNG YÊU (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910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6632"/>
            <a:ext cx="64807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TÌM KHUÔN MẶT GIỐNG VỚI MỖI HÌNH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13273" r="1851" b="49378"/>
          <a:stretch/>
        </p:blipFill>
        <p:spPr bwMode="auto">
          <a:xfrm>
            <a:off x="107504" y="1052736"/>
            <a:ext cx="630644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55728" b="4409"/>
          <a:stretch/>
        </p:blipFill>
        <p:spPr bwMode="auto">
          <a:xfrm>
            <a:off x="107504" y="4077072"/>
            <a:ext cx="6306443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388930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3388930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0725" y="3388930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3402418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6053226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9672" y="6053226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0725" y="5981218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6053226"/>
            <a:ext cx="4320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5955" y="1556792"/>
            <a:ext cx="2622549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1.Những khuôn mặt trên giống hình gì?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Các khuôn mặt trên hình giống với hình nào bên dưới?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Trên khuôn mặt có những bộ phận gì?</a:t>
            </a:r>
          </a:p>
        </p:txBody>
      </p:sp>
    </p:spTree>
    <p:extLst>
      <p:ext uri="{BB962C8B-B14F-4D97-AF65-F5344CB8AC3E}">
        <p14:creationId xmlns:p14="http://schemas.microsoft.com/office/powerpoint/2010/main" val="33649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38164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Cách vẽ chân dung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27156" r="75086" b="31576"/>
          <a:stretch/>
        </p:blipFill>
        <p:spPr bwMode="auto">
          <a:xfrm>
            <a:off x="107504" y="1052737"/>
            <a:ext cx="2016571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26172" r="53075" b="28320"/>
          <a:stretch/>
        </p:blipFill>
        <p:spPr bwMode="auto">
          <a:xfrm>
            <a:off x="2244330" y="1053878"/>
            <a:ext cx="2183654" cy="3167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368" r="29246" b="28125"/>
          <a:stretch/>
        </p:blipFill>
        <p:spPr bwMode="auto">
          <a:xfrm>
            <a:off x="4523407" y="1052736"/>
            <a:ext cx="2208833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0" t="27149" r="6954" b="27734"/>
          <a:stretch/>
        </p:blipFill>
        <p:spPr bwMode="auto">
          <a:xfrm>
            <a:off x="6804248" y="1053878"/>
            <a:ext cx="2232248" cy="3167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07503" y="4509120"/>
            <a:ext cx="2016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Xác định vị trí 2 mắt, vẽ khuôn mặt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405" y="4509119"/>
            <a:ext cx="20165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Vẽ mắt, mũi, miệng, tai.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661" y="4558098"/>
            <a:ext cx="20165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Vẽ mái tóc cổ vai.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2086" y="4558098"/>
            <a:ext cx="20165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Vẽ màu theo ý thích.</a:t>
            </a:r>
          </a:p>
        </p:txBody>
      </p:sp>
    </p:spTree>
    <p:extLst>
      <p:ext uri="{BB962C8B-B14F-4D97-AF65-F5344CB8AC3E}">
        <p14:creationId xmlns:p14="http://schemas.microsoft.com/office/powerpoint/2010/main" val="398760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836712"/>
            <a:ext cx="2736304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3848" y="1772816"/>
            <a:ext cx="2736304" cy="4248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8184" y="836712"/>
            <a:ext cx="2664296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" t="4482" r="3994" b="4843"/>
          <a:stretch/>
        </p:blipFill>
        <p:spPr bwMode="auto">
          <a:xfrm>
            <a:off x="395536" y="3104964"/>
            <a:ext cx="1470696" cy="206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" t="34917" r="3994" b="4843"/>
          <a:stretch/>
        </p:blipFill>
        <p:spPr bwMode="auto">
          <a:xfrm>
            <a:off x="3275855" y="1844824"/>
            <a:ext cx="259228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334121" cy="418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129" y="4839543"/>
            <a:ext cx="5193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9733" y="5469011"/>
            <a:ext cx="5193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2062" y="4839543"/>
            <a:ext cx="5193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49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54" y="1166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tham khảo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2963"/>
            <a:ext cx="22479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t="2107" r="3271" b="7358"/>
          <a:stretch/>
        </p:blipFill>
        <p:spPr bwMode="auto">
          <a:xfrm>
            <a:off x="2587372" y="776059"/>
            <a:ext cx="1912620" cy="28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83552"/>
            <a:ext cx="20882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38" y="801560"/>
            <a:ext cx="2114550" cy="28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1778" r="2879" b="13333"/>
          <a:stretch/>
        </p:blipFill>
        <p:spPr bwMode="auto">
          <a:xfrm>
            <a:off x="179512" y="3789040"/>
            <a:ext cx="22479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2587372" y="3789040"/>
            <a:ext cx="18859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31" y="3783210"/>
            <a:ext cx="2100809" cy="295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3741" r="3184" b="4800"/>
          <a:stretch/>
        </p:blipFill>
        <p:spPr bwMode="auto">
          <a:xfrm>
            <a:off x="6849938" y="3783210"/>
            <a:ext cx="2114549" cy="295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2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619672" y="164637"/>
            <a:ext cx="7128793" cy="355239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31840" y="1412776"/>
            <a:ext cx="3456384" cy="112812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3901329"/>
            <a:ext cx="619268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Vẽ 1 bức tranh chân dung và tô màu theo ý thích. (15 phút)</a:t>
            </a:r>
          </a:p>
        </p:txBody>
      </p:sp>
    </p:spTree>
    <p:extLst>
      <p:ext uri="{BB962C8B-B14F-4D97-AF65-F5344CB8AC3E}">
        <p14:creationId xmlns:p14="http://schemas.microsoft.com/office/powerpoint/2010/main" val="4539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52" y="2145629"/>
            <a:ext cx="8952644" cy="92333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Trò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chơi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: Ô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số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bí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mật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68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1613" y="908720"/>
            <a:ext cx="2470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Dặn dò: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96553" y="2172920"/>
            <a:ext cx="644361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Xem trước bài</a:t>
            </a:r>
          </a:p>
          <a:p>
            <a:pPr algn="ctr">
              <a:defRPr/>
            </a:pP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Chuẩn bị dụng cụ: Giấy, viết chì, màu, tẩy...</a:t>
            </a:r>
          </a:p>
        </p:txBody>
      </p:sp>
    </p:spTree>
    <p:extLst>
      <p:ext uri="{BB962C8B-B14F-4D97-AF65-F5344CB8AC3E}">
        <p14:creationId xmlns:p14="http://schemas.microsoft.com/office/powerpoint/2010/main" val="4180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157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Trần Thị Quỳnh Trang Quỳnh Trang</cp:lastModifiedBy>
  <cp:revision>10</cp:revision>
  <dcterms:created xsi:type="dcterms:W3CDTF">2022-01-23T06:29:00Z</dcterms:created>
  <dcterms:modified xsi:type="dcterms:W3CDTF">2025-01-16T07:58:53Z</dcterms:modified>
</cp:coreProperties>
</file>