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97" r:id="rId3"/>
    <p:sldId id="265" r:id="rId4"/>
    <p:sldId id="266" r:id="rId5"/>
    <p:sldId id="267" r:id="rId6"/>
    <p:sldId id="313" r:id="rId7"/>
    <p:sldId id="312" r:id="rId8"/>
    <p:sldId id="264" r:id="rId9"/>
    <p:sldId id="301" r:id="rId10"/>
    <p:sldId id="314" r:id="rId11"/>
    <p:sldId id="281" r:id="rId12"/>
    <p:sldId id="282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9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4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34"/>
    </p:cViewPr>
  </p:sorter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280CA-5D67-43F0-9984-85612E7A9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50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8BFB0-ADDC-45AF-8075-75058A201E4E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753-0CA8-4307-ACCE-5EA719771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55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43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5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8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48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8434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154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endParaRPr lang="en-US" sz="900" kern="0" cap="all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23C3A12-48ED-4AB8-9E17-214843E3FA8A}" type="slidenum">
              <a:rPr lang="en-US" sz="1051" kern="0" smtClea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-US" sz="1051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332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</p:spTree>
    <p:extLst>
      <p:ext uri="{BB962C8B-B14F-4D97-AF65-F5344CB8AC3E}">
        <p14:creationId xmlns="" xmlns:p14="http://schemas.microsoft.com/office/powerpoint/2010/main" val="21204668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6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8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60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7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58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6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091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5246-DAAE-4C93-AEF0-5553C70CF577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341E-4BAC-4E56-BCF4-7B7B7CD22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7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.co/gemini/share/e1a7914e328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91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3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393" y="800246"/>
            <a:ext cx="8268393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MÔN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: TIẾNG VIỆT 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ĐỌC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MỞ RỘNG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TUẦN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- LỚP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2A</a:t>
            </a:r>
            <a:endParaRPr lang="en-US" sz="44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064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=""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1907176" y="4885509"/>
            <a:ext cx="7393578" cy="967708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txBody>
          <a:bodyPr wrap="square" lIns="193840" tIns="96921" rIns="193840" bIns="96921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chia sẻ theo nhóm 4 và trước lớp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17" y="250644"/>
            <a:ext cx="8558758" cy="472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10344" y="5878285"/>
            <a:ext cx="10551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Liên hệ thực tế về ý thức đọc sách, báo của HS hiện nay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23820" y="368744"/>
            <a:ext cx="8680784" cy="1454727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7179" y="2313328"/>
            <a:ext cx="1103811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5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cho bạn nghe những câu chuyện, bài báo nói về những hoạt động tốt của Thiếu nhi</a:t>
            </a:r>
            <a:r>
              <a:rPr lang="en-US" sz="5400" dirty="0" smtClean="0"/>
              <a:t>.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2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289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911928" y="2878294"/>
            <a:ext cx="8298873" cy="1102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buClr>
                <a:srgbClr val="000000"/>
              </a:buClr>
              <a:defRPr/>
            </a:pPr>
            <a:r>
              <a:rPr lang="vi-VN" altLang="en-US" sz="5867" dirty="0">
                <a:solidFill>
                  <a:srgbClr val="FF0000"/>
                </a:solidFill>
                <a:sym typeface="Arial"/>
              </a:rPr>
              <a:t>TẠM BIỆT CÁC EM!</a:t>
            </a:r>
            <a:endParaRPr lang="en-US" altLang="en-US" sz="5867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4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748" y="539388"/>
            <a:ext cx="11214703" cy="5156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TIẾT DẠY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vi-VN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endParaRPr lang="vi-VN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339634" y="5564777"/>
            <a:ext cx="11495315" cy="1123405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27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8" y="5476568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476565"/>
            <a:ext cx="5935911" cy="524185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2043345" y="3794014"/>
            <a:ext cx="8369423" cy="10842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643" y="5135336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56055" y="165714"/>
            <a:ext cx="8756711" cy="6340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Thứ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sáu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ngày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19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tháng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9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 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năm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202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#9Slide03 Source Sans Pro SemiB" panose="020B0603030403020204" pitchFamily="34" charset="0"/>
                <a:cs typeface="Times New Roman" pitchFamily="18" charset="0"/>
              </a:rPr>
              <a:t>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#9Slide03 Source Sans Pro SemiB" panose="020B0603030403020204" pitchFamily="34" charset="0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723" y="5055394"/>
            <a:ext cx="1538288" cy="84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1" y="573943"/>
            <a:ext cx="8421052" cy="699354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pPr algn="ctr" defTabSz="514338">
              <a:lnSpc>
                <a:spcPct val="150000"/>
              </a:lnSpc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    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IẾNG VIỆT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Arial Rounded MT Bold" panose="020F070403050403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3034" y="850424"/>
            <a:ext cx="101235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TIẾT 20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. </a:t>
            </a:r>
            <a:r>
              <a:rPr lang="vi-V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ỌC MỞ RỘNG</a:t>
            </a:r>
          </a:p>
        </p:txBody>
      </p:sp>
    </p:spTree>
    <p:extLst>
      <p:ext uri="{BB962C8B-B14F-4D97-AF65-F5344CB8AC3E}">
        <p14:creationId xmlns="" xmlns:p14="http://schemas.microsoft.com/office/powerpoint/2010/main" val="2815790499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708603" y="2377440"/>
            <a:ext cx="9982654" cy="338147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056471" y="264001"/>
            <a:ext cx="1711325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36" y="931210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83908" y="116113"/>
            <a:ext cx="2623457" cy="2061029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=""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5543249" y="6161689"/>
            <a:ext cx="1849169" cy="686374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87" y="5038230"/>
            <a:ext cx="1819770" cy="1819770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=""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4575540"/>
            <a:ext cx="12000727" cy="2685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8645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651" y="5761208"/>
            <a:ext cx="11011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việc học, em còn làm những gì?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029" y="181948"/>
            <a:ext cx="10123714" cy="55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75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971817" y="1600130"/>
            <a:ext cx="8104911" cy="303195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HĐ2. </a:t>
            </a:r>
            <a:r>
              <a:rPr lang="en-US" sz="4267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 HÀNH</a:t>
            </a:r>
            <a:endParaRPr lang="en-US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10452402" y="260875"/>
            <a:ext cx="1283493" cy="17109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96" y="885333"/>
            <a:ext cx="934449" cy="934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4852" y="181858"/>
            <a:ext cx="1967593" cy="1545772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=""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6791779" y="5792969"/>
            <a:ext cx="1386877" cy="514780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41" y="5102582"/>
            <a:ext cx="1364828" cy="1364828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=""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0" y="5434974"/>
            <a:ext cx="12192000" cy="1230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563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" y="5774270"/>
            <a:ext cx="11917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báo cáo tên bài thơ, câu chuyện đã sưu tầm</a:t>
            </a:r>
            <a:endParaRPr lang="en-US" sz="3600" b="1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692" y="169817"/>
            <a:ext cx="9748856" cy="564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74" y="470263"/>
            <a:ext cx="11181803" cy="350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49" y="535578"/>
            <a:ext cx="11549132" cy="180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72" y="2651760"/>
            <a:ext cx="1155616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22782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704" y="261258"/>
            <a:ext cx="10425787" cy="283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08" y="2665639"/>
            <a:ext cx="10379257" cy="275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34177" y="6211669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hlinkClick r:id="rId4"/>
              </a:rPr>
              <a:t>https://</a:t>
            </a:r>
            <a:r>
              <a:rPr lang="vi-VN" dirty="0" smtClean="0">
                <a:hlinkClick r:id="rId4"/>
              </a:rPr>
              <a:t>g.co/gemini/share/e1a7914e328a</a:t>
            </a:r>
            <a:endParaRPr lang="en-US" dirty="0" smtClean="0"/>
          </a:p>
          <a:p>
            <a:endParaRPr lang="vi-VN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3955" y="5499462"/>
            <a:ext cx="6818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GV trình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chiếu truyện tranh/Gemini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903087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140</Words>
  <Application>Microsoft Office PowerPoint</Application>
  <PresentationFormat>Custom</PresentationFormat>
  <Paragraphs>27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THANH DAT</dc:creator>
  <cp:lastModifiedBy>MH</cp:lastModifiedBy>
  <cp:revision>64</cp:revision>
  <cp:lastPrinted>2022-12-04T01:27:22Z</cp:lastPrinted>
  <dcterms:created xsi:type="dcterms:W3CDTF">2022-09-20T05:22:43Z</dcterms:created>
  <dcterms:modified xsi:type="dcterms:W3CDTF">2025-09-10T16:38:25Z</dcterms:modified>
</cp:coreProperties>
</file>