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759" r:id="rId3"/>
  </p:sldMasterIdLst>
  <p:notesMasterIdLst>
    <p:notesMasterId r:id="rId16"/>
  </p:notesMasterIdLst>
  <p:handoutMasterIdLst>
    <p:handoutMasterId r:id="rId17"/>
  </p:handoutMasterIdLst>
  <p:sldIdLst>
    <p:sldId id="282" r:id="rId4"/>
    <p:sldId id="286" r:id="rId5"/>
    <p:sldId id="308" r:id="rId6"/>
    <p:sldId id="288" r:id="rId7"/>
    <p:sldId id="297" r:id="rId8"/>
    <p:sldId id="301" r:id="rId9"/>
    <p:sldId id="299" r:id="rId10"/>
    <p:sldId id="300" r:id="rId11"/>
    <p:sldId id="302" r:id="rId12"/>
    <p:sldId id="310" r:id="rId13"/>
    <p:sldId id="305" r:id="rId14"/>
    <p:sldId id="307" r:id="rId15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ADC3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98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285247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5252-4E05-4F91-8634-377B7DFFFBF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855604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2" indent="-2857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57" indent="-2285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40" indent="-2285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22" indent="-2285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05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87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71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53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27AB8C7-5595-4518-A863-99CD42E6C3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0322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7AF26-4260-4549-A185-C1CEF069AE1F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574AB1-4B36-4CC8-8D41-A679402FE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95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287F4-E1BE-4E71-A38C-B11FF8B07554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1BE105-CE4D-4C69-9088-CEA9008DD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19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96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85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43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18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1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74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13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8555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88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29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419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4AE5D-6BF5-40D8-8544-4DF31259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22EF1B-F747-4823-9500-B540550DB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DD119F-C0A6-4633-A600-7B9024B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BBE83-C093-4533-8B2C-799CA7CE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41D4D0-4F56-4657-B105-709B6315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760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11B74-5909-45AB-80CC-4A6D8EED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13DF12-BB21-4B17-A068-9D1AAE61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C0FEAB-5364-47E6-8C7F-59D3F4BE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39708C-B34F-4BCC-AD28-D32F267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9A162-D373-43FA-86AD-EA4ACC92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054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D3A64-BD63-4125-BABD-0AF2B9E9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ECCC1D-B157-4B03-B4C7-ACE79F09B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6B4584-11C0-4C96-A504-5ABA5F63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1D1880-8E09-48C7-B366-289B6972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55B01B-8777-4F5C-9113-68155B2A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301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D322F-2090-4398-843B-712E7096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973922-A1B6-4F1F-B21C-CDEA588A3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9DA954-5559-4B21-9E03-91A99283C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81044D-5129-4D7A-8449-45D9B618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2DE707-56BF-4D9A-BF23-2F95DB48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75C80-1F67-48FC-8DF1-E1045DB1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481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1A882-28F6-49E4-8590-777F61EF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5E5EB6-5A53-430D-985E-EAFD2AA3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B01B45-0B87-46EF-A69A-AB7B2B660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9190FC-5201-4BD5-898F-9D2F38A40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5A46CB-6B6D-484A-98CA-D8AFA4A9D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D72D38-4AF3-4493-9548-51F93303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32C7A9-D24D-4003-AB4C-CEA4FD0A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EB3F39-641C-473E-AEC3-F2A1A987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03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17DAC-9EDE-4C21-8ADA-DEDE74AA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B7E311-7FBA-47EE-B13A-BB36084D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5EEC95-4858-47D2-A176-35AAB280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AD3AD6-9337-4659-BF69-65842786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010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1A3629-9163-4991-BED3-80FF754E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D8104E-1C8F-4F5D-A79C-9B9107C5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09EF8B-D3C5-475D-8E27-AB2E6E75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2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46EBC-53AA-42C9-9EAC-54A23DDF5A6C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11B50-5D76-4DAC-84A8-B52219C2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53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3F358-7C60-40AA-B196-BA98A87C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B31A1A-84B2-4E4A-8B40-3787843A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2B8B2A-6825-469E-B6A9-498AB33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7BD1A5-8E62-4CD6-8518-8EA21403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ABC028-7A26-458E-B5C3-D72F105B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A9FC48-2B15-4E84-A8E4-68BF1850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723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606275-17B9-4276-A957-3495547E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BED875-0367-4B6F-AFD5-7828B0DEA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77CC5-0138-4DAE-8FF1-1AF4EE0FB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5690ED-386B-4905-A9AB-067CED84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B93C8-04D8-4404-8C24-E2EE0B33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1874C2-175B-4217-91D7-C56AFF5C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940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B08AD-9C92-4BF1-B6CB-4E471790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AD5402-0EAD-4B3B-9226-360BD2552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2C6E0-98BE-418E-AF71-4FE69D79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2B5A86-95BD-459B-A2BA-5D588887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5524A-6866-4611-BCB0-F61FEDE4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644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C06CB6-07C2-4F16-BBA9-846C8089D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B6D50D-8433-45D8-A6DF-B9951AF0F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3165B5-5E74-48FC-9D1D-A1046391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35AA74-8D92-4F37-8C5B-6D879856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831E58-61E6-4C6E-BC73-9697C619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EFF19-AFAD-41DA-BF46-D4B033DCE5A1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88732-A7BA-4EBE-B889-ED1AD3754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608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EBFD1-BE4F-4D9F-8B8E-54F840C07B61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E9F108-2C24-45F0-91B4-56018BD3D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12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514C4-E569-41BB-93B3-117D5E2A2F3D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510BE-6AA8-48ED-932D-4BA7C7B7F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023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202AFE-933A-4CB5-A95E-E17F203CAFAF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43701-017A-4ABA-BBE3-F716EC5B4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83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BF078-D408-4FA8-B830-AF3215A52228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06C827-E8F2-4B23-ACD3-B200DBE6E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6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F359BF-5387-4705-B193-ACC008015D0A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7D93D-D25E-4563-9E68-6CA3B22C5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4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8" t="5432" r="4198" b="5061"/>
          <a:stretch>
            <a:fillRect/>
          </a:stretch>
        </p:blipFill>
        <p:spPr bwMode="auto">
          <a:xfrm>
            <a:off x="0" y="0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54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33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25A86C-A703-485D-88EA-8FBD185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37F765-3E08-4A64-9C84-CAE3ECADB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C8BEE3-F1AA-448D-A417-A2E888B4F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BBB05D-0851-4255-9D2E-5048BA7CB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2D89D1-13BD-4A00-BD36-AA967AAF0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25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480484" y="221365"/>
            <a:ext cx="11421533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Thứ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tư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ngày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20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tháng 3 năm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2024</a:t>
            </a:r>
            <a:endParaRPr lang="en-US" sz="2200" b="1" smtClean="0">
              <a:solidFill>
                <a:srgbClr val="000000"/>
              </a:solidFill>
              <a:latin typeface="Times New Roman" pitchFamily="18" charset="0"/>
              <a:ea typeface="Arial-SGK-TV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Tiếng Việt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Tiết 319:  Bài Tập đọc: </a:t>
            </a:r>
            <a:r>
              <a:rPr lang="vi-VN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Nắng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I. Yêu cầu cần đạt</a:t>
            </a:r>
          </a:p>
          <a:p>
            <a:r>
              <a:rPr lang="vi-VN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*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Đọc trơn bài thơ; tốc độ 40-50 tiếng/phút, phát âm đúng các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tiếng,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biết nghỉ hơi sau các dòng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thơ,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nghỉ hơi dài hi gặp dấu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chấm.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- Hiểu các từ ngữ trong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bài.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- Hiểu và trả lời đúng các câu hỏi về bài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 - Hiểu nội dung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i thơ: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Nắng như một bạn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nhỏ,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nhanh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nhẹn,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chỉ,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đáng yêu luôn giúp đỡ mọi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người.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>
                <a:latin typeface="Times New Roman" pitchFamily="18" charset="0"/>
                <a:cs typeface="Times New Roman" pitchFamily="18" charset="0"/>
              </a:rPr>
              <a:t>- Học thuộc lòng 6 dòng thơ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cuối.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*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Rèn kĩ năng</a:t>
            </a:r>
            <a:r>
              <a:rPr lang="nl-NL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luyện đọc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đúng, đọc đảm bảo tốc độ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vi-VN" sz="22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defRPr/>
            </a:pP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 dục học sinh luôn chăm chỉ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 thích môn học. </a:t>
            </a:r>
            <a:endParaRPr lang="vi-VN" sz="22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Góp phần phát triển năng lực: Năng lực </a:t>
            </a:r>
            <a:r>
              <a:rPr lang="fr-FR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 học, năng lực ngôn ngữ, năng lực giao tiếp và hợp tác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II. Đồ dùng dạy học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: - GV: Máy tính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,.</a:t>
            </a:r>
            <a:endParaRPr lang="en-US" sz="2200" smtClean="0">
              <a:solidFill>
                <a:srgbClr val="000000"/>
              </a:solidFill>
              <a:latin typeface="Times New Roman" pitchFamily="18" charset="0"/>
              <a:ea typeface="Arial-SGK-TV"/>
              <a:cs typeface="Arial-SGK-TV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                                    - HS: 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Sách 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giáo khoa.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III. Các hoạt động dạy học chủ yếu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: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              </a:t>
            </a:r>
            <a:r>
              <a:rPr lang="en-US" sz="2200" b="1" smtClean="0">
                <a:solidFill>
                  <a:srgbClr val="000000"/>
                </a:solidFill>
                <a:ea typeface="Arial-SGK-TV"/>
                <a:cs typeface="Arial-SGK-TV"/>
              </a:rPr>
              <a:t>        </a:t>
            </a:r>
            <a:endParaRPr lang="en-US" sz="2200" smtClean="0">
              <a:solidFill>
                <a:srgbClr val="000000"/>
              </a:solidFill>
              <a:ea typeface="Arial-SGK-TV"/>
              <a:cs typeface="Arial-SGK-TV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  <a:ea typeface="Arial-SGK-TV"/>
              <a:cs typeface="Arial-SGK-TV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4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346"/>
            <a:ext cx="3921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HĐ 2: Tìm hiểu bài</a:t>
            </a:r>
            <a:endParaRPr lang="vi-VN" sz="2800" b="1" kern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54" y="5461120"/>
            <a:ext cx="638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50" y="140188"/>
            <a:ext cx="4478301" cy="532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30" y="5581593"/>
            <a:ext cx="6270756" cy="3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30" y="6155666"/>
            <a:ext cx="3302704" cy="30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5569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75" y="90297"/>
            <a:ext cx="3921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HĐ 3: Học thuộc lòng</a:t>
            </a:r>
            <a:endParaRPr lang="vi-VN" sz="2800" b="1" kern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10" y="831953"/>
            <a:ext cx="6704818" cy="438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37" y="260343"/>
            <a:ext cx="1146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1365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269" y="818394"/>
            <a:ext cx="10562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 thuộc lòng bài thơ: Nắng. </a:t>
            </a:r>
            <a:endParaRPr lang="vi-VN" sz="2800" b="1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2843" y="110814"/>
            <a:ext cx="4197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DỤNG, SÁNG TẠO </a:t>
            </a:r>
            <a:endParaRPr lang="vi-VN" sz="1600"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8" y="1488007"/>
            <a:ext cx="10010731" cy="534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3534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Quả bóng - nhacthieunhiaz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2" name="AutoShape 2" descr="Cá vàng bơi - nhacthieunhiaz.com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6914" y="160339"/>
            <a:ext cx="263167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31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ĐỘNG</a:t>
            </a: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Giáo Dục Mầm Non - Nắng Bốn Mùa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7" y="864637"/>
            <a:ext cx="9438130" cy="5308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75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62" y="2418636"/>
            <a:ext cx="4995511" cy="443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3" y="2000328"/>
            <a:ext cx="2334406" cy="473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546" y="0"/>
            <a:ext cx="1346617" cy="1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9998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06398"/>
            <a:ext cx="322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HĐ 1: Luyện đọc </a:t>
            </a:r>
            <a:endParaRPr lang="vi-VN" sz="2800" b="1" kern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4002374" y="39985"/>
            <a:ext cx="5111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VÀ LUYỆN TẬP</a:t>
            </a:r>
            <a:endParaRPr lang="vi-VN" sz="1600" kern="0" smtClean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63" y="608403"/>
            <a:ext cx="1143937" cy="42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42" y="1019966"/>
            <a:ext cx="4697074" cy="568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642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1942" y="160338"/>
            <a:ext cx="3222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Luyện đọc từ khó</a:t>
            </a:r>
            <a:endParaRPr lang="vi-VN" sz="2800" b="1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6682" y="6334780"/>
            <a:ext cx="215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rải vàng</a:t>
            </a:r>
            <a:endParaRPr lang="vi-VN" sz="2800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1358" y="875590"/>
            <a:ext cx="936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ắng, lên cao, trải vàng, xuyên qua</a:t>
            </a:r>
            <a:endParaRPr lang="vi-VN" sz="2800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Tới đâu để ngắm cánh đồng lúa chín vàng đẹp nhất phía Bắc nước ta - Tư Vấn  Du Lịch Trải Nghiệm | Les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24" y="1506782"/>
            <a:ext cx="6684920" cy="48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6566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15" y="87051"/>
            <a:ext cx="4031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Luyện đọc từng dòng thơ</a:t>
            </a:r>
            <a:endParaRPr lang="vi-VN" sz="2800" b="1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42" y="610271"/>
            <a:ext cx="5121874" cy="608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266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5160"/>
            <a:ext cx="4062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Luyện đọc theo khổ thơ</a:t>
            </a:r>
            <a:endParaRPr lang="vi-VN" sz="2800" b="1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8869" y="944692"/>
            <a:ext cx="39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1374" y="3179229"/>
            <a:ext cx="373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85" y="539421"/>
            <a:ext cx="5121874" cy="608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8127168" y="2662148"/>
            <a:ext cx="97436" cy="539646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907315" y="6184603"/>
            <a:ext cx="104930" cy="45712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9397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15" y="87051"/>
            <a:ext cx="3232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Luyện đọc bài thơ</a:t>
            </a:r>
            <a:endParaRPr lang="vi-VN" sz="2800" b="1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15" y="160338"/>
            <a:ext cx="5542387" cy="658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5573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346"/>
            <a:ext cx="3921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HĐ 2: Tìm hiểu bài</a:t>
            </a:r>
            <a:endParaRPr lang="vi-VN" sz="2800" b="1" kern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45" y="4586092"/>
            <a:ext cx="638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50" y="140188"/>
            <a:ext cx="3807241" cy="452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20" y="4734999"/>
            <a:ext cx="49149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1213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284</Words>
  <Application>Microsoft Office PowerPoint</Application>
  <PresentationFormat>Custom</PresentationFormat>
  <Paragraphs>33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6_Office Theme</vt:lpstr>
      <vt:lpstr>7_Office Theme</vt:lpstr>
      <vt:lpstr>8_Office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157</cp:revision>
  <cp:lastPrinted>2022-03-08T07:26:56Z</cp:lastPrinted>
  <dcterms:created xsi:type="dcterms:W3CDTF">2020-08-09T12:12:19Z</dcterms:created>
  <dcterms:modified xsi:type="dcterms:W3CDTF">2024-04-04T11:13:03Z</dcterms:modified>
</cp:coreProperties>
</file>