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mp3" ContentType="audio/mp3"/>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Default Extension="fntdata" ContentType="application/x-fontdata"/>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2" r:id="rId2"/>
    <p:sldId id="283" r:id="rId3"/>
    <p:sldId id="273" r:id="rId4"/>
    <p:sldId id="272" r:id="rId5"/>
    <p:sldId id="274" r:id="rId6"/>
    <p:sldId id="275" r:id="rId7"/>
    <p:sldId id="276" r:id="rId8"/>
    <p:sldId id="277" r:id="rId9"/>
    <p:sldId id="278" r:id="rId10"/>
    <p:sldId id="279" r:id="rId11"/>
    <p:sldId id="280" r:id="rId12"/>
    <p:sldId id="262" r:id="rId13"/>
    <p:sldId id="256" r:id="rId14"/>
    <p:sldId id="257" r:id="rId15"/>
    <p:sldId id="260" r:id="rId16"/>
    <p:sldId id="258" r:id="rId17"/>
    <p:sldId id="259" r:id="rId18"/>
    <p:sldId id="281" r:id="rId19"/>
  </p:sldIdLst>
  <p:sldSz cx="9144000" cy="6858000" type="screen4x3"/>
  <p:notesSz cx="6858000" cy="9144000"/>
  <p:embeddedFontLst>
    <p:embeddedFont>
      <p:font typeface=".VnTifani HeavyH" pitchFamily="34" charset="0"/>
      <p:regular r:id="rId20"/>
    </p:embeddedFont>
    <p:embeddedFont>
      <p:font typeface=".VnAvant" pitchFamily="34" charset="0"/>
      <p:regular r:id="rId21"/>
      <p:bold r:id="rId22"/>
      <p:italic r:id="rId23"/>
      <p:boldItalic r:id="rId24"/>
    </p:embeddedFont>
    <p:embeddedFont>
      <p:font typeface="UTM Avo" charset="0"/>
      <p:regular r:id="rId25"/>
    </p:embeddedFont>
    <p:embeddedFont>
      <p:font typeface="Calibri" pitchFamily="34" charset="0"/>
      <p:regular r:id="rId26"/>
      <p:bold r:id="rId27"/>
      <p:italic r:id="rId28"/>
      <p:boldItalic r:id="rId29"/>
    </p:embeddedFont>
    <p:embeddedFont>
      <p:font typeface="Calibri Light" pitchFamily="34" charset="0"/>
      <p:regular r:id="rId30"/>
      <p: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A5C7E9"/>
    <a:srgbClr val="C5DCE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000" autoAdjust="0"/>
    <p:restoredTop sz="94660"/>
  </p:normalViewPr>
  <p:slideViewPr>
    <p:cSldViewPr snapToGrid="0">
      <p:cViewPr varScale="1">
        <p:scale>
          <a:sx n="73" d="100"/>
          <a:sy n="73" d="100"/>
        </p:scale>
        <p:origin x="-1320" y="-102"/>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pPr/>
              <a:t>04/09/2024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pPr/>
              <a:t>04/09/2024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pPr/>
              <a:t>04/09/2024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pPr/>
              <a:t>04/09/2024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97699B-48B7-4073-9405-3FCDD293372A}" type="datetimeFigureOut">
              <a:rPr lang="en-US" smtClean="0"/>
              <a:pPr/>
              <a:t>04/09/2024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97699B-48B7-4073-9405-3FCDD293372A}" type="datetimeFigureOut">
              <a:rPr lang="en-US" smtClean="0"/>
              <a:pPr/>
              <a:t>04/09/2024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7699B-48B7-4073-9405-3FCDD293372A}" type="datetimeFigureOut">
              <a:rPr lang="en-US" smtClean="0"/>
              <a:pPr/>
              <a:t>04/09/2024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12258D-D283-47C4-A79F-AC09609C2C1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97699B-48B7-4073-9405-3FCDD293372A}" type="datetimeFigureOut">
              <a:rPr lang="en-US" smtClean="0"/>
              <a:pPr/>
              <a:t>04/09/2024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12258D-D283-47C4-A79F-AC09609C2C1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7699B-48B7-4073-9405-3FCDD293372A}" type="datetimeFigureOut">
              <a:rPr lang="en-US" smtClean="0"/>
              <a:pPr/>
              <a:t>04/09/2024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12258D-D283-47C4-A79F-AC09609C2C1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pPr/>
              <a:t>04/09/2024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pPr/>
              <a:t>04/09/2024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7699B-48B7-4073-9405-3FCDD293372A}" type="datetimeFigureOut">
              <a:rPr lang="en-US" smtClean="0"/>
              <a:pPr/>
              <a:t>04/09/2024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2258D-D283-47C4-A79F-AC09609C2C1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1.wav"/><Relationship Id="rId7" Type="http://schemas.microsoft.com/office/2007/relationships/media" Target="../media/media1.mp3"/><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image" Target="../media/image11.jpeg"/><Relationship Id="rId9" Type="http://schemas.microsoft.com/office/2007/relationships/media" Target="../media/media2.mp3"/></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png"/><Relationship Id="rId7" Type="http://schemas.microsoft.com/office/2007/relationships/media" Target="../media/media3.mp3"/><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13.gif"/><Relationship Id="rId11" Type="http://schemas.openxmlformats.org/officeDocument/2006/relationships/image" Target="../media/image19.gif"/><Relationship Id="rId5" Type="http://schemas.openxmlformats.org/officeDocument/2006/relationships/image" Target="../media/image17.png"/><Relationship Id="rId10" Type="http://schemas.microsoft.com/office/2007/relationships/media" Target="../media/media1.mp3"/><Relationship Id="rId4" Type="http://schemas.openxmlformats.org/officeDocument/2006/relationships/image" Target="../media/image16.pn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png"/><Relationship Id="rId7" Type="http://schemas.microsoft.com/office/2007/relationships/media" Target="../media/media3.mp3"/><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13.gif"/><Relationship Id="rId11" Type="http://schemas.openxmlformats.org/officeDocument/2006/relationships/image" Target="../media/image19.gif"/><Relationship Id="rId5" Type="http://schemas.openxmlformats.org/officeDocument/2006/relationships/image" Target="../media/image22.png"/><Relationship Id="rId10" Type="http://schemas.microsoft.com/office/2007/relationships/media" Target="../media/media1.mp3"/><Relationship Id="rId4" Type="http://schemas.openxmlformats.org/officeDocument/2006/relationships/image" Target="../media/image21.png"/><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3.png"/><Relationship Id="rId7" Type="http://schemas.microsoft.com/office/2007/relationships/media" Target="../media/media3.mp3"/><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13.gif"/><Relationship Id="rId11" Type="http://schemas.openxmlformats.org/officeDocument/2006/relationships/image" Target="../media/image19.gif"/><Relationship Id="rId5" Type="http://schemas.openxmlformats.org/officeDocument/2006/relationships/image" Target="../media/image25.png"/><Relationship Id="rId10" Type="http://schemas.microsoft.com/office/2007/relationships/media" Target="../media/media1.mp3"/><Relationship Id="rId4" Type="http://schemas.openxmlformats.org/officeDocument/2006/relationships/image" Target="../media/image24.png"/><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6.png"/><Relationship Id="rId7" Type="http://schemas.microsoft.com/office/2007/relationships/media" Target="../media/media3.mp3"/><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13.gif"/><Relationship Id="rId11" Type="http://schemas.openxmlformats.org/officeDocument/2006/relationships/image" Target="../media/image19.gif"/><Relationship Id="rId5" Type="http://schemas.openxmlformats.org/officeDocument/2006/relationships/image" Target="../media/image28.png"/><Relationship Id="rId10" Type="http://schemas.microsoft.com/office/2007/relationships/media" Target="../media/media1.mp3"/><Relationship Id="rId4" Type="http://schemas.openxmlformats.org/officeDocument/2006/relationships/image" Target="../media/image27.png"/><Relationship Id="rId9"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33.gif"/><Relationship Id="rId13" Type="http://schemas.microsoft.com/office/2007/relationships/media" Target="../media/media4.mp3"/><Relationship Id="rId3" Type="http://schemas.openxmlformats.org/officeDocument/2006/relationships/image" Target="../media/image29.png"/><Relationship Id="rId7" Type="http://schemas.openxmlformats.org/officeDocument/2006/relationships/image" Target="../media/image32.gif"/><Relationship Id="rId12" Type="http://schemas.openxmlformats.org/officeDocument/2006/relationships/image" Target="../media/image18.png"/><Relationship Id="rId2" Type="http://schemas.openxmlformats.org/officeDocument/2006/relationships/slideLayout" Target="../slideLayouts/slideLayout1.xml"/><Relationship Id="rId16" Type="http://schemas.openxmlformats.org/officeDocument/2006/relationships/image" Target="../media/image19.gif"/><Relationship Id="rId1" Type="http://schemas.openxmlformats.org/officeDocument/2006/relationships/video" Target="NULL" TargetMode="External"/><Relationship Id="rId6" Type="http://schemas.openxmlformats.org/officeDocument/2006/relationships/image" Target="../media/image13.gif"/><Relationship Id="rId11" Type="http://schemas.openxmlformats.org/officeDocument/2006/relationships/image" Target="../media/image14.png"/><Relationship Id="rId5" Type="http://schemas.openxmlformats.org/officeDocument/2006/relationships/image" Target="../media/image31.png"/><Relationship Id="rId15" Type="http://schemas.microsoft.com/office/2007/relationships/media" Target="../media/media1.mp3"/><Relationship Id="rId10" Type="http://schemas.microsoft.com/office/2007/relationships/media" Target="../media/media3.mp3"/><Relationship Id="rId4" Type="http://schemas.openxmlformats.org/officeDocument/2006/relationships/image" Target="../media/image30.png"/><Relationship Id="rId9" Type="http://schemas.openxmlformats.org/officeDocument/2006/relationships/image" Target="../media/image34.gif"/></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G6EFH2K2HKH"/>
          <p:cNvPicPr>
            <a:picLocks noChangeAspect="1" noChangeArrowheads="1"/>
          </p:cNvPicPr>
          <p:nvPr/>
        </p:nvPicPr>
        <p:blipFill>
          <a:blip r:embed="rId2"/>
          <a:srcRect/>
          <a:stretch>
            <a:fillRect/>
          </a:stretch>
        </p:blipFill>
        <p:spPr bwMode="auto">
          <a:xfrm>
            <a:off x="-533400" y="0"/>
            <a:ext cx="9677400" cy="7086600"/>
          </a:xfrm>
          <a:prstGeom prst="rect">
            <a:avLst/>
          </a:prstGeom>
          <a:noFill/>
          <a:ln w="9525">
            <a:noFill/>
            <a:miter lim="800000"/>
            <a:headEnd/>
            <a:tailEnd/>
          </a:ln>
        </p:spPr>
      </p:pic>
      <p:pic>
        <p:nvPicPr>
          <p:cNvPr id="118787" name="Picture 3" descr="Anh dong"/>
          <p:cNvPicPr>
            <a:picLocks noChangeAspect="1" noChangeArrowheads="1" noCrop="1"/>
          </p:cNvPicPr>
          <p:nvPr/>
        </p:nvPicPr>
        <p:blipFill>
          <a:blip r:embed="rId3"/>
          <a:srcRect/>
          <a:stretch>
            <a:fillRect/>
          </a:stretch>
        </p:blipFill>
        <p:spPr bwMode="auto">
          <a:xfrm>
            <a:off x="0" y="2819400"/>
            <a:ext cx="2657475" cy="2971800"/>
          </a:xfrm>
          <a:prstGeom prst="rect">
            <a:avLst/>
          </a:prstGeom>
          <a:noFill/>
          <a:ln w="9525">
            <a:noFill/>
            <a:miter lim="800000"/>
            <a:headEnd/>
            <a:tailEnd/>
          </a:ln>
        </p:spPr>
      </p:pic>
      <p:pic>
        <p:nvPicPr>
          <p:cNvPr id="118788" name="Picture 4" descr="blumen-pflanzen042[1]"/>
          <p:cNvPicPr>
            <a:picLocks noChangeAspect="1" noChangeArrowheads="1" noCrop="1"/>
          </p:cNvPicPr>
          <p:nvPr/>
        </p:nvPicPr>
        <p:blipFill>
          <a:blip r:embed="rId4"/>
          <a:srcRect/>
          <a:stretch>
            <a:fillRect/>
          </a:stretch>
        </p:blipFill>
        <p:spPr bwMode="auto">
          <a:xfrm>
            <a:off x="0" y="0"/>
            <a:ext cx="1428750" cy="1295400"/>
          </a:xfrm>
          <a:prstGeom prst="rect">
            <a:avLst/>
          </a:prstGeom>
          <a:noFill/>
          <a:ln w="9525">
            <a:noFill/>
            <a:miter lim="800000"/>
            <a:headEnd/>
            <a:tailEnd/>
          </a:ln>
        </p:spPr>
      </p:pic>
      <p:pic>
        <p:nvPicPr>
          <p:cNvPr id="118789" name="Picture 5" descr="blumen-pflanzen051[1]"/>
          <p:cNvPicPr>
            <a:picLocks noChangeAspect="1" noChangeArrowheads="1" noCrop="1"/>
          </p:cNvPicPr>
          <p:nvPr/>
        </p:nvPicPr>
        <p:blipFill>
          <a:blip r:embed="rId5"/>
          <a:srcRect/>
          <a:stretch>
            <a:fillRect/>
          </a:stretch>
        </p:blipFill>
        <p:spPr bwMode="auto">
          <a:xfrm>
            <a:off x="8153400" y="3505201"/>
            <a:ext cx="990600" cy="1381125"/>
          </a:xfrm>
          <a:prstGeom prst="rect">
            <a:avLst/>
          </a:prstGeom>
          <a:noFill/>
          <a:ln w="9525">
            <a:noFill/>
            <a:miter lim="800000"/>
            <a:headEnd/>
            <a:tailEnd/>
          </a:ln>
        </p:spPr>
      </p:pic>
      <p:pic>
        <p:nvPicPr>
          <p:cNvPr id="118790" name="Picture 6" descr="Book-09-june"/>
          <p:cNvPicPr>
            <a:picLocks noChangeAspect="1" noChangeArrowheads="1" noCrop="1"/>
          </p:cNvPicPr>
          <p:nvPr/>
        </p:nvPicPr>
        <p:blipFill>
          <a:blip r:embed="rId6"/>
          <a:srcRect/>
          <a:stretch>
            <a:fillRect/>
          </a:stretch>
        </p:blipFill>
        <p:spPr bwMode="auto">
          <a:xfrm>
            <a:off x="3429000" y="3429000"/>
            <a:ext cx="2362200" cy="1828800"/>
          </a:xfrm>
          <a:prstGeom prst="rect">
            <a:avLst/>
          </a:prstGeom>
          <a:noFill/>
          <a:ln w="9525">
            <a:noFill/>
            <a:miter lim="800000"/>
            <a:headEnd/>
            <a:tailEnd/>
          </a:ln>
        </p:spPr>
      </p:pic>
      <p:pic>
        <p:nvPicPr>
          <p:cNvPr id="118791" name="Picture 7" descr="blumen-pflanzen042[1]"/>
          <p:cNvPicPr>
            <a:picLocks noChangeAspect="1" noChangeArrowheads="1" noCrop="1"/>
          </p:cNvPicPr>
          <p:nvPr/>
        </p:nvPicPr>
        <p:blipFill>
          <a:blip r:embed="rId4"/>
          <a:srcRect/>
          <a:stretch>
            <a:fillRect/>
          </a:stretch>
        </p:blipFill>
        <p:spPr bwMode="auto">
          <a:xfrm>
            <a:off x="7715250" y="0"/>
            <a:ext cx="1428750" cy="1295400"/>
          </a:xfrm>
          <a:prstGeom prst="rect">
            <a:avLst/>
          </a:prstGeom>
          <a:noFill/>
          <a:ln w="9525">
            <a:noFill/>
            <a:miter lim="800000"/>
            <a:headEnd/>
            <a:tailEnd/>
          </a:ln>
        </p:spPr>
      </p:pic>
      <p:sp>
        <p:nvSpPr>
          <p:cNvPr id="118792" name="WordArt 8"/>
          <p:cNvSpPr>
            <a:spLocks noChangeArrowheads="1" noChangeShapeType="1" noTextEdit="1"/>
          </p:cNvSpPr>
          <p:nvPr/>
        </p:nvSpPr>
        <p:spPr bwMode="auto">
          <a:xfrm>
            <a:off x="304800" y="381000"/>
            <a:ext cx="8210550" cy="5118100"/>
          </a:xfrm>
          <a:prstGeom prst="rect">
            <a:avLst/>
          </a:prstGeom>
        </p:spPr>
        <p:txBody>
          <a:bodyPr spcFirstLastPara="1" wrap="none" fromWordArt="1">
            <a:prstTxWarp prst="textArchUp">
              <a:avLst>
                <a:gd name="adj" fmla="val 9052732"/>
              </a:avLst>
            </a:prstTxWarp>
          </a:bodyPr>
          <a:lstStyle/>
          <a:p>
            <a:pPr algn="ctr"/>
            <a:r>
              <a:rPr lang="en-US" sz="6000" kern="10">
                <a:ln w="19050">
                  <a:solidFill>
                    <a:srgbClr val="99CCFF"/>
                  </a:solidFill>
                  <a:round/>
                  <a:headEnd/>
                  <a:tailEnd/>
                </a:ln>
                <a:solidFill>
                  <a:srgbClr val="FF0000"/>
                </a:solidFill>
                <a:effectLst>
                  <a:outerShdw dist="35921" dir="2700000" algn="ctr" rotWithShape="0">
                    <a:srgbClr val="990000"/>
                  </a:outerShdw>
                </a:effectLst>
                <a:latin typeface=".VnTifani HeavyH"/>
              </a:rPr>
              <a:t>NhiÖt liÖt chµo mõng Quý thÇy c« vµ c¸c em.</a:t>
            </a:r>
          </a:p>
          <a:p>
            <a:pPr algn="ctr"/>
            <a:endParaRPr lang="en-US" sz="6000" kern="10">
              <a:ln w="19050">
                <a:solidFill>
                  <a:srgbClr val="99CCFF"/>
                </a:solidFill>
                <a:round/>
                <a:headEnd/>
                <a:tailEnd/>
              </a:ln>
              <a:solidFill>
                <a:srgbClr val="FF0000"/>
              </a:solidFill>
              <a:effectLst>
                <a:outerShdw dist="35921" dir="2700000" algn="ctr" rotWithShape="0">
                  <a:srgbClr val="990000"/>
                </a:outerShdw>
              </a:effectLst>
              <a:latin typeface=".VnTifani HeavyH"/>
            </a:endParaRPr>
          </a:p>
        </p:txBody>
      </p:sp>
      <p:sp>
        <p:nvSpPr>
          <p:cNvPr id="13321" name="WordArt 9"/>
          <p:cNvSpPr>
            <a:spLocks noChangeArrowheads="1" noChangeShapeType="1" noTextEdit="1"/>
          </p:cNvSpPr>
          <p:nvPr/>
        </p:nvSpPr>
        <p:spPr bwMode="auto">
          <a:xfrm>
            <a:off x="0" y="5181600"/>
            <a:ext cx="8839200" cy="1524000"/>
          </a:xfrm>
          <a:prstGeom prst="rect">
            <a:avLst/>
          </a:prstGeom>
        </p:spPr>
        <p:txBody>
          <a:bodyPr wrap="none" fromWordArt="1">
            <a:prstTxWarp prst="textPlain">
              <a:avLst>
                <a:gd name="adj" fmla="val 50000"/>
              </a:avLst>
            </a:prstTxWarp>
          </a:bodyPr>
          <a:lstStyle/>
          <a:p>
            <a:pPr algn="ctr"/>
            <a:r>
              <a:rPr lang="vi-VN"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Người thực hiện: Đồng Thị Hằng</a:t>
            </a:r>
          </a:p>
          <a:p>
            <a:pPr algn="ctr"/>
            <a:r>
              <a:rPr lang="vi-VN"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 Trường Tiểu học Bình Dân</a:t>
            </a:r>
            <a:endPar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endParaRPr>
          </a:p>
        </p:txBody>
      </p:sp>
      <p:pic>
        <p:nvPicPr>
          <p:cNvPr id="118794" name="Picture 10" descr="blumen-pflanzen042[1]"/>
          <p:cNvPicPr>
            <a:picLocks noChangeAspect="1" noChangeArrowheads="1" noCrop="1"/>
          </p:cNvPicPr>
          <p:nvPr/>
        </p:nvPicPr>
        <p:blipFill>
          <a:blip r:embed="rId4"/>
          <a:srcRect/>
          <a:stretch>
            <a:fillRect/>
          </a:stretch>
        </p:blipFill>
        <p:spPr bwMode="auto">
          <a:xfrm>
            <a:off x="7715250" y="0"/>
            <a:ext cx="1428750" cy="1295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118788"/>
                                        </p:tgtEl>
                                        <p:attrNameLst>
                                          <p:attrName>style.visibility</p:attrName>
                                        </p:attrNameLst>
                                      </p:cBhvr>
                                      <p:to>
                                        <p:strVal val="visible"/>
                                      </p:to>
                                    </p:set>
                                    <p:anim calcmode="lin" valueType="num">
                                      <p:cBhvr>
                                        <p:cTn id="7" dur="1000" fill="hold"/>
                                        <p:tgtEl>
                                          <p:spTgt spid="118788"/>
                                        </p:tgtEl>
                                        <p:attrNameLst>
                                          <p:attrName>ppt_w</p:attrName>
                                        </p:attrNameLst>
                                      </p:cBhvr>
                                      <p:tavLst>
                                        <p:tav tm="0">
                                          <p:val>
                                            <p:fltVal val="0"/>
                                          </p:val>
                                        </p:tav>
                                        <p:tav tm="100000">
                                          <p:val>
                                            <p:strVal val="#ppt_w"/>
                                          </p:val>
                                        </p:tav>
                                      </p:tavLst>
                                    </p:anim>
                                    <p:anim calcmode="lin" valueType="num">
                                      <p:cBhvr>
                                        <p:cTn id="8" dur="1000" fill="hold"/>
                                        <p:tgtEl>
                                          <p:spTgt spid="118788"/>
                                        </p:tgtEl>
                                        <p:attrNameLst>
                                          <p:attrName>ppt_h</p:attrName>
                                        </p:attrNameLst>
                                      </p:cBhvr>
                                      <p:tavLst>
                                        <p:tav tm="0">
                                          <p:val>
                                            <p:fltVal val="0"/>
                                          </p:val>
                                        </p:tav>
                                        <p:tav tm="100000">
                                          <p:val>
                                            <p:strVal val="#ppt_h"/>
                                          </p:val>
                                        </p:tav>
                                      </p:tavLst>
                                    </p:anim>
                                    <p:anim calcmode="lin" valueType="num">
                                      <p:cBhvr>
                                        <p:cTn id="9" dur="1000" fill="hold"/>
                                        <p:tgtEl>
                                          <p:spTgt spid="118788"/>
                                        </p:tgtEl>
                                        <p:attrNameLst>
                                          <p:attrName>style.rotation</p:attrName>
                                        </p:attrNameLst>
                                      </p:cBhvr>
                                      <p:tavLst>
                                        <p:tav tm="0">
                                          <p:val>
                                            <p:fltVal val="90"/>
                                          </p:val>
                                        </p:tav>
                                        <p:tav tm="100000">
                                          <p:val>
                                            <p:fltVal val="0"/>
                                          </p:val>
                                        </p:tav>
                                      </p:tavLst>
                                    </p:anim>
                                    <p:animEffect transition="in" filter="fade">
                                      <p:cBhvr>
                                        <p:cTn id="10" dur="1000"/>
                                        <p:tgtEl>
                                          <p:spTgt spid="118788"/>
                                        </p:tgtEl>
                                      </p:cBhvr>
                                    </p:animEffect>
                                  </p:childTnLst>
                                </p:cTn>
                              </p:par>
                              <p:par>
                                <p:cTn id="11" presetID="31" presetClass="entr" presetSubtype="0" fill="hold" nodeType="withEffect">
                                  <p:stCondLst>
                                    <p:cond delay="0"/>
                                  </p:stCondLst>
                                  <p:iterate type="lt">
                                    <p:tmPct val="5000"/>
                                  </p:iterate>
                                  <p:childTnLst>
                                    <p:set>
                                      <p:cBhvr>
                                        <p:cTn id="12" dur="1" fill="hold">
                                          <p:stCondLst>
                                            <p:cond delay="0"/>
                                          </p:stCondLst>
                                        </p:cTn>
                                        <p:tgtEl>
                                          <p:spTgt spid="118791"/>
                                        </p:tgtEl>
                                        <p:attrNameLst>
                                          <p:attrName>style.visibility</p:attrName>
                                        </p:attrNameLst>
                                      </p:cBhvr>
                                      <p:to>
                                        <p:strVal val="visible"/>
                                      </p:to>
                                    </p:set>
                                    <p:anim calcmode="lin" valueType="num">
                                      <p:cBhvr>
                                        <p:cTn id="13" dur="1000" fill="hold"/>
                                        <p:tgtEl>
                                          <p:spTgt spid="118791"/>
                                        </p:tgtEl>
                                        <p:attrNameLst>
                                          <p:attrName>ppt_w</p:attrName>
                                        </p:attrNameLst>
                                      </p:cBhvr>
                                      <p:tavLst>
                                        <p:tav tm="0">
                                          <p:val>
                                            <p:fltVal val="0"/>
                                          </p:val>
                                        </p:tav>
                                        <p:tav tm="100000">
                                          <p:val>
                                            <p:strVal val="#ppt_w"/>
                                          </p:val>
                                        </p:tav>
                                      </p:tavLst>
                                    </p:anim>
                                    <p:anim calcmode="lin" valueType="num">
                                      <p:cBhvr>
                                        <p:cTn id="14" dur="1000" fill="hold"/>
                                        <p:tgtEl>
                                          <p:spTgt spid="118791"/>
                                        </p:tgtEl>
                                        <p:attrNameLst>
                                          <p:attrName>ppt_h</p:attrName>
                                        </p:attrNameLst>
                                      </p:cBhvr>
                                      <p:tavLst>
                                        <p:tav tm="0">
                                          <p:val>
                                            <p:fltVal val="0"/>
                                          </p:val>
                                        </p:tav>
                                        <p:tav tm="100000">
                                          <p:val>
                                            <p:strVal val="#ppt_h"/>
                                          </p:val>
                                        </p:tav>
                                      </p:tavLst>
                                    </p:anim>
                                    <p:anim calcmode="lin" valueType="num">
                                      <p:cBhvr>
                                        <p:cTn id="15" dur="1000" fill="hold"/>
                                        <p:tgtEl>
                                          <p:spTgt spid="118791"/>
                                        </p:tgtEl>
                                        <p:attrNameLst>
                                          <p:attrName>style.rotation</p:attrName>
                                        </p:attrNameLst>
                                      </p:cBhvr>
                                      <p:tavLst>
                                        <p:tav tm="0">
                                          <p:val>
                                            <p:fltVal val="90"/>
                                          </p:val>
                                        </p:tav>
                                        <p:tav tm="100000">
                                          <p:val>
                                            <p:fltVal val="0"/>
                                          </p:val>
                                        </p:tav>
                                      </p:tavLst>
                                    </p:anim>
                                    <p:animEffect transition="in" filter="fade">
                                      <p:cBhvr>
                                        <p:cTn id="16" dur="1000"/>
                                        <p:tgtEl>
                                          <p:spTgt spid="118791"/>
                                        </p:tgtEl>
                                      </p:cBhvr>
                                    </p:animEffect>
                                  </p:childTnLst>
                                </p:cTn>
                              </p:par>
                              <p:par>
                                <p:cTn id="17" presetID="31" presetClass="entr" presetSubtype="0" fill="hold" nodeType="withEffect">
                                  <p:stCondLst>
                                    <p:cond delay="0"/>
                                  </p:stCondLst>
                                  <p:iterate type="lt">
                                    <p:tmPct val="5000"/>
                                  </p:iterate>
                                  <p:childTnLst>
                                    <p:set>
                                      <p:cBhvr>
                                        <p:cTn id="18" dur="1" fill="hold">
                                          <p:stCondLst>
                                            <p:cond delay="0"/>
                                          </p:stCondLst>
                                        </p:cTn>
                                        <p:tgtEl>
                                          <p:spTgt spid="118787"/>
                                        </p:tgtEl>
                                        <p:attrNameLst>
                                          <p:attrName>style.visibility</p:attrName>
                                        </p:attrNameLst>
                                      </p:cBhvr>
                                      <p:to>
                                        <p:strVal val="visible"/>
                                      </p:to>
                                    </p:set>
                                    <p:anim calcmode="lin" valueType="num">
                                      <p:cBhvr>
                                        <p:cTn id="19" dur="1000" fill="hold"/>
                                        <p:tgtEl>
                                          <p:spTgt spid="118787"/>
                                        </p:tgtEl>
                                        <p:attrNameLst>
                                          <p:attrName>ppt_w</p:attrName>
                                        </p:attrNameLst>
                                      </p:cBhvr>
                                      <p:tavLst>
                                        <p:tav tm="0">
                                          <p:val>
                                            <p:fltVal val="0"/>
                                          </p:val>
                                        </p:tav>
                                        <p:tav tm="100000">
                                          <p:val>
                                            <p:strVal val="#ppt_w"/>
                                          </p:val>
                                        </p:tav>
                                      </p:tavLst>
                                    </p:anim>
                                    <p:anim calcmode="lin" valueType="num">
                                      <p:cBhvr>
                                        <p:cTn id="20" dur="1000" fill="hold"/>
                                        <p:tgtEl>
                                          <p:spTgt spid="118787"/>
                                        </p:tgtEl>
                                        <p:attrNameLst>
                                          <p:attrName>ppt_h</p:attrName>
                                        </p:attrNameLst>
                                      </p:cBhvr>
                                      <p:tavLst>
                                        <p:tav tm="0">
                                          <p:val>
                                            <p:fltVal val="0"/>
                                          </p:val>
                                        </p:tav>
                                        <p:tav tm="100000">
                                          <p:val>
                                            <p:strVal val="#ppt_h"/>
                                          </p:val>
                                        </p:tav>
                                      </p:tavLst>
                                    </p:anim>
                                    <p:anim calcmode="lin" valueType="num">
                                      <p:cBhvr>
                                        <p:cTn id="21" dur="1000" fill="hold"/>
                                        <p:tgtEl>
                                          <p:spTgt spid="118787"/>
                                        </p:tgtEl>
                                        <p:attrNameLst>
                                          <p:attrName>style.rotation</p:attrName>
                                        </p:attrNameLst>
                                      </p:cBhvr>
                                      <p:tavLst>
                                        <p:tav tm="0">
                                          <p:val>
                                            <p:fltVal val="90"/>
                                          </p:val>
                                        </p:tav>
                                        <p:tav tm="100000">
                                          <p:val>
                                            <p:fltVal val="0"/>
                                          </p:val>
                                        </p:tav>
                                      </p:tavLst>
                                    </p:anim>
                                    <p:animEffect transition="in" filter="fade">
                                      <p:cBhvr>
                                        <p:cTn id="22" dur="1000"/>
                                        <p:tgtEl>
                                          <p:spTgt spid="118787"/>
                                        </p:tgtEl>
                                      </p:cBhvr>
                                    </p:animEffect>
                                  </p:childTnLst>
                                </p:cTn>
                              </p:par>
                              <p:par>
                                <p:cTn id="23" presetID="31" presetClass="entr" presetSubtype="0" fill="hold" nodeType="withEffect">
                                  <p:stCondLst>
                                    <p:cond delay="0"/>
                                  </p:stCondLst>
                                  <p:iterate type="lt">
                                    <p:tmPct val="5000"/>
                                  </p:iterate>
                                  <p:childTnLst>
                                    <p:set>
                                      <p:cBhvr>
                                        <p:cTn id="24" dur="1" fill="hold">
                                          <p:stCondLst>
                                            <p:cond delay="0"/>
                                          </p:stCondLst>
                                        </p:cTn>
                                        <p:tgtEl>
                                          <p:spTgt spid="118790"/>
                                        </p:tgtEl>
                                        <p:attrNameLst>
                                          <p:attrName>style.visibility</p:attrName>
                                        </p:attrNameLst>
                                      </p:cBhvr>
                                      <p:to>
                                        <p:strVal val="visible"/>
                                      </p:to>
                                    </p:set>
                                    <p:anim calcmode="lin" valueType="num">
                                      <p:cBhvr>
                                        <p:cTn id="25" dur="1000" fill="hold"/>
                                        <p:tgtEl>
                                          <p:spTgt spid="118790"/>
                                        </p:tgtEl>
                                        <p:attrNameLst>
                                          <p:attrName>ppt_w</p:attrName>
                                        </p:attrNameLst>
                                      </p:cBhvr>
                                      <p:tavLst>
                                        <p:tav tm="0">
                                          <p:val>
                                            <p:fltVal val="0"/>
                                          </p:val>
                                        </p:tav>
                                        <p:tav tm="100000">
                                          <p:val>
                                            <p:strVal val="#ppt_w"/>
                                          </p:val>
                                        </p:tav>
                                      </p:tavLst>
                                    </p:anim>
                                    <p:anim calcmode="lin" valueType="num">
                                      <p:cBhvr>
                                        <p:cTn id="26" dur="1000" fill="hold"/>
                                        <p:tgtEl>
                                          <p:spTgt spid="118790"/>
                                        </p:tgtEl>
                                        <p:attrNameLst>
                                          <p:attrName>ppt_h</p:attrName>
                                        </p:attrNameLst>
                                      </p:cBhvr>
                                      <p:tavLst>
                                        <p:tav tm="0">
                                          <p:val>
                                            <p:fltVal val="0"/>
                                          </p:val>
                                        </p:tav>
                                        <p:tav tm="100000">
                                          <p:val>
                                            <p:strVal val="#ppt_h"/>
                                          </p:val>
                                        </p:tav>
                                      </p:tavLst>
                                    </p:anim>
                                    <p:anim calcmode="lin" valueType="num">
                                      <p:cBhvr>
                                        <p:cTn id="27" dur="1000" fill="hold"/>
                                        <p:tgtEl>
                                          <p:spTgt spid="118790"/>
                                        </p:tgtEl>
                                        <p:attrNameLst>
                                          <p:attrName>style.rotation</p:attrName>
                                        </p:attrNameLst>
                                      </p:cBhvr>
                                      <p:tavLst>
                                        <p:tav tm="0">
                                          <p:val>
                                            <p:fltVal val="90"/>
                                          </p:val>
                                        </p:tav>
                                        <p:tav tm="100000">
                                          <p:val>
                                            <p:fltVal val="0"/>
                                          </p:val>
                                        </p:tav>
                                      </p:tavLst>
                                    </p:anim>
                                    <p:animEffect transition="in" filter="fade">
                                      <p:cBhvr>
                                        <p:cTn id="28" dur="1000"/>
                                        <p:tgtEl>
                                          <p:spTgt spid="118790"/>
                                        </p:tgtEl>
                                      </p:cBhvr>
                                    </p:animEffect>
                                  </p:childTnLst>
                                </p:cTn>
                              </p:par>
                              <p:par>
                                <p:cTn id="29" presetID="31" presetClass="entr" presetSubtype="0" fill="hold" nodeType="withEffect">
                                  <p:stCondLst>
                                    <p:cond delay="0"/>
                                  </p:stCondLst>
                                  <p:iterate type="lt">
                                    <p:tmPct val="5000"/>
                                  </p:iterate>
                                  <p:childTnLst>
                                    <p:set>
                                      <p:cBhvr>
                                        <p:cTn id="30" dur="1" fill="hold">
                                          <p:stCondLst>
                                            <p:cond delay="0"/>
                                          </p:stCondLst>
                                        </p:cTn>
                                        <p:tgtEl>
                                          <p:spTgt spid="118789"/>
                                        </p:tgtEl>
                                        <p:attrNameLst>
                                          <p:attrName>style.visibility</p:attrName>
                                        </p:attrNameLst>
                                      </p:cBhvr>
                                      <p:to>
                                        <p:strVal val="visible"/>
                                      </p:to>
                                    </p:set>
                                    <p:anim calcmode="lin" valueType="num">
                                      <p:cBhvr>
                                        <p:cTn id="31" dur="1000" fill="hold"/>
                                        <p:tgtEl>
                                          <p:spTgt spid="118789"/>
                                        </p:tgtEl>
                                        <p:attrNameLst>
                                          <p:attrName>ppt_w</p:attrName>
                                        </p:attrNameLst>
                                      </p:cBhvr>
                                      <p:tavLst>
                                        <p:tav tm="0">
                                          <p:val>
                                            <p:fltVal val="0"/>
                                          </p:val>
                                        </p:tav>
                                        <p:tav tm="100000">
                                          <p:val>
                                            <p:strVal val="#ppt_w"/>
                                          </p:val>
                                        </p:tav>
                                      </p:tavLst>
                                    </p:anim>
                                    <p:anim calcmode="lin" valueType="num">
                                      <p:cBhvr>
                                        <p:cTn id="32" dur="1000" fill="hold"/>
                                        <p:tgtEl>
                                          <p:spTgt spid="118789"/>
                                        </p:tgtEl>
                                        <p:attrNameLst>
                                          <p:attrName>ppt_h</p:attrName>
                                        </p:attrNameLst>
                                      </p:cBhvr>
                                      <p:tavLst>
                                        <p:tav tm="0">
                                          <p:val>
                                            <p:fltVal val="0"/>
                                          </p:val>
                                        </p:tav>
                                        <p:tav tm="100000">
                                          <p:val>
                                            <p:strVal val="#ppt_h"/>
                                          </p:val>
                                        </p:tav>
                                      </p:tavLst>
                                    </p:anim>
                                    <p:anim calcmode="lin" valueType="num">
                                      <p:cBhvr>
                                        <p:cTn id="33" dur="1000" fill="hold"/>
                                        <p:tgtEl>
                                          <p:spTgt spid="118789"/>
                                        </p:tgtEl>
                                        <p:attrNameLst>
                                          <p:attrName>style.rotation</p:attrName>
                                        </p:attrNameLst>
                                      </p:cBhvr>
                                      <p:tavLst>
                                        <p:tav tm="0">
                                          <p:val>
                                            <p:fltVal val="90"/>
                                          </p:val>
                                        </p:tav>
                                        <p:tav tm="100000">
                                          <p:val>
                                            <p:fltVal val="0"/>
                                          </p:val>
                                        </p:tav>
                                      </p:tavLst>
                                    </p:anim>
                                    <p:animEffect transition="in" filter="fade">
                                      <p:cBhvr>
                                        <p:cTn id="34" dur="1000"/>
                                        <p:tgtEl>
                                          <p:spTgt spid="118789"/>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18792"/>
                                        </p:tgtEl>
                                        <p:attrNameLst>
                                          <p:attrName>style.visibility</p:attrName>
                                        </p:attrNameLst>
                                      </p:cBhvr>
                                      <p:to>
                                        <p:strVal val="visible"/>
                                      </p:to>
                                    </p:set>
                                    <p:animEffect transition="in" filter="dissolve">
                                      <p:cBhvr>
                                        <p:cTn id="37" dur="500"/>
                                        <p:tgtEl>
                                          <p:spTgt spid="118792"/>
                                        </p:tgtEl>
                                      </p:cBhvr>
                                    </p:animEffect>
                                  </p:childTnLst>
                                </p:cTn>
                              </p:par>
                            </p:childTnLst>
                          </p:cTn>
                        </p:par>
                        <p:par>
                          <p:cTn id="38" fill="hold">
                            <p:stCondLst>
                              <p:cond delay="1000"/>
                            </p:stCondLst>
                            <p:childTnLst>
                              <p:par>
                                <p:cTn id="39" presetID="22" presetClass="emph" presetSubtype="0" fill="hold" grpId="1" nodeType="afterEffect">
                                  <p:stCondLst>
                                    <p:cond delay="0"/>
                                  </p:stCondLst>
                                  <p:childTnLst>
                                    <p:animClr clrSpc="hsl" dir="cw">
                                      <p:cBhvr override="childStyle">
                                        <p:cTn id="40" dur="500" fill="hold"/>
                                        <p:tgtEl>
                                          <p:spTgt spid="118792"/>
                                        </p:tgtEl>
                                        <p:attrNameLst>
                                          <p:attrName>style.color</p:attrName>
                                        </p:attrNameLst>
                                      </p:cBhvr>
                                      <p:by>
                                        <p:hsl h="-7200000" s="0" l="0"/>
                                      </p:by>
                                    </p:animClr>
                                    <p:animClr clrSpc="hsl" dir="cw">
                                      <p:cBhvr>
                                        <p:cTn id="41" dur="500" fill="hold"/>
                                        <p:tgtEl>
                                          <p:spTgt spid="118792"/>
                                        </p:tgtEl>
                                        <p:attrNameLst>
                                          <p:attrName>fillcolor</p:attrName>
                                        </p:attrNameLst>
                                      </p:cBhvr>
                                      <p:by>
                                        <p:hsl h="-7200000" s="0" l="0"/>
                                      </p:by>
                                    </p:animClr>
                                    <p:animClr clrSpc="hsl" dir="cw">
                                      <p:cBhvr>
                                        <p:cTn id="42" dur="500" fill="hold"/>
                                        <p:tgtEl>
                                          <p:spTgt spid="118792"/>
                                        </p:tgtEl>
                                        <p:attrNameLst>
                                          <p:attrName>stroke.color</p:attrName>
                                        </p:attrNameLst>
                                      </p:cBhvr>
                                      <p:by>
                                        <p:hsl h="-7200000" s="0" l="0"/>
                                      </p:by>
                                    </p:animClr>
                                    <p:set>
                                      <p:cBhvr>
                                        <p:cTn id="43" dur="500" fill="hold"/>
                                        <p:tgtEl>
                                          <p:spTgt spid="118792"/>
                                        </p:tgtEl>
                                        <p:attrNameLst>
                                          <p:attrName>fill.type</p:attrName>
                                        </p:attrNameLst>
                                      </p:cBhvr>
                                      <p:to>
                                        <p:strVal val="solid"/>
                                      </p:to>
                                    </p:set>
                                  </p:childTnLst>
                                </p:cTn>
                              </p:par>
                            </p:childTnLst>
                          </p:cTn>
                        </p:par>
                        <p:par>
                          <p:cTn id="44" fill="hold">
                            <p:stCondLst>
                              <p:cond delay="1500"/>
                            </p:stCondLst>
                            <p:childTnLst>
                              <p:par>
                                <p:cTn id="45" presetID="22" presetClass="emph" presetSubtype="0" fill="hold" grpId="2" nodeType="afterEffect">
                                  <p:stCondLst>
                                    <p:cond delay="0"/>
                                  </p:stCondLst>
                                  <p:childTnLst>
                                    <p:animClr clrSpc="hsl" dir="cw">
                                      <p:cBhvr override="childStyle">
                                        <p:cTn id="46" dur="500" fill="hold"/>
                                        <p:tgtEl>
                                          <p:spTgt spid="118792"/>
                                        </p:tgtEl>
                                        <p:attrNameLst>
                                          <p:attrName>style.color</p:attrName>
                                        </p:attrNameLst>
                                      </p:cBhvr>
                                      <p:by>
                                        <p:hsl h="-7200000" s="0" l="0"/>
                                      </p:by>
                                    </p:animClr>
                                    <p:animClr clrSpc="hsl" dir="cw">
                                      <p:cBhvr>
                                        <p:cTn id="47" dur="500" fill="hold"/>
                                        <p:tgtEl>
                                          <p:spTgt spid="118792"/>
                                        </p:tgtEl>
                                        <p:attrNameLst>
                                          <p:attrName>fillcolor</p:attrName>
                                        </p:attrNameLst>
                                      </p:cBhvr>
                                      <p:by>
                                        <p:hsl h="-7200000" s="0" l="0"/>
                                      </p:by>
                                    </p:animClr>
                                    <p:animClr clrSpc="hsl" dir="cw">
                                      <p:cBhvr>
                                        <p:cTn id="48" dur="500" fill="hold"/>
                                        <p:tgtEl>
                                          <p:spTgt spid="118792"/>
                                        </p:tgtEl>
                                        <p:attrNameLst>
                                          <p:attrName>stroke.color</p:attrName>
                                        </p:attrNameLst>
                                      </p:cBhvr>
                                      <p:by>
                                        <p:hsl h="-7200000" s="0" l="0"/>
                                      </p:by>
                                    </p:animClr>
                                    <p:set>
                                      <p:cBhvr>
                                        <p:cTn id="49" dur="500" fill="hold"/>
                                        <p:tgtEl>
                                          <p:spTgt spid="118792"/>
                                        </p:tgtEl>
                                        <p:attrNameLst>
                                          <p:attrName>fill.type</p:attrName>
                                        </p:attrNameLst>
                                      </p:cBhvr>
                                      <p:to>
                                        <p:strVal val="solid"/>
                                      </p:to>
                                    </p:set>
                                  </p:childTnLst>
                                </p:cTn>
                              </p:par>
                            </p:childTnLst>
                          </p:cTn>
                        </p:par>
                        <p:par>
                          <p:cTn id="50" fill="hold">
                            <p:stCondLst>
                              <p:cond delay="2000"/>
                            </p:stCondLst>
                            <p:childTnLst>
                              <p:par>
                                <p:cTn id="51" presetID="22" presetClass="emph" presetSubtype="0" fill="hold" grpId="3" nodeType="afterEffect">
                                  <p:stCondLst>
                                    <p:cond delay="0"/>
                                  </p:stCondLst>
                                  <p:childTnLst>
                                    <p:animClr clrSpc="hsl" dir="cw">
                                      <p:cBhvr override="childStyle">
                                        <p:cTn id="52" dur="500" fill="hold"/>
                                        <p:tgtEl>
                                          <p:spTgt spid="118792"/>
                                        </p:tgtEl>
                                        <p:attrNameLst>
                                          <p:attrName>style.color</p:attrName>
                                        </p:attrNameLst>
                                      </p:cBhvr>
                                      <p:by>
                                        <p:hsl h="-7200000" s="0" l="0"/>
                                      </p:by>
                                    </p:animClr>
                                    <p:animClr clrSpc="hsl" dir="cw">
                                      <p:cBhvr>
                                        <p:cTn id="53" dur="500" fill="hold"/>
                                        <p:tgtEl>
                                          <p:spTgt spid="118792"/>
                                        </p:tgtEl>
                                        <p:attrNameLst>
                                          <p:attrName>fillcolor</p:attrName>
                                        </p:attrNameLst>
                                      </p:cBhvr>
                                      <p:by>
                                        <p:hsl h="-7200000" s="0" l="0"/>
                                      </p:by>
                                    </p:animClr>
                                    <p:animClr clrSpc="hsl" dir="cw">
                                      <p:cBhvr>
                                        <p:cTn id="54" dur="500" fill="hold"/>
                                        <p:tgtEl>
                                          <p:spTgt spid="118792"/>
                                        </p:tgtEl>
                                        <p:attrNameLst>
                                          <p:attrName>stroke.color</p:attrName>
                                        </p:attrNameLst>
                                      </p:cBhvr>
                                      <p:by>
                                        <p:hsl h="-7200000" s="0" l="0"/>
                                      </p:by>
                                    </p:animClr>
                                    <p:set>
                                      <p:cBhvr>
                                        <p:cTn id="55" dur="500" fill="hold"/>
                                        <p:tgtEl>
                                          <p:spTgt spid="118792"/>
                                        </p:tgtEl>
                                        <p:attrNameLst>
                                          <p:attrName>fill.type</p:attrName>
                                        </p:attrNameLst>
                                      </p:cBhvr>
                                      <p:to>
                                        <p:strVal val="solid"/>
                                      </p:to>
                                    </p:set>
                                  </p:childTnLst>
                                </p:cTn>
                              </p:par>
                            </p:childTnLst>
                          </p:cTn>
                        </p:par>
                        <p:par>
                          <p:cTn id="56" fill="hold">
                            <p:stCondLst>
                              <p:cond delay="2500"/>
                            </p:stCondLst>
                            <p:childTnLst>
                              <p:par>
                                <p:cTn id="57" presetID="22" presetClass="emph" presetSubtype="0" fill="hold" grpId="4" nodeType="afterEffect">
                                  <p:stCondLst>
                                    <p:cond delay="0"/>
                                  </p:stCondLst>
                                  <p:childTnLst>
                                    <p:animClr clrSpc="hsl" dir="cw">
                                      <p:cBhvr override="childStyle">
                                        <p:cTn id="58" dur="500" fill="hold"/>
                                        <p:tgtEl>
                                          <p:spTgt spid="118792"/>
                                        </p:tgtEl>
                                        <p:attrNameLst>
                                          <p:attrName>style.color</p:attrName>
                                        </p:attrNameLst>
                                      </p:cBhvr>
                                      <p:by>
                                        <p:hsl h="-7200000" s="0" l="0"/>
                                      </p:by>
                                    </p:animClr>
                                    <p:animClr clrSpc="hsl" dir="cw">
                                      <p:cBhvr>
                                        <p:cTn id="59" dur="500" fill="hold"/>
                                        <p:tgtEl>
                                          <p:spTgt spid="118792"/>
                                        </p:tgtEl>
                                        <p:attrNameLst>
                                          <p:attrName>fillcolor</p:attrName>
                                        </p:attrNameLst>
                                      </p:cBhvr>
                                      <p:by>
                                        <p:hsl h="-7200000" s="0" l="0"/>
                                      </p:by>
                                    </p:animClr>
                                    <p:animClr clrSpc="hsl" dir="cw">
                                      <p:cBhvr>
                                        <p:cTn id="60" dur="500" fill="hold"/>
                                        <p:tgtEl>
                                          <p:spTgt spid="118792"/>
                                        </p:tgtEl>
                                        <p:attrNameLst>
                                          <p:attrName>stroke.color</p:attrName>
                                        </p:attrNameLst>
                                      </p:cBhvr>
                                      <p:by>
                                        <p:hsl h="-7200000" s="0" l="0"/>
                                      </p:by>
                                    </p:animClr>
                                    <p:set>
                                      <p:cBhvr>
                                        <p:cTn id="61" dur="500" fill="hold"/>
                                        <p:tgtEl>
                                          <p:spTgt spid="118792"/>
                                        </p:tgtEl>
                                        <p:attrNameLst>
                                          <p:attrName>fill.type</p:attrName>
                                        </p:attrNameLst>
                                      </p:cBhvr>
                                      <p:to>
                                        <p:strVal val="solid"/>
                                      </p:to>
                                    </p:set>
                                  </p:childTnLst>
                                </p:cTn>
                              </p:par>
                            </p:childTnLst>
                          </p:cTn>
                        </p:par>
                        <p:par>
                          <p:cTn id="62" fill="hold">
                            <p:stCondLst>
                              <p:cond delay="3000"/>
                            </p:stCondLst>
                            <p:childTnLst>
                              <p:par>
                                <p:cTn id="63" presetID="22" presetClass="emph" presetSubtype="0" fill="hold" grpId="5" nodeType="afterEffect">
                                  <p:stCondLst>
                                    <p:cond delay="0"/>
                                  </p:stCondLst>
                                  <p:childTnLst>
                                    <p:animClr clrSpc="hsl" dir="cw">
                                      <p:cBhvr override="childStyle">
                                        <p:cTn id="64" dur="500" fill="hold"/>
                                        <p:tgtEl>
                                          <p:spTgt spid="118792"/>
                                        </p:tgtEl>
                                        <p:attrNameLst>
                                          <p:attrName>style.color</p:attrName>
                                        </p:attrNameLst>
                                      </p:cBhvr>
                                      <p:by>
                                        <p:hsl h="-7200000" s="0" l="0"/>
                                      </p:by>
                                    </p:animClr>
                                    <p:animClr clrSpc="hsl" dir="cw">
                                      <p:cBhvr>
                                        <p:cTn id="65" dur="500" fill="hold"/>
                                        <p:tgtEl>
                                          <p:spTgt spid="118792"/>
                                        </p:tgtEl>
                                        <p:attrNameLst>
                                          <p:attrName>fillcolor</p:attrName>
                                        </p:attrNameLst>
                                      </p:cBhvr>
                                      <p:by>
                                        <p:hsl h="-7200000" s="0" l="0"/>
                                      </p:by>
                                    </p:animClr>
                                    <p:animClr clrSpc="hsl" dir="cw">
                                      <p:cBhvr>
                                        <p:cTn id="66" dur="500" fill="hold"/>
                                        <p:tgtEl>
                                          <p:spTgt spid="118792"/>
                                        </p:tgtEl>
                                        <p:attrNameLst>
                                          <p:attrName>stroke.color</p:attrName>
                                        </p:attrNameLst>
                                      </p:cBhvr>
                                      <p:by>
                                        <p:hsl h="-7200000" s="0" l="0"/>
                                      </p:by>
                                    </p:animClr>
                                    <p:set>
                                      <p:cBhvr>
                                        <p:cTn id="67" dur="500" fill="hold"/>
                                        <p:tgtEl>
                                          <p:spTgt spid="118792"/>
                                        </p:tgtEl>
                                        <p:attrNameLst>
                                          <p:attrName>fill.type</p:attrName>
                                        </p:attrNameLst>
                                      </p:cBhvr>
                                      <p:to>
                                        <p:strVal val="solid"/>
                                      </p:to>
                                    </p:set>
                                  </p:childTnLst>
                                </p:cTn>
                              </p:par>
                            </p:childTnLst>
                          </p:cTn>
                        </p:par>
                        <p:par>
                          <p:cTn id="68" fill="hold">
                            <p:stCondLst>
                              <p:cond delay="3500"/>
                            </p:stCondLst>
                            <p:childTnLst>
                              <p:par>
                                <p:cTn id="69" presetID="22" presetClass="emph" presetSubtype="0" fill="hold" grpId="6" nodeType="afterEffect">
                                  <p:stCondLst>
                                    <p:cond delay="0"/>
                                  </p:stCondLst>
                                  <p:childTnLst>
                                    <p:animClr clrSpc="hsl" dir="cw">
                                      <p:cBhvr override="childStyle">
                                        <p:cTn id="70" dur="500" fill="hold"/>
                                        <p:tgtEl>
                                          <p:spTgt spid="118792"/>
                                        </p:tgtEl>
                                        <p:attrNameLst>
                                          <p:attrName>style.color</p:attrName>
                                        </p:attrNameLst>
                                      </p:cBhvr>
                                      <p:by>
                                        <p:hsl h="-7200000" s="0" l="0"/>
                                      </p:by>
                                    </p:animClr>
                                    <p:animClr clrSpc="hsl" dir="cw">
                                      <p:cBhvr>
                                        <p:cTn id="71" dur="500" fill="hold"/>
                                        <p:tgtEl>
                                          <p:spTgt spid="118792"/>
                                        </p:tgtEl>
                                        <p:attrNameLst>
                                          <p:attrName>fillcolor</p:attrName>
                                        </p:attrNameLst>
                                      </p:cBhvr>
                                      <p:by>
                                        <p:hsl h="-7200000" s="0" l="0"/>
                                      </p:by>
                                    </p:animClr>
                                    <p:animClr clrSpc="hsl" dir="cw">
                                      <p:cBhvr>
                                        <p:cTn id="72" dur="500" fill="hold"/>
                                        <p:tgtEl>
                                          <p:spTgt spid="118792"/>
                                        </p:tgtEl>
                                        <p:attrNameLst>
                                          <p:attrName>stroke.color</p:attrName>
                                        </p:attrNameLst>
                                      </p:cBhvr>
                                      <p:by>
                                        <p:hsl h="-7200000" s="0" l="0"/>
                                      </p:by>
                                    </p:animClr>
                                    <p:set>
                                      <p:cBhvr>
                                        <p:cTn id="73" dur="500" fill="hold"/>
                                        <p:tgtEl>
                                          <p:spTgt spid="118792"/>
                                        </p:tgtEl>
                                        <p:attrNameLst>
                                          <p:attrName>fill.type</p:attrName>
                                        </p:attrNameLst>
                                      </p:cBhvr>
                                      <p:to>
                                        <p:strVal val="solid"/>
                                      </p:to>
                                    </p:set>
                                  </p:childTnLst>
                                </p:cTn>
                              </p:par>
                            </p:childTnLst>
                          </p:cTn>
                        </p:par>
                        <p:par>
                          <p:cTn id="74" fill="hold">
                            <p:stCondLst>
                              <p:cond delay="4000"/>
                            </p:stCondLst>
                            <p:childTnLst>
                              <p:par>
                                <p:cTn id="75" presetID="22" presetClass="emph" presetSubtype="0" fill="hold" grpId="7" nodeType="afterEffect">
                                  <p:stCondLst>
                                    <p:cond delay="0"/>
                                  </p:stCondLst>
                                  <p:childTnLst>
                                    <p:animClr clrSpc="hsl" dir="cw">
                                      <p:cBhvr override="childStyle">
                                        <p:cTn id="76" dur="500" fill="hold"/>
                                        <p:tgtEl>
                                          <p:spTgt spid="118792"/>
                                        </p:tgtEl>
                                        <p:attrNameLst>
                                          <p:attrName>style.color</p:attrName>
                                        </p:attrNameLst>
                                      </p:cBhvr>
                                      <p:by>
                                        <p:hsl h="-7200000" s="0" l="0"/>
                                      </p:by>
                                    </p:animClr>
                                    <p:animClr clrSpc="hsl" dir="cw">
                                      <p:cBhvr>
                                        <p:cTn id="77" dur="500" fill="hold"/>
                                        <p:tgtEl>
                                          <p:spTgt spid="118792"/>
                                        </p:tgtEl>
                                        <p:attrNameLst>
                                          <p:attrName>fillcolor</p:attrName>
                                        </p:attrNameLst>
                                      </p:cBhvr>
                                      <p:by>
                                        <p:hsl h="-7200000" s="0" l="0"/>
                                      </p:by>
                                    </p:animClr>
                                    <p:animClr clrSpc="hsl" dir="cw">
                                      <p:cBhvr>
                                        <p:cTn id="78" dur="500" fill="hold"/>
                                        <p:tgtEl>
                                          <p:spTgt spid="118792"/>
                                        </p:tgtEl>
                                        <p:attrNameLst>
                                          <p:attrName>stroke.color</p:attrName>
                                        </p:attrNameLst>
                                      </p:cBhvr>
                                      <p:by>
                                        <p:hsl h="-7200000" s="0" l="0"/>
                                      </p:by>
                                    </p:animClr>
                                    <p:set>
                                      <p:cBhvr>
                                        <p:cTn id="79" dur="500" fill="hold"/>
                                        <p:tgtEl>
                                          <p:spTgt spid="118792"/>
                                        </p:tgtEl>
                                        <p:attrNameLst>
                                          <p:attrName>fill.type</p:attrName>
                                        </p:attrNameLst>
                                      </p:cBhvr>
                                      <p:to>
                                        <p:strVal val="solid"/>
                                      </p:to>
                                    </p:set>
                                  </p:childTnLst>
                                </p:cTn>
                              </p:par>
                            </p:childTnLst>
                          </p:cTn>
                        </p:par>
                        <p:par>
                          <p:cTn id="80" fill="hold">
                            <p:stCondLst>
                              <p:cond delay="4500"/>
                            </p:stCondLst>
                            <p:childTnLst>
                              <p:par>
                                <p:cTn id="81" presetID="22" presetClass="emph" presetSubtype="0" fill="hold" grpId="8" nodeType="afterEffect">
                                  <p:stCondLst>
                                    <p:cond delay="0"/>
                                  </p:stCondLst>
                                  <p:childTnLst>
                                    <p:animClr clrSpc="hsl" dir="cw">
                                      <p:cBhvr override="childStyle">
                                        <p:cTn id="82" dur="500" fill="hold"/>
                                        <p:tgtEl>
                                          <p:spTgt spid="118792"/>
                                        </p:tgtEl>
                                        <p:attrNameLst>
                                          <p:attrName>style.color</p:attrName>
                                        </p:attrNameLst>
                                      </p:cBhvr>
                                      <p:by>
                                        <p:hsl h="-7200000" s="0" l="0"/>
                                      </p:by>
                                    </p:animClr>
                                    <p:animClr clrSpc="hsl" dir="cw">
                                      <p:cBhvr>
                                        <p:cTn id="83" dur="500" fill="hold"/>
                                        <p:tgtEl>
                                          <p:spTgt spid="118792"/>
                                        </p:tgtEl>
                                        <p:attrNameLst>
                                          <p:attrName>fillcolor</p:attrName>
                                        </p:attrNameLst>
                                      </p:cBhvr>
                                      <p:by>
                                        <p:hsl h="-7200000" s="0" l="0"/>
                                      </p:by>
                                    </p:animClr>
                                    <p:animClr clrSpc="hsl" dir="cw">
                                      <p:cBhvr>
                                        <p:cTn id="84" dur="500" fill="hold"/>
                                        <p:tgtEl>
                                          <p:spTgt spid="118792"/>
                                        </p:tgtEl>
                                        <p:attrNameLst>
                                          <p:attrName>stroke.color</p:attrName>
                                        </p:attrNameLst>
                                      </p:cBhvr>
                                      <p:by>
                                        <p:hsl h="-7200000" s="0" l="0"/>
                                      </p:by>
                                    </p:animClr>
                                    <p:set>
                                      <p:cBhvr>
                                        <p:cTn id="85" dur="500" fill="hold"/>
                                        <p:tgtEl>
                                          <p:spTgt spid="118792"/>
                                        </p:tgtEl>
                                        <p:attrNameLst>
                                          <p:attrName>fill.type</p:attrName>
                                        </p:attrNameLst>
                                      </p:cBhvr>
                                      <p:to>
                                        <p:strVal val="solid"/>
                                      </p:to>
                                    </p:set>
                                  </p:childTnLst>
                                </p:cTn>
                              </p:par>
                            </p:childTnLst>
                          </p:cTn>
                        </p:par>
                        <p:par>
                          <p:cTn id="86" fill="hold">
                            <p:stCondLst>
                              <p:cond delay="5000"/>
                            </p:stCondLst>
                            <p:childTnLst>
                              <p:par>
                                <p:cTn id="87" presetID="22" presetClass="emph" presetSubtype="0" fill="hold" grpId="9" nodeType="afterEffect">
                                  <p:stCondLst>
                                    <p:cond delay="0"/>
                                  </p:stCondLst>
                                  <p:childTnLst>
                                    <p:animClr clrSpc="hsl" dir="cw">
                                      <p:cBhvr override="childStyle">
                                        <p:cTn id="88" dur="500" fill="hold"/>
                                        <p:tgtEl>
                                          <p:spTgt spid="118792"/>
                                        </p:tgtEl>
                                        <p:attrNameLst>
                                          <p:attrName>style.color</p:attrName>
                                        </p:attrNameLst>
                                      </p:cBhvr>
                                      <p:by>
                                        <p:hsl h="-7200000" s="0" l="0"/>
                                      </p:by>
                                    </p:animClr>
                                    <p:animClr clrSpc="hsl" dir="cw">
                                      <p:cBhvr>
                                        <p:cTn id="89" dur="500" fill="hold"/>
                                        <p:tgtEl>
                                          <p:spTgt spid="118792"/>
                                        </p:tgtEl>
                                        <p:attrNameLst>
                                          <p:attrName>fillcolor</p:attrName>
                                        </p:attrNameLst>
                                      </p:cBhvr>
                                      <p:by>
                                        <p:hsl h="-7200000" s="0" l="0"/>
                                      </p:by>
                                    </p:animClr>
                                    <p:animClr clrSpc="hsl" dir="cw">
                                      <p:cBhvr>
                                        <p:cTn id="90" dur="500" fill="hold"/>
                                        <p:tgtEl>
                                          <p:spTgt spid="118792"/>
                                        </p:tgtEl>
                                        <p:attrNameLst>
                                          <p:attrName>stroke.color</p:attrName>
                                        </p:attrNameLst>
                                      </p:cBhvr>
                                      <p:by>
                                        <p:hsl h="-7200000" s="0" l="0"/>
                                      </p:by>
                                    </p:animClr>
                                    <p:set>
                                      <p:cBhvr>
                                        <p:cTn id="91" dur="500" fill="hold"/>
                                        <p:tgtEl>
                                          <p:spTgt spid="118792"/>
                                        </p:tgtEl>
                                        <p:attrNameLst>
                                          <p:attrName>fill.type</p:attrName>
                                        </p:attrNameLst>
                                      </p:cBhvr>
                                      <p:to>
                                        <p:strVal val="solid"/>
                                      </p:to>
                                    </p:set>
                                  </p:childTnLst>
                                </p:cTn>
                              </p:par>
                            </p:childTnLst>
                          </p:cTn>
                        </p:par>
                        <p:par>
                          <p:cTn id="92" fill="hold">
                            <p:stCondLst>
                              <p:cond delay="5500"/>
                            </p:stCondLst>
                            <p:childTnLst>
                              <p:par>
                                <p:cTn id="93" presetID="22" presetClass="emph" presetSubtype="0" fill="hold" grpId="10" nodeType="afterEffect">
                                  <p:stCondLst>
                                    <p:cond delay="0"/>
                                  </p:stCondLst>
                                  <p:childTnLst>
                                    <p:animClr clrSpc="hsl" dir="cw">
                                      <p:cBhvr override="childStyle">
                                        <p:cTn id="94" dur="500" fill="hold"/>
                                        <p:tgtEl>
                                          <p:spTgt spid="118792"/>
                                        </p:tgtEl>
                                        <p:attrNameLst>
                                          <p:attrName>style.color</p:attrName>
                                        </p:attrNameLst>
                                      </p:cBhvr>
                                      <p:by>
                                        <p:hsl h="-7200000" s="0" l="0"/>
                                      </p:by>
                                    </p:animClr>
                                    <p:animClr clrSpc="hsl" dir="cw">
                                      <p:cBhvr>
                                        <p:cTn id="95" dur="500" fill="hold"/>
                                        <p:tgtEl>
                                          <p:spTgt spid="118792"/>
                                        </p:tgtEl>
                                        <p:attrNameLst>
                                          <p:attrName>fillcolor</p:attrName>
                                        </p:attrNameLst>
                                      </p:cBhvr>
                                      <p:by>
                                        <p:hsl h="-7200000" s="0" l="0"/>
                                      </p:by>
                                    </p:animClr>
                                    <p:animClr clrSpc="hsl" dir="cw">
                                      <p:cBhvr>
                                        <p:cTn id="96" dur="500" fill="hold"/>
                                        <p:tgtEl>
                                          <p:spTgt spid="118792"/>
                                        </p:tgtEl>
                                        <p:attrNameLst>
                                          <p:attrName>stroke.color</p:attrName>
                                        </p:attrNameLst>
                                      </p:cBhvr>
                                      <p:by>
                                        <p:hsl h="-7200000" s="0" l="0"/>
                                      </p:by>
                                    </p:animClr>
                                    <p:set>
                                      <p:cBhvr>
                                        <p:cTn id="97" dur="500" fill="hold"/>
                                        <p:tgtEl>
                                          <p:spTgt spid="118792"/>
                                        </p:tgtEl>
                                        <p:attrNameLst>
                                          <p:attrName>fill.type</p:attrName>
                                        </p:attrNameLst>
                                      </p:cBhvr>
                                      <p:to>
                                        <p:strVal val="solid"/>
                                      </p:to>
                                    </p:set>
                                  </p:childTnLst>
                                </p:cTn>
                              </p:par>
                              <p:par>
                                <p:cTn id="98" presetID="31" presetClass="entr" presetSubtype="0" fill="hold" nodeType="withEffect">
                                  <p:stCondLst>
                                    <p:cond delay="0"/>
                                  </p:stCondLst>
                                  <p:iterate type="lt">
                                    <p:tmPct val="5000"/>
                                  </p:iterate>
                                  <p:childTnLst>
                                    <p:set>
                                      <p:cBhvr>
                                        <p:cTn id="99" dur="1" fill="hold">
                                          <p:stCondLst>
                                            <p:cond delay="0"/>
                                          </p:stCondLst>
                                        </p:cTn>
                                        <p:tgtEl>
                                          <p:spTgt spid="118794"/>
                                        </p:tgtEl>
                                        <p:attrNameLst>
                                          <p:attrName>style.visibility</p:attrName>
                                        </p:attrNameLst>
                                      </p:cBhvr>
                                      <p:to>
                                        <p:strVal val="visible"/>
                                      </p:to>
                                    </p:set>
                                    <p:anim calcmode="lin" valueType="num">
                                      <p:cBhvr>
                                        <p:cTn id="100" dur="1000" fill="hold"/>
                                        <p:tgtEl>
                                          <p:spTgt spid="118794"/>
                                        </p:tgtEl>
                                        <p:attrNameLst>
                                          <p:attrName>ppt_w</p:attrName>
                                        </p:attrNameLst>
                                      </p:cBhvr>
                                      <p:tavLst>
                                        <p:tav tm="0">
                                          <p:val>
                                            <p:fltVal val="0"/>
                                          </p:val>
                                        </p:tav>
                                        <p:tav tm="100000">
                                          <p:val>
                                            <p:strVal val="#ppt_w"/>
                                          </p:val>
                                        </p:tav>
                                      </p:tavLst>
                                    </p:anim>
                                    <p:anim calcmode="lin" valueType="num">
                                      <p:cBhvr>
                                        <p:cTn id="101" dur="1000" fill="hold"/>
                                        <p:tgtEl>
                                          <p:spTgt spid="118794"/>
                                        </p:tgtEl>
                                        <p:attrNameLst>
                                          <p:attrName>ppt_h</p:attrName>
                                        </p:attrNameLst>
                                      </p:cBhvr>
                                      <p:tavLst>
                                        <p:tav tm="0">
                                          <p:val>
                                            <p:fltVal val="0"/>
                                          </p:val>
                                        </p:tav>
                                        <p:tav tm="100000">
                                          <p:val>
                                            <p:strVal val="#ppt_h"/>
                                          </p:val>
                                        </p:tav>
                                      </p:tavLst>
                                    </p:anim>
                                    <p:anim calcmode="lin" valueType="num">
                                      <p:cBhvr>
                                        <p:cTn id="102" dur="1000" fill="hold"/>
                                        <p:tgtEl>
                                          <p:spTgt spid="118794"/>
                                        </p:tgtEl>
                                        <p:attrNameLst>
                                          <p:attrName>style.rotation</p:attrName>
                                        </p:attrNameLst>
                                      </p:cBhvr>
                                      <p:tavLst>
                                        <p:tav tm="0">
                                          <p:val>
                                            <p:fltVal val="90"/>
                                          </p:val>
                                        </p:tav>
                                        <p:tav tm="100000">
                                          <p:val>
                                            <p:fltVal val="0"/>
                                          </p:val>
                                        </p:tav>
                                      </p:tavLst>
                                    </p:anim>
                                    <p:animEffect transition="in" filter="fade">
                                      <p:cBhvr>
                                        <p:cTn id="103" dur="1000"/>
                                        <p:tgtEl>
                                          <p:spTgt spid="118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2" grpId="0" animBg="1"/>
      <p:bldP spid="118792" grpId="1" animBg="1"/>
      <p:bldP spid="118792" grpId="2" animBg="1"/>
      <p:bldP spid="118792" grpId="3" animBg="1"/>
      <p:bldP spid="118792" grpId="4" animBg="1"/>
      <p:bldP spid="118792" grpId="5" animBg="1"/>
      <p:bldP spid="118792" grpId="6" animBg="1"/>
      <p:bldP spid="118792" grpId="7" animBg="1"/>
      <p:bldP spid="118792" grpId="8" animBg="1"/>
      <p:bldP spid="118792" grpId="9" animBg="1"/>
      <p:bldP spid="118792" grpId="1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4"/>
          <p:cNvSpPr>
            <a:spLocks noGrp="1"/>
          </p:cNvSpPr>
          <p:nvPr>
            <p:ph type="title"/>
          </p:nvPr>
        </p:nvSpPr>
        <p:spPr/>
        <p:txBody>
          <a:bodyPr anchor="ctr"/>
          <a:lstStyle/>
          <a:p>
            <a:pPr algn="ctr"/>
            <a:r>
              <a:rPr lang="en-US" altLang="zh-CN">
                <a:solidFill>
                  <a:srgbClr val="FF0000"/>
                </a:solidFill>
                <a:latin typeface="UTM Avo" panose="02040603050506020204" charset="0"/>
              </a:rPr>
              <a:t>Nghe kể lại</a:t>
            </a:r>
          </a:p>
        </p:txBody>
      </p:sp>
      <p:sp>
        <p:nvSpPr>
          <p:cNvPr id="12290" name="Content Placeholder 5"/>
          <p:cNvSpPr>
            <a:spLocks noGrp="1"/>
          </p:cNvSpPr>
          <p:nvPr>
            <p:ph idx="1"/>
          </p:nvPr>
        </p:nvSpPr>
        <p:spPr/>
        <p:txBody>
          <a:bodyPr anchor="t"/>
          <a:lstStyle/>
          <a:p>
            <a:endParaRPr lang="en-US" altLang="zh-CN"/>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p:txBody>
          <a:bodyPr anchor="ctr"/>
          <a:lstStyle/>
          <a:p>
            <a:pPr algn="ctr"/>
            <a:r>
              <a:rPr lang="en-US" altLang="zh-CN">
                <a:solidFill>
                  <a:srgbClr val="FF0000"/>
                </a:solidFill>
                <a:latin typeface="UTM Avo" panose="02040603050506020204" charset="0"/>
              </a:rPr>
              <a:t>Nghe kể lại</a:t>
            </a:r>
          </a:p>
        </p:txBody>
      </p:sp>
      <p:pic>
        <p:nvPicPr>
          <p:cNvPr id="4" name="Content Placeholder 3"/>
          <p:cNvPicPr>
            <a:picLocks noGrp="1" noChangeAspect="1"/>
          </p:cNvPicPr>
          <p:nvPr>
            <p:ph sz="half" idx="1"/>
          </p:nvPr>
        </p:nvPicPr>
        <p:blipFill>
          <a:blip r:embed="rId2"/>
          <a:srcRect l="25839" t="22137" r="50784" b="37724"/>
          <a:stretch>
            <a:fillRect/>
          </a:stretch>
        </p:blipFill>
        <p:spPr>
          <a:xfrm>
            <a:off x="457200" y="1417955"/>
            <a:ext cx="3195955" cy="2332990"/>
          </a:xfrm>
        </p:spPr>
      </p:pic>
      <p:pic>
        <p:nvPicPr>
          <p:cNvPr id="5" name="Content Placeholder 4"/>
          <p:cNvPicPr>
            <a:picLocks noGrp="1" noChangeAspect="1"/>
          </p:cNvPicPr>
          <p:nvPr>
            <p:ph sz="half" idx="2"/>
          </p:nvPr>
        </p:nvPicPr>
        <p:blipFill>
          <a:blip r:embed="rId2"/>
          <a:srcRect l="51775" t="22813" r="24890" b="37518"/>
          <a:stretch>
            <a:fillRect/>
          </a:stretch>
        </p:blipFill>
        <p:spPr>
          <a:xfrm>
            <a:off x="5043805" y="1419225"/>
            <a:ext cx="3305175" cy="2331720"/>
          </a:xfrm>
        </p:spPr>
      </p:pic>
      <p:pic>
        <p:nvPicPr>
          <p:cNvPr id="6" name="Picture 5"/>
          <p:cNvPicPr>
            <a:picLocks noChangeAspect="1"/>
          </p:cNvPicPr>
          <p:nvPr/>
        </p:nvPicPr>
        <p:blipFill>
          <a:blip r:embed="rId3"/>
          <a:srcRect l="26375" t="31471" r="50984" b="30708"/>
          <a:stretch>
            <a:fillRect/>
          </a:stretch>
        </p:blipFill>
        <p:spPr>
          <a:xfrm>
            <a:off x="579755" y="4110355"/>
            <a:ext cx="3073400" cy="2439035"/>
          </a:xfrm>
          <a:prstGeom prst="rect">
            <a:avLst/>
          </a:prstGeom>
          <a:noFill/>
          <a:ln w="9525">
            <a:noFill/>
          </a:ln>
        </p:spPr>
      </p:pic>
      <p:pic>
        <p:nvPicPr>
          <p:cNvPr id="7" name="Picture 6"/>
          <p:cNvPicPr>
            <a:picLocks noChangeAspect="1"/>
          </p:cNvPicPr>
          <p:nvPr/>
        </p:nvPicPr>
        <p:blipFill>
          <a:blip r:embed="rId3"/>
          <a:srcRect l="51776" t="31204" r="25302" b="30046"/>
          <a:stretch>
            <a:fillRect/>
          </a:stretch>
        </p:blipFill>
        <p:spPr>
          <a:xfrm>
            <a:off x="5085715" y="4110038"/>
            <a:ext cx="3221038" cy="23749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 y="0"/>
            <a:ext cx="9143998" cy="6857999"/>
          </a:xfrm>
          <a:prstGeom prst="rect">
            <a:avLst/>
          </a:prstGeom>
        </p:spPr>
      </p:pic>
      <p:pic>
        <p:nvPicPr>
          <p:cNvPr id="5" name="Picture 4"/>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9144000" y="0"/>
            <a:ext cx="9143999" cy="6857999"/>
          </a:xfrm>
          <a:prstGeom prst="rect">
            <a:avLst/>
          </a:prstGeom>
        </p:spPr>
      </p:pic>
      <p:pic>
        <p:nvPicPr>
          <p:cNvPr id="8" name="Picture 7"/>
          <p:cNvPicPr>
            <a:picLocks noChangeAspect="1"/>
          </p:cNvPicPr>
          <p:nvPr/>
        </p:nvPicPr>
        <p:blipFill>
          <a:blip r:embed="rId6"/>
          <a:stretch>
            <a:fillRect/>
          </a:stretch>
        </p:blipFill>
        <p:spPr>
          <a:xfrm>
            <a:off x="2228505" y="4866968"/>
            <a:ext cx="1979255" cy="1425063"/>
          </a:xfrm>
          <a:prstGeom prst="rect">
            <a:avLst/>
          </a:prstGeom>
        </p:spPr>
      </p:pic>
      <p:sp>
        <p:nvSpPr>
          <p:cNvPr id="2" name="Rectangle 1"/>
          <p:cNvSpPr/>
          <p:nvPr/>
        </p:nvSpPr>
        <p:spPr>
          <a:xfrm>
            <a:off x="816833" y="986135"/>
            <a:ext cx="4802597" cy="1754326"/>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VƯỢT CHƯỚNG</a:t>
            </a:r>
          </a:p>
          <a:p>
            <a:pPr algn="ctr"/>
            <a:r>
              <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NGẠI VẬT</a:t>
            </a:r>
          </a:p>
        </p:txBody>
      </p:sp>
      <p:pic>
        <p:nvPicPr>
          <p:cNvPr id="3" name="Car">
            <a:hlinkClick r:id="" action="ppaction://media"/>
          </p:cNvPr>
          <p:cNvPicPr>
            <a:picLocks noChangeAspect="1"/>
          </p:cNvPicPr>
          <p:nvPr>
            <a:videoFile r:link="rId1"/>
            <p:extLst>
              <p:ext uri="{DAA4B4D4-6D71-4841-9C94-3DE7FCFB9230}">
                <p14:media xmlns="" xmlns:p14="http://schemas.microsoft.com/office/powerpoint/2010/main" r:embed="rId7"/>
              </p:ext>
            </p:extLst>
          </p:nvPr>
        </p:nvPicPr>
        <p:blipFill>
          <a:blip r:embed="rId8" cstate="print"/>
          <a:stretch>
            <a:fillRect/>
          </a:stretch>
        </p:blipFill>
        <p:spPr>
          <a:xfrm>
            <a:off x="4267200" y="7271659"/>
            <a:ext cx="609600" cy="609600"/>
          </a:xfrm>
          <a:prstGeom prst="rect">
            <a:avLst/>
          </a:prstGeom>
        </p:spPr>
      </p:pic>
      <p:pic>
        <p:nvPicPr>
          <p:cNvPr id="6" name="Bike Rides">
            <a:hlinkClick r:id="" action="ppaction://media"/>
          </p:cNvPr>
          <p:cNvPicPr>
            <a:picLocks noChangeAspect="1"/>
          </p:cNvPicPr>
          <p:nvPr>
            <a:videoFile r:link="rId1"/>
            <p:extLst>
              <p:ext uri="{DAA4B4D4-6D71-4841-9C94-3DE7FCFB9230}">
                <p14:media xmlns="" xmlns:p14="http://schemas.microsoft.com/office/powerpoint/2010/main" r:embed="rId9"/>
              </p:ext>
            </p:extLst>
          </p:nvPr>
        </p:nvPicPr>
        <p:blipFill>
          <a:blip r:embed="rId8" cstate="print"/>
          <a:stretch>
            <a:fillRect/>
          </a:stretch>
        </p:blipFill>
        <p:spPr>
          <a:xfrm>
            <a:off x="6324600" y="7271656"/>
            <a:ext cx="609600" cy="60960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3"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fill="hold" display="0">
                  <p:stCondLst>
                    <p:cond delay="indefinite"/>
                  </p:stCondLst>
                  <p:endCondLst>
                    <p:cond evt="onStopAudio" delay="0">
                      <p:tgtEl>
                        <p:sldTgt/>
                      </p:tgtEl>
                    </p:cond>
                  </p:endCondLst>
                </p:cTn>
                <p:tgtEl>
                  <p:spTgt spid="3"/>
                </p:tgtEl>
              </p:cMediaNode>
            </p:video>
            <p:video>
              <p:cMediaNode vol="80000">
                <p:cTn id="43" fill="hold" display="0">
                  <p:stCondLst>
                    <p:cond delay="indefinite"/>
                  </p:stCondLst>
                  <p:endCondLst>
                    <p:cond evt="onStopAudio" delay="0">
                      <p:tgtEl>
                        <p:sldTgt/>
                      </p:tgtEl>
                    </p:cond>
                  </p:endCondLst>
                </p:cTn>
                <p:tgtEl>
                  <p:spTgt spid="6"/>
                </p:tgtEl>
              </p:cMediaNode>
            </p:video>
          </p:childTnLst>
        </p:cTn>
      </p:par>
    </p:tnLst>
    <p:bldLst>
      <p:bldP spid="2" grpId="0" uiExpand="1"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0"/>
            <a:ext cx="9143999" cy="6857999"/>
          </a:xfrm>
          <a:prstGeom prst="rect">
            <a:avLst/>
          </a:prstGeom>
        </p:spPr>
      </p:pic>
      <p:pic>
        <p:nvPicPr>
          <p:cNvPr id="5" name="Picture 4"/>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9144000" y="0"/>
            <a:ext cx="9143999" cy="6857999"/>
          </a:xfrm>
          <a:prstGeom prst="rect">
            <a:avLst/>
          </a:prstGeom>
        </p:spPr>
      </p:pic>
      <p:pic>
        <p:nvPicPr>
          <p:cNvPr id="7" name="Picture 6"/>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4110804" y="5695392"/>
            <a:ext cx="1232838" cy="704478"/>
          </a:xfrm>
          <a:prstGeom prst="rect">
            <a:avLst/>
          </a:prstGeom>
        </p:spPr>
      </p:pic>
      <p:pic>
        <p:nvPicPr>
          <p:cNvPr id="8" name="Picture 7"/>
          <p:cNvPicPr>
            <a:picLocks noChangeAspect="1"/>
          </p:cNvPicPr>
          <p:nvPr/>
        </p:nvPicPr>
        <p:blipFill>
          <a:blip r:embed="rId6"/>
          <a:stretch>
            <a:fillRect/>
          </a:stretch>
        </p:blipFill>
        <p:spPr>
          <a:xfrm>
            <a:off x="2228505" y="4866968"/>
            <a:ext cx="1979255" cy="1425063"/>
          </a:xfrm>
          <a:prstGeom prst="rect">
            <a:avLst/>
          </a:prstGeom>
        </p:spPr>
      </p:pic>
      <p:pic>
        <p:nvPicPr>
          <p:cNvPr id="2" name="yeahmp3">
            <a:hlinkClick r:id="" action="ppaction://media"/>
          </p:cNvPr>
          <p:cNvPicPr>
            <a:picLocks noChangeAspect="1"/>
          </p:cNvPicPr>
          <p:nvPr>
            <a:videoFile r:link="rId1"/>
            <p:extLst>
              <p:ext uri="{DAA4B4D4-6D71-4841-9C94-3DE7FCFB9230}">
                <p14:media xmlns="" xmlns:p14="http://schemas.microsoft.com/office/powerpoint/2010/main" r:embed="rId7"/>
              </p:ext>
            </p:extLst>
          </p:nvPr>
        </p:nvPicPr>
        <p:blipFill>
          <a:blip r:embed="rId8" cstate="print"/>
          <a:stretch>
            <a:fillRect/>
          </a:stretch>
        </p:blipFill>
        <p:spPr>
          <a:xfrm>
            <a:off x="4267200" y="7010397"/>
            <a:ext cx="609600" cy="609600"/>
          </a:xfrm>
          <a:prstGeom prst="rect">
            <a:avLst/>
          </a:prstGeom>
        </p:spPr>
      </p:pic>
      <p:pic>
        <p:nvPicPr>
          <p:cNvPr id="3" name="Picture 2"/>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2563318" y="4326391"/>
            <a:ext cx="1274174" cy="621846"/>
          </a:xfrm>
          <a:prstGeom prst="rect">
            <a:avLst/>
          </a:prstGeom>
        </p:spPr>
      </p:pic>
      <p:pic>
        <p:nvPicPr>
          <p:cNvPr id="6" name="Car">
            <a:hlinkClick r:id="" action="ppaction://media"/>
          </p:cNvPr>
          <p:cNvPicPr>
            <a:picLocks noChangeAspect="1"/>
          </p:cNvPicPr>
          <p:nvPr>
            <a:videoFile r:link="rId1"/>
            <p:extLst>
              <p:ext uri="{DAA4B4D4-6D71-4841-9C94-3DE7FCFB9230}">
                <p14:media xmlns="" xmlns:p14="http://schemas.microsoft.com/office/powerpoint/2010/main" r:embed="rId10"/>
              </p:ext>
            </p:extLst>
          </p:nvPr>
        </p:nvPicPr>
        <p:blipFill>
          <a:blip r:embed="rId8" cstate="print"/>
          <a:stretch>
            <a:fillRect/>
          </a:stretch>
        </p:blipFill>
        <p:spPr>
          <a:xfrm>
            <a:off x="5410195" y="7010398"/>
            <a:ext cx="609600" cy="609600"/>
          </a:xfrm>
          <a:prstGeom prst="rect">
            <a:avLst/>
          </a:prstGeom>
        </p:spPr>
      </p:pic>
      <p:sp>
        <p:nvSpPr>
          <p:cNvPr id="11" name="Rectangle 10"/>
          <p:cNvSpPr/>
          <p:nvPr/>
        </p:nvSpPr>
        <p:spPr>
          <a:xfrm>
            <a:off x="304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UTM Avo" panose="02040603050506020204" charset="0"/>
                <a:cs typeface="UTM Avo" panose="02040603050506020204" charset="0"/>
              </a:rPr>
              <a:t>Vì sao thần gió kiêu ngạo?</a:t>
            </a:r>
          </a:p>
        </p:txBody>
      </p:sp>
      <p:sp>
        <p:nvSpPr>
          <p:cNvPr id="17" name="Rectangle 16"/>
          <p:cNvSpPr/>
          <p:nvPr/>
        </p:nvSpPr>
        <p:spPr>
          <a:xfrm>
            <a:off x="304800" y="204403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UTM Avo" panose="02040603050506020204" charset="0"/>
                <a:cs typeface="UTM Avo" panose="02040603050506020204" charset="0"/>
              </a:rPr>
              <a:t>Gió rất tự hào về sức mạnh và nghĩ rằng mình là người mạnh nhất trên thế giới</a:t>
            </a:r>
          </a:p>
        </p:txBody>
      </p:sp>
      <p:pic>
        <p:nvPicPr>
          <p:cNvPr id="14" name="Picture 13"/>
          <p:cNvPicPr>
            <a:picLocks noChangeAspect="1"/>
          </p:cNvPicPr>
          <p:nvPr/>
        </p:nvPicPr>
        <p:blipFill>
          <a:blip r:embed="rId11" cstate="print"/>
          <a:stretch>
            <a:fillRect/>
          </a:stretch>
        </p:blipFill>
        <p:spPr>
          <a:xfrm>
            <a:off x="130930" y="3802117"/>
            <a:ext cx="1415159" cy="1298335"/>
          </a:xfrm>
          <a:prstGeom prst="rect">
            <a:avLst/>
          </a:prstGeom>
        </p:spPr>
      </p:pic>
      <p:sp>
        <p:nvSpPr>
          <p:cNvPr id="16" name="Oval Callout 15"/>
          <p:cNvSpPr/>
          <p:nvPr/>
        </p:nvSpPr>
        <p:spPr>
          <a:xfrm>
            <a:off x="889397" y="3240630"/>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10" name="Rectangle 16"/>
          <p:cNvSpPr/>
          <p:nvPr/>
        </p:nvSpPr>
        <p:spPr>
          <a:xfrm>
            <a:off x="889635" y="4071620"/>
            <a:ext cx="4318635" cy="13011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002060"/>
                </a:solidFill>
                <a:latin typeface="UTM Avo" panose="02040603050506020204" charset="0"/>
                <a:cs typeface="UTM Avo" panose="02040603050506020204" charset="0"/>
              </a:rPr>
              <a:t>Gió rất tự hào về sức mạnh và nghĩ rằng mình là người mạnh nhất trên thế giới</a:t>
            </a: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xit" presetSubtype="0" fill="hold" grpId="1" nodeType="with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8"/>
                                        </p:tgtEl>
                                      </p:cBhvr>
                                    </p:animEffect>
                                    <p:animScale>
                                      <p:cBhvr>
                                        <p:cTn id="31" dur="250" autoRev="1" fill="hold"/>
                                        <p:tgtEl>
                                          <p:spTgt spid="8"/>
                                        </p:tgtEl>
                                      </p:cBhvr>
                                      <p:by x="105000" y="105000"/>
                                    </p:animScale>
                                  </p:childTnLst>
                                </p:cTn>
                              </p:par>
                              <p:par>
                                <p:cTn id="32" presetID="10" presetClass="exit" presetSubtype="0" fill="hold" grpId="1" nodeType="with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par>
                                <p:cTn id="38" presetID="42" presetClass="entr" presetSubtype="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par>
                                <p:cTn id="43" presetID="1" presetClass="mediacall" presetSubtype="0" fill="hold" nodeType="withEffect">
                                  <p:stCondLst>
                                    <p:cond delay="0"/>
                                  </p:stCondLst>
                                  <p:childTnLst>
                                    <p:cmd type="call" cmd="playFrom(0.0)">
                                      <p:cBhvr>
                                        <p:cTn id="44" dur="1306" fill="hold"/>
                                        <p:tgtEl>
                                          <p:spTgt spid="2"/>
                                        </p:tgtEl>
                                      </p:cBhvr>
                                    </p:cmd>
                                  </p:childTnLst>
                                </p:cTn>
                              </p:par>
                            </p:childTnLst>
                          </p:cTn>
                        </p:par>
                        <p:par>
                          <p:cTn id="45" fill="hold">
                            <p:stCondLst>
                              <p:cond delay="500"/>
                            </p:stCondLst>
                            <p:childTnLst>
                              <p:par>
                                <p:cTn id="46" presetID="10" presetClass="exit" presetSubtype="0" fill="hold" nodeType="afterEffect">
                                  <p:stCondLst>
                                    <p:cond delay="0"/>
                                  </p:stCondLst>
                                  <p:childTnLst>
                                    <p:animEffect transition="out" filter="fade">
                                      <p:cBhvr>
                                        <p:cTn id="47" dur="500"/>
                                        <p:tgtEl>
                                          <p:spTgt spid="3"/>
                                        </p:tgtEl>
                                      </p:cBhvr>
                                    </p:animEffect>
                                    <p:set>
                                      <p:cBhvr>
                                        <p:cTn id="48" dur="1" fill="hold">
                                          <p:stCondLst>
                                            <p:cond delay="499"/>
                                          </p:stCondLst>
                                        </p:cTn>
                                        <p:tgtEl>
                                          <p:spTgt spid="3"/>
                                        </p:tgtEl>
                                        <p:attrNameLst>
                                          <p:attrName>style.visibility</p:attrName>
                                        </p:attrNameLst>
                                      </p:cBhvr>
                                      <p:to>
                                        <p:strVal val="hidden"/>
                                      </p:to>
                                    </p:set>
                                  </p:childTnLst>
                                </p:cTn>
                              </p:par>
                            </p:childTnLst>
                          </p:cTn>
                        </p:par>
                        <p:par>
                          <p:cTn id="49" fill="hold">
                            <p:stCondLst>
                              <p:cond delay="1000"/>
                            </p:stCondLst>
                            <p:childTnLst>
                              <p:par>
                                <p:cTn id="50" presetID="10" presetClass="exit" presetSubtype="0" fill="hold" nodeType="after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4"/>
                                        </p:tgtEl>
                                        <p:attrNameLst>
                                          <p:attrName>ppt_x</p:attrName>
                                          <p:attrName>ppt_y</p:attrName>
                                        </p:attrNameLst>
                                      </p:cBhvr>
                                      <p:rCtr x="-50000" y="0"/>
                                    </p:animMotion>
                                  </p:childTnLst>
                                </p:cTn>
                              </p:par>
                              <p:par>
                                <p:cTn id="55" presetID="1" presetClass="mediacall" presetSubtype="0" fill="hold" nodeType="withEffect">
                                  <p:stCondLst>
                                    <p:cond delay="0"/>
                                  </p:stCondLst>
                                  <p:childTnLst>
                                    <p:cmd type="call" cmd="playFrom(0.0)">
                                      <p:cBhvr>
                                        <p:cTn id="56" dur="3082" fill="hold"/>
                                        <p:tgtEl>
                                          <p:spTgt spid="6"/>
                                        </p:tgtEl>
                                      </p:cBhvr>
                                    </p:cmd>
                                  </p:childTnLst>
                                </p:cTn>
                              </p:par>
                              <p:par>
                                <p:cTn id="57" presetID="35" presetClass="path" presetSubtype="0" accel="50000" decel="50000" fill="hold" nodeType="withEffect">
                                  <p:stCondLst>
                                    <p:cond delay="0"/>
                                  </p:stCondLst>
                                  <p:childTnLst>
                                    <p:animMotion origin="layout" path="M 0 0 L -1 0 " pathEditMode="relative" rAng="0" ptsTypes="AA">
                                      <p:cBhvr>
                                        <p:cTn id="58"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video>
              <p:cMediaNode vol="80000">
                <p:cTn id="59" fill="hold" display="0">
                  <p:stCondLst>
                    <p:cond delay="indefinite"/>
                  </p:stCondLst>
                  <p:endCondLst>
                    <p:cond evt="onStopAudio" delay="0">
                      <p:tgtEl>
                        <p:sldTgt/>
                      </p:tgtEl>
                    </p:cond>
                  </p:endCondLst>
                </p:cTn>
                <p:tgtEl>
                  <p:spTgt spid="2"/>
                </p:tgtEl>
              </p:cMediaNode>
            </p:video>
            <p:video>
              <p:cMediaNode vol="80000">
                <p:cTn id="60" fill="hold" display="0">
                  <p:stCondLst>
                    <p:cond delay="indefinite"/>
                  </p:stCondLst>
                  <p:endCondLst>
                    <p:cond evt="onStopAudio" delay="0">
                      <p:tgtEl>
                        <p:sldTgt/>
                      </p:tgtEl>
                    </p:cond>
                  </p:endCondLst>
                </p:cTn>
                <p:tgtEl>
                  <p:spTgt spid="6"/>
                </p:tgtEl>
              </p:cMediaNode>
            </p:video>
            <p:seq concurrent="1" nextAc="seek">
              <p:cTn id="61" restart="whenNotActive" fill="hold" evtFilter="cancelBubble" nodeType="interactiveSeq">
                <p:stCondLst>
                  <p:cond evt="onClick" delay="0">
                    <p:tgtEl>
                      <p:spTgt spid="14"/>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4"/>
                                        </p:tgtEl>
                                      </p:cBhvr>
                                    </p:animEffect>
                                    <p:animScale>
                                      <p:cBhvr>
                                        <p:cTn id="66" dur="250" autoRev="1" fill="hold"/>
                                        <p:tgtEl>
                                          <p:spTgt spid="14"/>
                                        </p:tgtEl>
                                      </p:cBhvr>
                                      <p:by x="105000" y="105000"/>
                                    </p:animScale>
                                  </p:childTnLst>
                                </p:cTn>
                              </p:par>
                            </p:childTnLst>
                          </p:cTn>
                        </p:par>
                        <p:par>
                          <p:cTn id="67" fill="hold">
                            <p:stCondLst>
                              <p:cond delay="500"/>
                            </p:stCondLst>
                            <p:childTnLst>
                              <p:par>
                                <p:cTn id="68" presetID="10" presetClass="exit" presetSubtype="0" fill="hold" grpId="1" nodeType="afterEffect">
                                  <p:stCondLst>
                                    <p:cond delay="0"/>
                                  </p:stCondLst>
                                  <p:childTnLst>
                                    <p:animEffect transition="out" filter="fade">
                                      <p:cBhvr>
                                        <p:cTn id="69" dur="500"/>
                                        <p:tgtEl>
                                          <p:spTgt spid="16"/>
                                        </p:tgtEl>
                                      </p:cBhvr>
                                    </p:animEffect>
                                    <p:set>
                                      <p:cBhvr>
                                        <p:cTn id="7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bldLvl="0" animBg="1"/>
      <p:bldP spid="17" grpId="1" bldLvl="0" animBg="1"/>
      <p:bldP spid="16" grpId="0" animBg="1"/>
      <p:bldP spid="16" grpId="1" animBg="1"/>
      <p:bldP spid="10" grpId="0" bldLvl="0" animBg="1"/>
      <p:bldP spid="10" grpId="1"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0"/>
            <a:ext cx="9143999" cy="6857999"/>
          </a:xfrm>
          <a:prstGeom prst="rect">
            <a:avLst/>
          </a:prstGeom>
        </p:spPr>
      </p:pic>
      <p:pic>
        <p:nvPicPr>
          <p:cNvPr id="5" name="Picture 4"/>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9144000" y="0"/>
            <a:ext cx="9143999" cy="6857999"/>
          </a:xfrm>
          <a:prstGeom prst="rect">
            <a:avLst/>
          </a:prstGeom>
        </p:spPr>
      </p:pic>
      <p:pic>
        <p:nvPicPr>
          <p:cNvPr id="6" name="Picture 5">
            <a:hlinkClick r:id="" action="ppaction://noaction"/>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4186246" y="5638460"/>
            <a:ext cx="745340" cy="745340"/>
          </a:xfrm>
          <a:prstGeom prst="rect">
            <a:avLst/>
          </a:prstGeom>
        </p:spPr>
      </p:pic>
      <p:pic>
        <p:nvPicPr>
          <p:cNvPr id="7" name="Picture 6"/>
          <p:cNvPicPr>
            <a:picLocks noChangeAspect="1"/>
          </p:cNvPicPr>
          <p:nvPr/>
        </p:nvPicPr>
        <p:blipFill>
          <a:blip r:embed="rId6"/>
          <a:stretch>
            <a:fillRect/>
          </a:stretch>
        </p:blipFill>
        <p:spPr>
          <a:xfrm>
            <a:off x="2228505" y="4866968"/>
            <a:ext cx="1979255" cy="1425063"/>
          </a:xfrm>
          <a:prstGeom prst="rect">
            <a:avLst/>
          </a:prstGeom>
        </p:spPr>
      </p:pic>
      <p:pic>
        <p:nvPicPr>
          <p:cNvPr id="8" name="yeahmp3">
            <a:hlinkClick r:id="" action="ppaction://media"/>
          </p:cNvPr>
          <p:cNvPicPr>
            <a:picLocks noChangeAspect="1"/>
          </p:cNvPicPr>
          <p:nvPr>
            <a:videoFile r:link="rId1"/>
            <p:extLst>
              <p:ext uri="{DAA4B4D4-6D71-4841-9C94-3DE7FCFB9230}">
                <p14:media xmlns="" xmlns:p14="http://schemas.microsoft.com/office/powerpoint/2010/main" r:embed="rId7"/>
              </p:ext>
            </p:extLst>
          </p:nvPr>
        </p:nvPicPr>
        <p:blipFill>
          <a:blip r:embed="rId8" cstate="print"/>
          <a:stretch>
            <a:fillRect/>
          </a:stretch>
        </p:blipFill>
        <p:spPr>
          <a:xfrm>
            <a:off x="4267200" y="7010399"/>
            <a:ext cx="609600" cy="609600"/>
          </a:xfrm>
          <a:prstGeom prst="rect">
            <a:avLst/>
          </a:prstGeom>
        </p:spPr>
      </p:pic>
      <p:pic>
        <p:nvPicPr>
          <p:cNvPr id="15" name="Picture 14"/>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2563318" y="4326391"/>
            <a:ext cx="1274174" cy="621846"/>
          </a:xfrm>
          <a:prstGeom prst="rect">
            <a:avLst/>
          </a:prstGeom>
        </p:spPr>
      </p:pic>
      <p:pic>
        <p:nvPicPr>
          <p:cNvPr id="9" name="Car">
            <a:hlinkClick r:id="" action="ppaction://media"/>
          </p:cNvPr>
          <p:cNvPicPr>
            <a:picLocks noChangeAspect="1"/>
          </p:cNvPicPr>
          <p:nvPr>
            <a:videoFile r:link="rId1"/>
            <p:extLst>
              <p:ext uri="{DAA4B4D4-6D71-4841-9C94-3DE7FCFB9230}">
                <p14:media xmlns="" xmlns:p14="http://schemas.microsoft.com/office/powerpoint/2010/main" r:embed="rId10"/>
              </p:ext>
            </p:extLst>
          </p:nvPr>
        </p:nvPicPr>
        <p:blipFill>
          <a:blip r:embed="rId8" cstate="print"/>
          <a:stretch>
            <a:fillRect/>
          </a:stretch>
        </p:blipFill>
        <p:spPr>
          <a:xfrm>
            <a:off x="5312224" y="6977740"/>
            <a:ext cx="609600" cy="609600"/>
          </a:xfrm>
          <a:prstGeom prst="rect">
            <a:avLst/>
          </a:prstGeom>
        </p:spPr>
      </p:pic>
      <p:sp>
        <p:nvSpPr>
          <p:cNvPr id="13" name="Rectangle 12"/>
          <p:cNvSpPr/>
          <p:nvPr/>
        </p:nvSpPr>
        <p:spPr>
          <a:xfrm>
            <a:off x="304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UTM Avo" panose="02040603050506020204" charset="0"/>
                <a:cs typeface="UTM Avo" panose="02040603050506020204" charset="0"/>
              </a:rPr>
              <a:t>Thần gió đã nói gì với mặt trời?</a:t>
            </a:r>
          </a:p>
        </p:txBody>
      </p:sp>
      <p:sp>
        <p:nvSpPr>
          <p:cNvPr id="14" name="Rectangle 13"/>
          <p:cNvSpPr/>
          <p:nvPr/>
        </p:nvSpPr>
        <p:spPr>
          <a:xfrm>
            <a:off x="304800" y="2045335"/>
            <a:ext cx="9218930" cy="13011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rgbClr val="002060"/>
                </a:solidFill>
                <a:latin typeface="UTM Avo" panose="02040603050506020204" charset="0"/>
                <a:cs typeface="UTM Avo" panose="02040603050506020204" charset="0"/>
              </a:rPr>
              <a:t>Hãy nhìn người đàn ông đi dưới cánh đồng anh ta đang mặc một chiếc áo khoác, người đầu tiên làm cho người đàn ông đó cởi áo khoác ra là người chiến thắng</a:t>
            </a:r>
          </a:p>
        </p:txBody>
      </p:sp>
      <p:pic>
        <p:nvPicPr>
          <p:cNvPr id="16" name="Picture 15"/>
          <p:cNvPicPr>
            <a:picLocks noChangeAspect="1"/>
          </p:cNvPicPr>
          <p:nvPr/>
        </p:nvPicPr>
        <p:blipFill>
          <a:blip r:embed="rId11" cstate="print"/>
          <a:stretch>
            <a:fillRect/>
          </a:stretch>
        </p:blipFill>
        <p:spPr>
          <a:xfrm>
            <a:off x="130930" y="3802117"/>
            <a:ext cx="1415159" cy="1298335"/>
          </a:xfrm>
          <a:prstGeom prst="rect">
            <a:avLst/>
          </a:prstGeom>
        </p:spPr>
      </p:pic>
      <p:sp>
        <p:nvSpPr>
          <p:cNvPr id="17" name="Oval Callout 16"/>
          <p:cNvSpPr/>
          <p:nvPr/>
        </p:nvSpPr>
        <p:spPr>
          <a:xfrm>
            <a:off x="889397" y="3240630"/>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2" name="Rectangle 13"/>
          <p:cNvSpPr/>
          <p:nvPr/>
        </p:nvSpPr>
        <p:spPr>
          <a:xfrm>
            <a:off x="889635" y="4169410"/>
            <a:ext cx="4762500" cy="13011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002060"/>
                </a:solidFill>
                <a:latin typeface="UTM Avo" panose="02040603050506020204" charset="0"/>
                <a:cs typeface="UTM Avo" panose="02040603050506020204" charset="0"/>
              </a:rPr>
              <a:t>Hãy nhìn người đàn ông đi dưới cánh đồng anh ta đang mặc một chiếc áo khoác, người đầu tiên làm cho người đàn ông đó cởi áo khoác ra là người chiến thắng</a:t>
            </a: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xit" presetSubtype="0" fill="hold" grpId="1" nodeType="withEffect">
                                  <p:stCondLst>
                                    <p:cond delay="0"/>
                                  </p:stCondLst>
                                  <p:childTnLst>
                                    <p:animEffect transition="out" filter="fade">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7"/>
                                        </p:tgtEl>
                                      </p:cBhvr>
                                    </p:animEffect>
                                    <p:animScale>
                                      <p:cBhvr>
                                        <p:cTn id="31" dur="250" autoRev="1" fill="hold"/>
                                        <p:tgtEl>
                                          <p:spTgt spid="7"/>
                                        </p:tgtEl>
                                      </p:cBhvr>
                                      <p:by x="105000" y="105000"/>
                                    </p:animScale>
                                  </p:childTnLst>
                                </p:cTn>
                              </p:par>
                              <p:par>
                                <p:cTn id="32" presetID="10" presetClass="exit" presetSubtype="0" fill="hold" grpId="1" nodeType="with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par>
                                <p:cTn id="38" presetID="42"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par>
                                <p:cTn id="43" presetID="1" presetClass="mediacall" presetSubtype="0" fill="hold" nodeType="withEffect">
                                  <p:stCondLst>
                                    <p:cond delay="0"/>
                                  </p:stCondLst>
                                  <p:childTnLst>
                                    <p:cmd type="call" cmd="playFrom(0.0)">
                                      <p:cBhvr>
                                        <p:cTn id="44" dur="1306" fill="hold"/>
                                        <p:tgtEl>
                                          <p:spTgt spid="8"/>
                                        </p:tgtEl>
                                      </p:cBhvr>
                                    </p:cmd>
                                  </p:childTnLst>
                                </p:cTn>
                              </p:par>
                            </p:childTnLst>
                          </p:cTn>
                        </p:par>
                        <p:par>
                          <p:cTn id="45" fill="hold">
                            <p:stCondLst>
                              <p:cond delay="500"/>
                            </p:stCondLst>
                            <p:childTnLst>
                              <p:par>
                                <p:cTn id="46" presetID="10" presetClass="exit" presetSubtype="0" fill="hold" nodeType="afterEffect">
                                  <p:stCondLst>
                                    <p:cond delay="0"/>
                                  </p:stCondLst>
                                  <p:childTnLst>
                                    <p:animEffect transition="out" filter="fade">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childTnLst>
                          </p:cTn>
                        </p:par>
                        <p:par>
                          <p:cTn id="49" fill="hold">
                            <p:stCondLst>
                              <p:cond delay="1000"/>
                            </p:stCondLst>
                            <p:childTnLst>
                              <p:par>
                                <p:cTn id="50" presetID="10" presetClass="exit" presetSubtype="0" fill="hold" nodeType="after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childTnLst>
                          </p:cTn>
                        </p:par>
                        <p:par>
                          <p:cTn id="53" fill="hold">
                            <p:stCondLst>
                              <p:cond delay="1500"/>
                            </p:stCondLst>
                            <p:childTnLst>
                              <p:par>
                                <p:cTn id="54" presetID="35" presetClass="path" presetSubtype="0" accel="50000" decel="50000" fill="hold" nodeType="afterEffect">
                                  <p:stCondLst>
                                    <p:cond delay="0"/>
                                  </p:stCondLst>
                                  <p:childTnLst>
                                    <p:animMotion origin="layout" path="M 0 0 L -1 0 " pathEditMode="relative" rAng="0" ptsTypes="AA">
                                      <p:cBhvr>
                                        <p:cTn id="55" dur="3000" fill="hold"/>
                                        <p:tgtEl>
                                          <p:spTgt spid="4"/>
                                        </p:tgtEl>
                                        <p:attrNameLst>
                                          <p:attrName>ppt_x</p:attrName>
                                          <p:attrName>ppt_y</p:attrName>
                                        </p:attrNameLst>
                                      </p:cBhvr>
                                      <p:rCtr x="-50000" y="0"/>
                                    </p:animMotion>
                                  </p:childTnLst>
                                </p:cTn>
                              </p:par>
                              <p:par>
                                <p:cTn id="56" presetID="1" presetClass="mediacall" presetSubtype="0" fill="hold" nodeType="withEffect">
                                  <p:stCondLst>
                                    <p:cond delay="0"/>
                                  </p:stCondLst>
                                  <p:childTnLst>
                                    <p:cmd type="call" cmd="playFrom(0.0)">
                                      <p:cBhvr>
                                        <p:cTn id="57" dur="3082" fill="hold"/>
                                        <p:tgtEl>
                                          <p:spTgt spid="9"/>
                                        </p:tgtEl>
                                      </p:cBhvr>
                                    </p:cmd>
                                  </p:childTnLst>
                                </p:cTn>
                              </p:par>
                              <p:par>
                                <p:cTn id="58" presetID="35" presetClass="path" presetSubtype="0" accel="50000" decel="50000" fill="hold" nodeType="withEffect">
                                  <p:stCondLst>
                                    <p:cond delay="0"/>
                                  </p:stCondLst>
                                  <p:childTnLst>
                                    <p:animMotion origin="layout" path="M 0 0 L -1 0 " pathEditMode="relative" rAng="0" ptsTypes="AA">
                                      <p:cBhvr>
                                        <p:cTn id="59"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video>
              <p:cMediaNode vol="80000">
                <p:cTn id="60" fill="hold" display="0">
                  <p:stCondLst>
                    <p:cond delay="indefinite"/>
                  </p:stCondLst>
                  <p:endCondLst>
                    <p:cond evt="onStopAudio" delay="0">
                      <p:tgtEl>
                        <p:sldTgt/>
                      </p:tgtEl>
                    </p:cond>
                  </p:endCondLst>
                </p:cTn>
                <p:tgtEl>
                  <p:spTgt spid="8"/>
                </p:tgtEl>
              </p:cMediaNode>
            </p:video>
            <p:video>
              <p:cMediaNode vol="80000">
                <p:cTn id="61" fill="hold" display="0">
                  <p:stCondLst>
                    <p:cond delay="indefinite"/>
                  </p:stCondLst>
                  <p:endCondLst>
                    <p:cond evt="onStopAudio" delay="0">
                      <p:tgtEl>
                        <p:sldTgt/>
                      </p:tgtEl>
                    </p:cond>
                  </p:endCondLst>
                </p:cTn>
                <p:tgtEl>
                  <p:spTgt spid="9"/>
                </p:tgtEl>
              </p:cMediaNode>
            </p:video>
            <p:seq concurrent="1" nextAc="seek">
              <p:cTn id="62" restart="whenNotActive" fill="hold" evtFilter="cancelBubble" nodeType="interactiveSeq">
                <p:stCondLst>
                  <p:cond evt="onClick" delay="0">
                    <p:tgtEl>
                      <p:spTgt spid="16"/>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16"/>
                                        </p:tgtEl>
                                      </p:cBhvr>
                                    </p:animEffect>
                                    <p:animScale>
                                      <p:cBhvr>
                                        <p:cTn id="67" dur="250" autoRev="1" fill="hold"/>
                                        <p:tgtEl>
                                          <p:spTgt spid="16"/>
                                        </p:tgtEl>
                                      </p:cBhvr>
                                      <p:by x="105000" y="105000"/>
                                    </p:animScale>
                                  </p:childTnLst>
                                </p:cTn>
                              </p:par>
                            </p:childTnLst>
                          </p:cTn>
                        </p:par>
                        <p:par>
                          <p:cTn id="68" fill="hold">
                            <p:stCondLst>
                              <p:cond delay="500"/>
                            </p:stCondLst>
                            <p:childTnLst>
                              <p:par>
                                <p:cTn id="69" presetID="10" presetClass="exit" presetSubtype="0" fill="hold" grpId="1" nodeType="afterEffect">
                                  <p:stCondLst>
                                    <p:cond delay="0"/>
                                  </p:stCondLst>
                                  <p:childTnLst>
                                    <p:animEffect transition="out" filter="fade">
                                      <p:cBhvr>
                                        <p:cTn id="70" dur="500"/>
                                        <p:tgtEl>
                                          <p:spTgt spid="17"/>
                                        </p:tgtEl>
                                      </p:cBhvr>
                                    </p:animEffect>
                                    <p:set>
                                      <p:cBhvr>
                                        <p:cTn id="7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bldLvl="0" animBg="1"/>
      <p:bldP spid="14" grpId="1" bldLvl="0" animBg="1"/>
      <p:bldP spid="17" grpId="0" animBg="1"/>
      <p:bldP spid="17" grpId="1" animBg="1"/>
      <p:bldP spid="2" grpId="0" bldLvl="0" animBg="1"/>
      <p:bldP spid="2" grpId="1"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0"/>
            <a:ext cx="9143999" cy="6857999"/>
          </a:xfrm>
          <a:prstGeom prst="rect">
            <a:avLst/>
          </a:prstGeom>
        </p:spPr>
      </p:pic>
      <p:pic>
        <p:nvPicPr>
          <p:cNvPr id="5" name="Picture 4"/>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9144000" y="0"/>
            <a:ext cx="9143999" cy="6857999"/>
          </a:xfrm>
          <a:prstGeom prst="rect">
            <a:avLst/>
          </a:prstGeom>
        </p:spPr>
      </p:pic>
      <p:pic>
        <p:nvPicPr>
          <p:cNvPr id="6" name="Picture 5">
            <a:hlinkClick r:id="" action="ppaction://noaction"/>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4071248" y="5506522"/>
            <a:ext cx="1438648" cy="1133849"/>
          </a:xfrm>
          <a:prstGeom prst="rect">
            <a:avLst/>
          </a:prstGeom>
        </p:spPr>
      </p:pic>
      <p:pic>
        <p:nvPicPr>
          <p:cNvPr id="7" name="Picture 6"/>
          <p:cNvPicPr>
            <a:picLocks noChangeAspect="1"/>
          </p:cNvPicPr>
          <p:nvPr/>
        </p:nvPicPr>
        <p:blipFill>
          <a:blip r:embed="rId6"/>
          <a:stretch>
            <a:fillRect/>
          </a:stretch>
        </p:blipFill>
        <p:spPr>
          <a:xfrm>
            <a:off x="2228505" y="4866968"/>
            <a:ext cx="1979255" cy="1425063"/>
          </a:xfrm>
          <a:prstGeom prst="rect">
            <a:avLst/>
          </a:prstGeom>
        </p:spPr>
      </p:pic>
      <p:pic>
        <p:nvPicPr>
          <p:cNvPr id="2" name="yeahmp3">
            <a:hlinkClick r:id="" action="ppaction://media"/>
          </p:cNvPr>
          <p:cNvPicPr>
            <a:picLocks noChangeAspect="1"/>
          </p:cNvPicPr>
          <p:nvPr>
            <a:videoFile r:link="rId1"/>
            <p:extLst>
              <p:ext uri="{DAA4B4D4-6D71-4841-9C94-3DE7FCFB9230}">
                <p14:media xmlns="" xmlns:p14="http://schemas.microsoft.com/office/powerpoint/2010/main" r:embed="rId7"/>
              </p:ext>
            </p:extLst>
          </p:nvPr>
        </p:nvPicPr>
        <p:blipFill>
          <a:blip r:embed="rId8" cstate="print"/>
          <a:stretch>
            <a:fillRect/>
          </a:stretch>
        </p:blipFill>
        <p:spPr>
          <a:xfrm>
            <a:off x="4267200" y="7271656"/>
            <a:ext cx="609600" cy="609600"/>
          </a:xfrm>
          <a:prstGeom prst="rect">
            <a:avLst/>
          </a:prstGeom>
        </p:spPr>
      </p:pic>
      <p:pic>
        <p:nvPicPr>
          <p:cNvPr id="15" name="Picture 14"/>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2563318" y="4326391"/>
            <a:ext cx="1274174" cy="621846"/>
          </a:xfrm>
          <a:prstGeom prst="rect">
            <a:avLst/>
          </a:prstGeom>
        </p:spPr>
      </p:pic>
      <p:pic>
        <p:nvPicPr>
          <p:cNvPr id="3" name="Car">
            <a:hlinkClick r:id="" action="ppaction://media"/>
          </p:cNvPr>
          <p:cNvPicPr>
            <a:picLocks noChangeAspect="1"/>
          </p:cNvPicPr>
          <p:nvPr>
            <a:videoFile r:link="rId1"/>
            <p:extLst>
              <p:ext uri="{DAA4B4D4-6D71-4841-9C94-3DE7FCFB9230}">
                <p14:media xmlns="" xmlns:p14="http://schemas.microsoft.com/office/powerpoint/2010/main" r:embed="rId10"/>
              </p:ext>
            </p:extLst>
          </p:nvPr>
        </p:nvPicPr>
        <p:blipFill>
          <a:blip r:embed="rId8" cstate="print"/>
          <a:stretch>
            <a:fillRect/>
          </a:stretch>
        </p:blipFill>
        <p:spPr>
          <a:xfrm>
            <a:off x="5205096" y="7271656"/>
            <a:ext cx="609600" cy="609600"/>
          </a:xfrm>
          <a:prstGeom prst="rect">
            <a:avLst/>
          </a:prstGeom>
        </p:spPr>
      </p:pic>
      <p:sp>
        <p:nvSpPr>
          <p:cNvPr id="13" name="Rectangle 12"/>
          <p:cNvSpPr/>
          <p:nvPr/>
        </p:nvSpPr>
        <p:spPr>
          <a:xfrm>
            <a:off x="1635125" y="124432"/>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UTM Avo" panose="02040603050506020204" charset="0"/>
                <a:cs typeface="UTM Avo" panose="02040603050506020204" charset="0"/>
              </a:rPr>
              <a:t>Thần gió dường oai, kết quả như thế nào?</a:t>
            </a:r>
          </a:p>
        </p:txBody>
      </p:sp>
      <p:sp>
        <p:nvSpPr>
          <p:cNvPr id="14" name="Rectangle 13"/>
          <p:cNvSpPr/>
          <p:nvPr/>
        </p:nvSpPr>
        <p:spPr>
          <a:xfrm>
            <a:off x="304800" y="2045335"/>
            <a:ext cx="10001885" cy="13011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UTM Avo" panose="02040603050506020204" charset="0"/>
                <a:cs typeface="UTM Avo" panose="02040603050506020204" charset="0"/>
              </a:rPr>
              <a:t>Sau một thời gian gió đã quá mệt mỏi đến mức không thể thổi được nữa, thần gió đã bỏ cuộc</a:t>
            </a:r>
          </a:p>
        </p:txBody>
      </p:sp>
      <p:pic>
        <p:nvPicPr>
          <p:cNvPr id="16" name="Picture 15"/>
          <p:cNvPicPr>
            <a:picLocks noChangeAspect="1"/>
          </p:cNvPicPr>
          <p:nvPr/>
        </p:nvPicPr>
        <p:blipFill>
          <a:blip r:embed="rId11" cstate="print"/>
          <a:stretch>
            <a:fillRect/>
          </a:stretch>
        </p:blipFill>
        <p:spPr>
          <a:xfrm>
            <a:off x="130930" y="3802117"/>
            <a:ext cx="1415159" cy="1298335"/>
          </a:xfrm>
          <a:prstGeom prst="rect">
            <a:avLst/>
          </a:prstGeom>
        </p:spPr>
      </p:pic>
      <p:sp>
        <p:nvSpPr>
          <p:cNvPr id="17" name="Oval Callout 16"/>
          <p:cNvSpPr/>
          <p:nvPr/>
        </p:nvSpPr>
        <p:spPr>
          <a:xfrm>
            <a:off x="889397" y="3240630"/>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8" name="Rectangle 13"/>
          <p:cNvSpPr/>
          <p:nvPr/>
        </p:nvSpPr>
        <p:spPr>
          <a:xfrm>
            <a:off x="889635" y="3986530"/>
            <a:ext cx="3987165" cy="13011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002060"/>
                </a:solidFill>
                <a:latin typeface="UTM Avo" panose="02040603050506020204" charset="0"/>
                <a:cs typeface="UTM Avo" panose="02040603050506020204" charset="0"/>
              </a:rPr>
              <a:t>Sau một thời gian gió đã quá mệt mỏi đến mức không thể thổi được nữa, thần gió đã bỏ cuộc</a:t>
            </a: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xit" presetSubtype="0" fill="hold" grpId="1" nodeType="with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7"/>
                                        </p:tgtEl>
                                      </p:cBhvr>
                                    </p:animEffect>
                                    <p:animScale>
                                      <p:cBhvr>
                                        <p:cTn id="31" dur="250" autoRev="1" fill="hold"/>
                                        <p:tgtEl>
                                          <p:spTgt spid="7"/>
                                        </p:tgtEl>
                                      </p:cBhvr>
                                      <p:by x="105000" y="105000"/>
                                    </p:animScale>
                                  </p:childTnLst>
                                </p:cTn>
                              </p:par>
                              <p:par>
                                <p:cTn id="32" presetID="10" presetClass="exit" presetSubtype="0" fill="hold" grpId="1" nodeType="with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par>
                                <p:cTn id="38" presetID="42"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par>
                                <p:cTn id="43" presetID="1" presetClass="mediacall" presetSubtype="0" fill="hold" nodeType="withEffect">
                                  <p:stCondLst>
                                    <p:cond delay="0"/>
                                  </p:stCondLst>
                                  <p:childTnLst>
                                    <p:cmd type="call" cmd="playFrom(0.0)">
                                      <p:cBhvr>
                                        <p:cTn id="44" dur="1306" fill="hold"/>
                                        <p:tgtEl>
                                          <p:spTgt spid="2"/>
                                        </p:tgtEl>
                                      </p:cBhvr>
                                    </p:cmd>
                                  </p:childTnLst>
                                </p:cTn>
                              </p:par>
                            </p:childTnLst>
                          </p:cTn>
                        </p:par>
                        <p:par>
                          <p:cTn id="45" fill="hold">
                            <p:stCondLst>
                              <p:cond delay="500"/>
                            </p:stCondLst>
                            <p:childTnLst>
                              <p:par>
                                <p:cTn id="46" presetID="10" presetClass="exit" presetSubtype="0" fill="hold" nodeType="after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childTnLst>
                          </p:cTn>
                        </p:par>
                        <p:par>
                          <p:cTn id="49" fill="hold">
                            <p:stCondLst>
                              <p:cond delay="1000"/>
                            </p:stCondLst>
                            <p:childTnLst>
                              <p:par>
                                <p:cTn id="50" presetID="10" presetClass="exit" presetSubtype="0" fill="hold" nodeType="afterEffect">
                                  <p:stCondLst>
                                    <p:cond delay="0"/>
                                  </p:stCondLst>
                                  <p:childTnLst>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childTnLst>
                          </p:cTn>
                        </p:par>
                        <p:par>
                          <p:cTn id="53" fill="hold">
                            <p:stCondLst>
                              <p:cond delay="1500"/>
                            </p:stCondLst>
                            <p:childTnLst>
                              <p:par>
                                <p:cTn id="54" presetID="35" presetClass="path" presetSubtype="0" accel="50000" decel="50000" fill="hold" nodeType="afterEffect">
                                  <p:stCondLst>
                                    <p:cond delay="0"/>
                                  </p:stCondLst>
                                  <p:childTnLst>
                                    <p:animMotion origin="layout" path="M 0 0 L -1 0 " pathEditMode="relative" rAng="0" ptsTypes="AA">
                                      <p:cBhvr>
                                        <p:cTn id="55" dur="3000" fill="hold"/>
                                        <p:tgtEl>
                                          <p:spTgt spid="4"/>
                                        </p:tgtEl>
                                        <p:attrNameLst>
                                          <p:attrName>ppt_x</p:attrName>
                                          <p:attrName>ppt_y</p:attrName>
                                        </p:attrNameLst>
                                      </p:cBhvr>
                                      <p:rCtr x="-50000" y="0"/>
                                    </p:animMotion>
                                  </p:childTnLst>
                                </p:cTn>
                              </p:par>
                              <p:par>
                                <p:cTn id="56" presetID="1" presetClass="mediacall" presetSubtype="0" fill="hold" nodeType="withEffect">
                                  <p:stCondLst>
                                    <p:cond delay="0"/>
                                  </p:stCondLst>
                                  <p:childTnLst>
                                    <p:cmd type="call" cmd="playFrom(0.0)">
                                      <p:cBhvr>
                                        <p:cTn id="57" dur="3082" fill="hold"/>
                                        <p:tgtEl>
                                          <p:spTgt spid="3"/>
                                        </p:tgtEl>
                                      </p:cBhvr>
                                    </p:cmd>
                                  </p:childTnLst>
                                </p:cTn>
                              </p:par>
                              <p:par>
                                <p:cTn id="58" presetID="35" presetClass="path" presetSubtype="0" accel="50000" decel="50000" fill="hold" nodeType="withEffect">
                                  <p:stCondLst>
                                    <p:cond delay="0"/>
                                  </p:stCondLst>
                                  <p:childTnLst>
                                    <p:animMotion origin="layout" path="M 0 0 L -1 0 " pathEditMode="relative" rAng="0" ptsTypes="AA">
                                      <p:cBhvr>
                                        <p:cTn id="59"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video>
              <p:cMediaNode vol="80000">
                <p:cTn id="60" fill="hold" display="0">
                  <p:stCondLst>
                    <p:cond delay="indefinite"/>
                  </p:stCondLst>
                  <p:endCondLst>
                    <p:cond evt="onStopAudio" delay="0">
                      <p:tgtEl>
                        <p:sldTgt/>
                      </p:tgtEl>
                    </p:cond>
                  </p:endCondLst>
                </p:cTn>
                <p:tgtEl>
                  <p:spTgt spid="2"/>
                </p:tgtEl>
              </p:cMediaNode>
            </p:video>
            <p:video>
              <p:cMediaNode vol="80000">
                <p:cTn id="61" fill="hold" display="0">
                  <p:stCondLst>
                    <p:cond delay="indefinite"/>
                  </p:stCondLst>
                  <p:endCondLst>
                    <p:cond evt="onStopAudio" delay="0">
                      <p:tgtEl>
                        <p:sldTgt/>
                      </p:tgtEl>
                    </p:cond>
                  </p:endCondLst>
                </p:cTn>
                <p:tgtEl>
                  <p:spTgt spid="3"/>
                </p:tgtEl>
              </p:cMediaNode>
            </p:video>
            <p:seq concurrent="1" nextAc="seek">
              <p:cTn id="62" restart="whenNotActive" fill="hold" evtFilter="cancelBubble" nodeType="interactiveSeq">
                <p:stCondLst>
                  <p:cond evt="onClick" delay="0">
                    <p:tgtEl>
                      <p:spTgt spid="16"/>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16"/>
                                        </p:tgtEl>
                                      </p:cBhvr>
                                    </p:animEffect>
                                    <p:animScale>
                                      <p:cBhvr>
                                        <p:cTn id="67" dur="250" autoRev="1" fill="hold"/>
                                        <p:tgtEl>
                                          <p:spTgt spid="16"/>
                                        </p:tgtEl>
                                      </p:cBhvr>
                                      <p:by x="105000" y="105000"/>
                                    </p:animScale>
                                  </p:childTnLst>
                                </p:cTn>
                              </p:par>
                            </p:childTnLst>
                          </p:cTn>
                        </p:par>
                        <p:par>
                          <p:cTn id="68" fill="hold">
                            <p:stCondLst>
                              <p:cond delay="500"/>
                            </p:stCondLst>
                            <p:childTnLst>
                              <p:par>
                                <p:cTn id="69" presetID="10" presetClass="exit" presetSubtype="0" fill="hold" grpId="1" nodeType="afterEffect">
                                  <p:stCondLst>
                                    <p:cond delay="0"/>
                                  </p:stCondLst>
                                  <p:childTnLst>
                                    <p:animEffect transition="out" filter="fade">
                                      <p:cBhvr>
                                        <p:cTn id="70" dur="500"/>
                                        <p:tgtEl>
                                          <p:spTgt spid="17"/>
                                        </p:tgtEl>
                                      </p:cBhvr>
                                    </p:animEffect>
                                    <p:set>
                                      <p:cBhvr>
                                        <p:cTn id="7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bldLvl="0" animBg="1"/>
      <p:bldP spid="13" grpId="1" bldLvl="0" animBg="1"/>
      <p:bldP spid="14" grpId="0" bldLvl="0" animBg="1"/>
      <p:bldP spid="14" grpId="1" bldLvl="0" animBg="1"/>
      <p:bldP spid="17" grpId="0" animBg="1"/>
      <p:bldP spid="17" grpId="1" animBg="1"/>
      <p:bldP spid="8" grpId="0" bldLvl="0" animBg="1"/>
      <p:bldP spid="8" grpId="1"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136525"/>
            <a:ext cx="9143999" cy="6857999"/>
          </a:xfrm>
          <a:prstGeom prst="rect">
            <a:avLst/>
          </a:prstGeom>
        </p:spPr>
      </p:pic>
      <p:pic>
        <p:nvPicPr>
          <p:cNvPr id="5" name="Picture 4"/>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9144000" y="0"/>
            <a:ext cx="9143999" cy="6857999"/>
          </a:xfrm>
          <a:prstGeom prst="rect">
            <a:avLst/>
          </a:prstGeom>
        </p:spPr>
      </p:pic>
      <p:pic>
        <p:nvPicPr>
          <p:cNvPr id="6" name="Picture 5">
            <a:hlinkClick r:id="" action="ppaction://noaction"/>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4126749" y="5558908"/>
            <a:ext cx="1329851" cy="1128543"/>
          </a:xfrm>
          <a:prstGeom prst="rect">
            <a:avLst/>
          </a:prstGeom>
        </p:spPr>
      </p:pic>
      <p:pic>
        <p:nvPicPr>
          <p:cNvPr id="7" name="Picture 6"/>
          <p:cNvPicPr>
            <a:picLocks noChangeAspect="1"/>
          </p:cNvPicPr>
          <p:nvPr/>
        </p:nvPicPr>
        <p:blipFill>
          <a:blip r:embed="rId6"/>
          <a:stretch>
            <a:fillRect/>
          </a:stretch>
        </p:blipFill>
        <p:spPr>
          <a:xfrm>
            <a:off x="2228505" y="4866968"/>
            <a:ext cx="1979255" cy="1425063"/>
          </a:xfrm>
          <a:prstGeom prst="rect">
            <a:avLst/>
          </a:prstGeom>
        </p:spPr>
      </p:pic>
      <p:pic>
        <p:nvPicPr>
          <p:cNvPr id="2" name="yeahmp3">
            <a:hlinkClick r:id="" action="ppaction://media"/>
          </p:cNvPr>
          <p:cNvPicPr>
            <a:picLocks noChangeAspect="1"/>
          </p:cNvPicPr>
          <p:nvPr>
            <a:videoFile r:link="rId1"/>
            <p:extLst>
              <p:ext uri="{DAA4B4D4-6D71-4841-9C94-3DE7FCFB9230}">
                <p14:media xmlns="" xmlns:p14="http://schemas.microsoft.com/office/powerpoint/2010/main" r:embed="rId7"/>
              </p:ext>
            </p:extLst>
          </p:nvPr>
        </p:nvPicPr>
        <p:blipFill>
          <a:blip r:embed="rId8" cstate="print"/>
          <a:stretch>
            <a:fillRect/>
          </a:stretch>
        </p:blipFill>
        <p:spPr>
          <a:xfrm>
            <a:off x="4267200" y="7271656"/>
            <a:ext cx="609600" cy="609600"/>
          </a:xfrm>
          <a:prstGeom prst="rect">
            <a:avLst/>
          </a:prstGeom>
        </p:spPr>
      </p:pic>
      <p:pic>
        <p:nvPicPr>
          <p:cNvPr id="15" name="Picture 14"/>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2563318" y="4326391"/>
            <a:ext cx="1274174" cy="621846"/>
          </a:xfrm>
          <a:prstGeom prst="rect">
            <a:avLst/>
          </a:prstGeom>
        </p:spPr>
      </p:pic>
      <p:pic>
        <p:nvPicPr>
          <p:cNvPr id="3" name="Car">
            <a:hlinkClick r:id="" action="ppaction://media"/>
          </p:cNvPr>
          <p:cNvPicPr>
            <a:picLocks noChangeAspect="1"/>
          </p:cNvPicPr>
          <p:nvPr>
            <a:videoFile r:link="rId1"/>
            <p:extLst>
              <p:ext uri="{DAA4B4D4-6D71-4841-9C94-3DE7FCFB9230}">
                <p14:media xmlns="" xmlns:p14="http://schemas.microsoft.com/office/powerpoint/2010/main" r:embed="rId10"/>
              </p:ext>
            </p:extLst>
          </p:nvPr>
        </p:nvPicPr>
        <p:blipFill>
          <a:blip r:embed="rId8" cstate="print"/>
          <a:stretch>
            <a:fillRect/>
          </a:stretch>
        </p:blipFill>
        <p:spPr>
          <a:xfrm>
            <a:off x="5151800" y="7245140"/>
            <a:ext cx="609600" cy="609600"/>
          </a:xfrm>
          <a:prstGeom prst="rect">
            <a:avLst/>
          </a:prstGeom>
        </p:spPr>
      </p:pic>
      <p:sp>
        <p:nvSpPr>
          <p:cNvPr id="13" name="Rectangle 12"/>
          <p:cNvSpPr/>
          <p:nvPr/>
        </p:nvSpPr>
        <p:spPr>
          <a:xfrm>
            <a:off x="304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UTM Avo" panose="02040603050506020204" charset="0"/>
                <a:cs typeface="UTM Avo" panose="02040603050506020204" charset="0"/>
              </a:rPr>
              <a:t>Mặt trời thử sức kết quả như thế nào?</a:t>
            </a:r>
          </a:p>
        </p:txBody>
      </p:sp>
      <p:sp>
        <p:nvSpPr>
          <p:cNvPr id="14" name="Rectangle 13"/>
          <p:cNvSpPr/>
          <p:nvPr/>
        </p:nvSpPr>
        <p:spPr>
          <a:xfrm>
            <a:off x="304800" y="2045335"/>
            <a:ext cx="9183370" cy="13011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UTM Avo" panose="02040603050506020204" charset="0"/>
                <a:cs typeface="UTM Avo" panose="02040603050506020204" charset="0"/>
              </a:rPr>
              <a:t>Người đàn ông đã cởi áo khoác và ngồi dưới gốc cây để nghỉ, mặt trời đã thắng cuộc</a:t>
            </a:r>
          </a:p>
        </p:txBody>
      </p:sp>
      <p:pic>
        <p:nvPicPr>
          <p:cNvPr id="16" name="Picture 15"/>
          <p:cNvPicPr>
            <a:picLocks noChangeAspect="1"/>
          </p:cNvPicPr>
          <p:nvPr/>
        </p:nvPicPr>
        <p:blipFill>
          <a:blip r:embed="rId11" cstate="print"/>
          <a:stretch>
            <a:fillRect/>
          </a:stretch>
        </p:blipFill>
        <p:spPr>
          <a:xfrm>
            <a:off x="130930" y="3802117"/>
            <a:ext cx="1415159" cy="1298335"/>
          </a:xfrm>
          <a:prstGeom prst="rect">
            <a:avLst/>
          </a:prstGeom>
        </p:spPr>
      </p:pic>
      <p:sp>
        <p:nvSpPr>
          <p:cNvPr id="17" name="Oval Callout 16"/>
          <p:cNvSpPr/>
          <p:nvPr/>
        </p:nvSpPr>
        <p:spPr>
          <a:xfrm>
            <a:off x="889397" y="3231105"/>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8" name="Rectangle 13"/>
          <p:cNvSpPr/>
          <p:nvPr/>
        </p:nvSpPr>
        <p:spPr>
          <a:xfrm>
            <a:off x="889635" y="4326255"/>
            <a:ext cx="3630295" cy="13011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002060"/>
                </a:solidFill>
                <a:latin typeface="UTM Avo" panose="02040603050506020204" charset="0"/>
                <a:cs typeface="UTM Avo" panose="02040603050506020204" charset="0"/>
              </a:rPr>
              <a:t>Người đàn ông đã cởi áo khoác và ngồi dưới gốc cây để nghỉ, mặt trời đã thắng cuộc</a:t>
            </a: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xit" presetSubtype="0" fill="hold" grpId="1" nodeType="with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7"/>
                                        </p:tgtEl>
                                      </p:cBhvr>
                                    </p:animEffect>
                                    <p:animScale>
                                      <p:cBhvr>
                                        <p:cTn id="31" dur="250" autoRev="1" fill="hold"/>
                                        <p:tgtEl>
                                          <p:spTgt spid="7"/>
                                        </p:tgtEl>
                                      </p:cBhvr>
                                      <p:by x="105000" y="105000"/>
                                    </p:animScale>
                                  </p:childTnLst>
                                </p:cTn>
                              </p:par>
                              <p:par>
                                <p:cTn id="32" presetID="10" presetClass="exit" presetSubtype="0" fill="hold" grpId="1" nodeType="with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par>
                                <p:cTn id="38" presetID="1" presetClass="mediacall" presetSubtype="0" fill="hold" nodeType="withEffect">
                                  <p:stCondLst>
                                    <p:cond delay="0"/>
                                  </p:stCondLst>
                                  <p:childTnLst>
                                    <p:cmd type="call" cmd="playFrom(0.0)">
                                      <p:cBhvr>
                                        <p:cTn id="39" dur="1306" fill="hold"/>
                                        <p:tgtEl>
                                          <p:spTgt spid="2"/>
                                        </p:tgtEl>
                                      </p:cBhvr>
                                    </p:cmd>
                                  </p:childTnLst>
                                </p:cTn>
                              </p:par>
                              <p:par>
                                <p:cTn id="40" presetID="42"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par>
                          <p:cTn id="45" fill="hold">
                            <p:stCondLst>
                              <p:cond delay="500"/>
                            </p:stCondLst>
                            <p:childTnLst>
                              <p:par>
                                <p:cTn id="46" presetID="10" presetClass="exit" presetSubtype="0" fill="hold" nodeType="after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childTnLst>
                          </p:cTn>
                        </p:par>
                        <p:par>
                          <p:cTn id="49" fill="hold">
                            <p:stCondLst>
                              <p:cond delay="1000"/>
                            </p:stCondLst>
                            <p:childTnLst>
                              <p:par>
                                <p:cTn id="50" presetID="10" presetClass="exit" presetSubtype="0" fill="hold" nodeType="afterEffect">
                                  <p:stCondLst>
                                    <p:cond delay="0"/>
                                  </p:stCondLst>
                                  <p:childTnLst>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childTnLst>
                          </p:cTn>
                        </p:par>
                        <p:par>
                          <p:cTn id="53" fill="hold">
                            <p:stCondLst>
                              <p:cond delay="1500"/>
                            </p:stCondLst>
                            <p:childTnLst>
                              <p:par>
                                <p:cTn id="54" presetID="35" presetClass="path" presetSubtype="0" accel="50000" decel="50000" fill="hold" nodeType="afterEffect">
                                  <p:stCondLst>
                                    <p:cond delay="0"/>
                                  </p:stCondLst>
                                  <p:childTnLst>
                                    <p:animMotion origin="layout" path="M 0 0 L -1 0 " pathEditMode="relative" rAng="0" ptsTypes="AA">
                                      <p:cBhvr>
                                        <p:cTn id="55" dur="3000" fill="hold"/>
                                        <p:tgtEl>
                                          <p:spTgt spid="4"/>
                                        </p:tgtEl>
                                        <p:attrNameLst>
                                          <p:attrName>ppt_x</p:attrName>
                                          <p:attrName>ppt_y</p:attrName>
                                        </p:attrNameLst>
                                      </p:cBhvr>
                                      <p:rCtr x="-50000" y="0"/>
                                    </p:animMotion>
                                  </p:childTnLst>
                                </p:cTn>
                              </p:par>
                              <p:par>
                                <p:cTn id="56" presetID="1" presetClass="mediacall" presetSubtype="0" fill="hold" nodeType="withEffect">
                                  <p:stCondLst>
                                    <p:cond delay="0"/>
                                  </p:stCondLst>
                                  <p:childTnLst>
                                    <p:cmd type="call" cmd="playFrom(0.0)">
                                      <p:cBhvr>
                                        <p:cTn id="57" dur="3082" fill="hold"/>
                                        <p:tgtEl>
                                          <p:spTgt spid="3"/>
                                        </p:tgtEl>
                                      </p:cBhvr>
                                    </p:cmd>
                                  </p:childTnLst>
                                </p:cTn>
                              </p:par>
                              <p:par>
                                <p:cTn id="58" presetID="35" presetClass="path" presetSubtype="0" accel="50000" decel="50000" fill="hold" nodeType="withEffect">
                                  <p:stCondLst>
                                    <p:cond delay="0"/>
                                  </p:stCondLst>
                                  <p:childTnLst>
                                    <p:animMotion origin="layout" path="M 0 0 L -1 0 " pathEditMode="relative" rAng="0" ptsTypes="AA">
                                      <p:cBhvr>
                                        <p:cTn id="59"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video>
              <p:cMediaNode vol="80000">
                <p:cTn id="60" fill="hold" display="0">
                  <p:stCondLst>
                    <p:cond delay="indefinite"/>
                  </p:stCondLst>
                  <p:endCondLst>
                    <p:cond evt="onStopAudio" delay="0">
                      <p:tgtEl>
                        <p:sldTgt/>
                      </p:tgtEl>
                    </p:cond>
                  </p:endCondLst>
                </p:cTn>
                <p:tgtEl>
                  <p:spTgt spid="2"/>
                </p:tgtEl>
              </p:cMediaNode>
            </p:video>
            <p:video>
              <p:cMediaNode vol="80000">
                <p:cTn id="61" fill="hold" display="0">
                  <p:stCondLst>
                    <p:cond delay="indefinite"/>
                  </p:stCondLst>
                  <p:endCondLst>
                    <p:cond evt="onStopAudio" delay="0">
                      <p:tgtEl>
                        <p:sldTgt/>
                      </p:tgtEl>
                    </p:cond>
                  </p:endCondLst>
                </p:cTn>
                <p:tgtEl>
                  <p:spTgt spid="3"/>
                </p:tgtEl>
              </p:cMediaNode>
            </p:video>
            <p:seq concurrent="1" nextAc="seek">
              <p:cTn id="62" restart="whenNotActive" fill="hold" evtFilter="cancelBubble" nodeType="interactiveSeq">
                <p:stCondLst>
                  <p:cond evt="onClick" delay="0">
                    <p:tgtEl>
                      <p:spTgt spid="16"/>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16"/>
                                        </p:tgtEl>
                                      </p:cBhvr>
                                    </p:animEffect>
                                    <p:animScale>
                                      <p:cBhvr>
                                        <p:cTn id="67" dur="250" autoRev="1" fill="hold"/>
                                        <p:tgtEl>
                                          <p:spTgt spid="16"/>
                                        </p:tgtEl>
                                      </p:cBhvr>
                                      <p:by x="105000" y="105000"/>
                                    </p:animScale>
                                  </p:childTnLst>
                                </p:cTn>
                              </p:par>
                            </p:childTnLst>
                          </p:cTn>
                        </p:par>
                        <p:par>
                          <p:cTn id="68" fill="hold">
                            <p:stCondLst>
                              <p:cond delay="500"/>
                            </p:stCondLst>
                            <p:childTnLst>
                              <p:par>
                                <p:cTn id="69" presetID="10" presetClass="exit" presetSubtype="0" fill="hold" grpId="1" nodeType="afterEffect">
                                  <p:stCondLst>
                                    <p:cond delay="0"/>
                                  </p:stCondLst>
                                  <p:childTnLst>
                                    <p:animEffect transition="out" filter="fade">
                                      <p:cBhvr>
                                        <p:cTn id="70" dur="500"/>
                                        <p:tgtEl>
                                          <p:spTgt spid="17"/>
                                        </p:tgtEl>
                                      </p:cBhvr>
                                    </p:animEffect>
                                    <p:set>
                                      <p:cBhvr>
                                        <p:cTn id="7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bldLvl="0" animBg="1"/>
      <p:bldP spid="14" grpId="1" bldLvl="0" animBg="1"/>
      <p:bldP spid="17" grpId="0" bldLvl="0" animBg="1"/>
      <p:bldP spid="17" grpId="1" bldLvl="0" animBg="1"/>
      <p:bldP spid="8" grpId="0" bldLvl="0" animBg="1"/>
      <p:bldP spid="8" grpId="1"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0"/>
            <a:ext cx="9143999" cy="6857999"/>
          </a:xfrm>
          <a:prstGeom prst="rect">
            <a:avLst/>
          </a:prstGeom>
        </p:spPr>
      </p:pic>
      <p:pic>
        <p:nvPicPr>
          <p:cNvPr id="5" name="Picture 4"/>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9144000" y="0"/>
            <a:ext cx="9143999" cy="6857999"/>
          </a:xfrm>
          <a:prstGeom prst="rect">
            <a:avLst/>
          </a:prstGeom>
        </p:spPr>
      </p:pic>
      <p:pic>
        <p:nvPicPr>
          <p:cNvPr id="6" name="Picture 5">
            <a:hlinkClick r:id="" action="ppaction://noaction"/>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4214771" y="5579499"/>
            <a:ext cx="923420" cy="850519"/>
          </a:xfrm>
          <a:prstGeom prst="rect">
            <a:avLst/>
          </a:prstGeom>
        </p:spPr>
      </p:pic>
      <p:pic>
        <p:nvPicPr>
          <p:cNvPr id="7" name="Picture 6"/>
          <p:cNvPicPr>
            <a:picLocks noChangeAspect="1"/>
          </p:cNvPicPr>
          <p:nvPr/>
        </p:nvPicPr>
        <p:blipFill>
          <a:blip r:embed="rId6"/>
          <a:stretch>
            <a:fillRect/>
          </a:stretch>
        </p:blipFill>
        <p:spPr>
          <a:xfrm>
            <a:off x="2228505" y="4866968"/>
            <a:ext cx="1979255" cy="1425063"/>
          </a:xfrm>
          <a:prstGeom prst="rect">
            <a:avLst/>
          </a:prstGeom>
        </p:spPr>
      </p:pic>
      <p:pic>
        <p:nvPicPr>
          <p:cNvPr id="11" name="Picture 10"/>
          <p:cNvPicPr>
            <a:picLocks noChangeAspect="1"/>
          </p:cNvPicPr>
          <p:nvPr/>
        </p:nvPicPr>
        <p:blipFill>
          <a:blip r:embed="rId7"/>
          <a:stretch>
            <a:fillRect/>
          </a:stretch>
        </p:blipFill>
        <p:spPr>
          <a:xfrm flipH="1">
            <a:off x="4795816" y="5013261"/>
            <a:ext cx="627475" cy="777524"/>
          </a:xfrm>
          <a:prstGeom prst="rect">
            <a:avLst/>
          </a:prstGeom>
        </p:spPr>
      </p:pic>
      <p:pic>
        <p:nvPicPr>
          <p:cNvPr id="12" name="Picture 11"/>
          <p:cNvPicPr>
            <a:picLocks noChangeAspect="1"/>
          </p:cNvPicPr>
          <p:nvPr/>
        </p:nvPicPr>
        <p:blipFill>
          <a:blip r:embed="rId8" cstate="print"/>
          <a:stretch>
            <a:fillRect/>
          </a:stretch>
        </p:blipFill>
        <p:spPr>
          <a:xfrm>
            <a:off x="5614414" y="5440872"/>
            <a:ext cx="645769" cy="1103841"/>
          </a:xfrm>
          <a:prstGeom prst="rect">
            <a:avLst/>
          </a:prstGeom>
        </p:spPr>
      </p:pic>
      <p:sp>
        <p:nvSpPr>
          <p:cNvPr id="14" name="Wave 13"/>
          <p:cNvSpPr/>
          <p:nvPr/>
        </p:nvSpPr>
        <p:spPr>
          <a:xfrm>
            <a:off x="1048871" y="2767011"/>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chemeClr val="accent2"/>
                  </a:solidFill>
                  <a:prstDash val="solid"/>
                </a:ln>
                <a:solidFill>
                  <a:srgbClr val="FFC000"/>
                </a:solidFill>
              </a:rPr>
              <a:t>CHÀO MỪNG TÍ XÌ TRUM VỀ NHÀ  </a:t>
            </a:r>
          </a:p>
        </p:txBody>
      </p:sp>
      <p:pic>
        <p:nvPicPr>
          <p:cNvPr id="3" name="Picture 2"/>
          <p:cNvPicPr>
            <a:picLocks noChangeAspect="1"/>
          </p:cNvPicPr>
          <p:nvPr/>
        </p:nvPicPr>
        <p:blipFill>
          <a:blip r:embed="rId9"/>
          <a:stretch>
            <a:fillRect/>
          </a:stretch>
        </p:blipFill>
        <p:spPr>
          <a:xfrm flipH="1">
            <a:off x="3961927" y="4714569"/>
            <a:ext cx="826878" cy="826878"/>
          </a:xfrm>
          <a:prstGeom prst="rect">
            <a:avLst/>
          </a:prstGeom>
        </p:spPr>
      </p:pic>
      <p:pic>
        <p:nvPicPr>
          <p:cNvPr id="2" name="yeahmp3">
            <a:hlinkClick r:id="" action="ppaction://media"/>
          </p:cNvPr>
          <p:cNvPicPr>
            <a:picLocks noChangeAspect="1"/>
          </p:cNvPicPr>
          <p:nvPr>
            <a:videoFile r:link="rId1"/>
            <p:extLst>
              <p:ext uri="{DAA4B4D4-6D71-4841-9C94-3DE7FCFB9230}">
                <p14:media xmlns="" xmlns:p14="http://schemas.microsoft.com/office/powerpoint/2010/main" r:embed="rId10"/>
              </p:ext>
            </p:extLst>
          </p:nvPr>
        </p:nvPicPr>
        <p:blipFill>
          <a:blip r:embed="rId11" cstate="print"/>
          <a:stretch>
            <a:fillRect/>
          </a:stretch>
        </p:blipFill>
        <p:spPr>
          <a:xfrm>
            <a:off x="4267200" y="7173685"/>
            <a:ext cx="609600" cy="609600"/>
          </a:xfrm>
          <a:prstGeom prst="rect">
            <a:avLst/>
          </a:prstGeom>
        </p:spPr>
      </p:pic>
      <p:pic>
        <p:nvPicPr>
          <p:cNvPr id="19" name="Picture 18"/>
          <p:cNvPicPr>
            <a:picLocks noChangeAspect="1"/>
          </p:cNvPicPr>
          <p:nvPr/>
        </p:nvPicPr>
        <p:blipFill>
          <a:blip r:embed="rId12">
            <a:extLst>
              <a:ext uri="{28A0092B-C50C-407E-A947-70E740481C1C}">
                <a14:useLocalDpi xmlns="" xmlns:a14="http://schemas.microsoft.com/office/drawing/2010/main" val="0"/>
              </a:ext>
            </a:extLst>
          </a:blip>
          <a:stretch>
            <a:fillRect/>
          </a:stretch>
        </p:blipFill>
        <p:spPr>
          <a:xfrm>
            <a:off x="2563318" y="4326391"/>
            <a:ext cx="1274174" cy="621846"/>
          </a:xfrm>
          <a:prstGeom prst="rect">
            <a:avLst/>
          </a:prstGeom>
        </p:spPr>
      </p:pic>
      <p:pic>
        <p:nvPicPr>
          <p:cNvPr id="8" name="Skip To My Lou">
            <a:hlinkClick r:id="" action="ppaction://media"/>
          </p:cNvPr>
          <p:cNvPicPr>
            <a:picLocks noChangeAspect="1"/>
          </p:cNvPicPr>
          <p:nvPr>
            <a:videoFile r:link="rId1"/>
            <p:extLst>
              <p:ext uri="{DAA4B4D4-6D71-4841-9C94-3DE7FCFB9230}">
                <p14:media xmlns="" xmlns:p14="http://schemas.microsoft.com/office/powerpoint/2010/main" r:embed="rId13"/>
              </p:ext>
            </p:extLst>
          </p:nvPr>
        </p:nvPicPr>
        <p:blipFill>
          <a:blip r:embed="rId11" cstate="print"/>
          <a:stretch>
            <a:fillRect/>
          </a:stretch>
        </p:blipFill>
        <p:spPr>
          <a:xfrm>
            <a:off x="5013095" y="7212951"/>
            <a:ext cx="609600" cy="609600"/>
          </a:xfrm>
          <a:prstGeom prst="rect">
            <a:avLst/>
          </a:prstGeom>
        </p:spPr>
      </p:pic>
      <p:pic>
        <p:nvPicPr>
          <p:cNvPr id="9" name="Car">
            <a:hlinkClick r:id="" action="ppaction://media"/>
          </p:cNvPr>
          <p:cNvPicPr>
            <a:picLocks noChangeAspect="1"/>
          </p:cNvPicPr>
          <p:nvPr>
            <a:videoFile r:link="rId1"/>
            <p:extLst>
              <p:ext uri="{DAA4B4D4-6D71-4841-9C94-3DE7FCFB9230}">
                <p14:media xmlns="" xmlns:p14="http://schemas.microsoft.com/office/powerpoint/2010/main" r:embed="rId15"/>
              </p:ext>
            </p:extLst>
          </p:nvPr>
        </p:nvPicPr>
        <p:blipFill>
          <a:blip r:embed="rId11" cstate="print"/>
          <a:stretch>
            <a:fillRect/>
          </a:stretch>
        </p:blipFill>
        <p:spPr>
          <a:xfrm>
            <a:off x="3456644" y="7212951"/>
            <a:ext cx="609600" cy="609600"/>
          </a:xfrm>
          <a:prstGeom prst="rect">
            <a:avLst/>
          </a:prstGeom>
        </p:spPr>
      </p:pic>
      <p:sp>
        <p:nvSpPr>
          <p:cNvPr id="17" name="Rectangle 16"/>
          <p:cNvSpPr/>
          <p:nvPr/>
        </p:nvSpPr>
        <p:spPr>
          <a:xfrm>
            <a:off x="304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UTM Avo" panose="02040603050506020204" charset="0"/>
                <a:cs typeface="UTM Avo" panose="02040603050506020204" charset="0"/>
              </a:rPr>
              <a:t>Thần gió học được bài học gì?</a:t>
            </a:r>
          </a:p>
        </p:txBody>
      </p:sp>
      <p:sp>
        <p:nvSpPr>
          <p:cNvPr id="18" name="Rectangle 17"/>
          <p:cNvSpPr/>
          <p:nvPr/>
        </p:nvSpPr>
        <p:spPr>
          <a:xfrm>
            <a:off x="285750" y="2054829"/>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UTM Avo" panose="02040603050506020204" charset="0"/>
                <a:cs typeface="UTM Avo" panose="02040603050506020204" charset="0"/>
              </a:rPr>
              <a:t>Không nên kiêu ngạo về bản thân mình</a:t>
            </a:r>
          </a:p>
        </p:txBody>
      </p:sp>
      <p:pic>
        <p:nvPicPr>
          <p:cNvPr id="22" name="Picture 21"/>
          <p:cNvPicPr>
            <a:picLocks noChangeAspect="1"/>
          </p:cNvPicPr>
          <p:nvPr/>
        </p:nvPicPr>
        <p:blipFill>
          <a:blip r:embed="rId16" cstate="print"/>
          <a:stretch>
            <a:fillRect/>
          </a:stretch>
        </p:blipFill>
        <p:spPr>
          <a:xfrm>
            <a:off x="130930" y="3802117"/>
            <a:ext cx="1415159" cy="1298335"/>
          </a:xfrm>
          <a:prstGeom prst="rect">
            <a:avLst/>
          </a:prstGeom>
        </p:spPr>
      </p:pic>
      <p:sp>
        <p:nvSpPr>
          <p:cNvPr id="23" name="Oval Callout 22"/>
          <p:cNvSpPr/>
          <p:nvPr/>
        </p:nvSpPr>
        <p:spPr>
          <a:xfrm>
            <a:off x="889397" y="3240630"/>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10" name="Rectangle 17"/>
          <p:cNvSpPr/>
          <p:nvPr/>
        </p:nvSpPr>
        <p:spPr>
          <a:xfrm>
            <a:off x="1252855" y="4278630"/>
            <a:ext cx="4170045" cy="82232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002060"/>
                </a:solidFill>
                <a:latin typeface="UTM Avo" panose="02040603050506020204" charset="0"/>
                <a:cs typeface="UTM Avo" panose="02040603050506020204" charset="0"/>
              </a:rPr>
              <a:t>Không nên kiêu ngạo về bản thân mình</a:t>
            </a: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xit" presetSubtype="0" fill="hold" grpId="1" nodeType="with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7"/>
                                        </p:tgtEl>
                                      </p:cBhvr>
                                    </p:animEffect>
                                    <p:animScale>
                                      <p:cBhvr>
                                        <p:cTn id="31" dur="250" autoRev="1" fill="hold"/>
                                        <p:tgtEl>
                                          <p:spTgt spid="7"/>
                                        </p:tgtEl>
                                      </p:cBhvr>
                                      <p:by x="105000" y="105000"/>
                                    </p:animScale>
                                  </p:childTnLst>
                                </p:cTn>
                              </p:par>
                              <p:par>
                                <p:cTn id="32" presetID="10" presetClass="exit" presetSubtype="0" fill="hold" grpId="1" nodeType="withEffect">
                                  <p:stCondLst>
                                    <p:cond delay="0"/>
                                  </p:stCondLst>
                                  <p:childTnLst>
                                    <p:animEffect transition="out" filter="fad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1" presetClass="mediacall" presetSubtype="0" fill="hold" nodeType="withEffect">
                                  <p:stCondLst>
                                    <p:cond delay="0"/>
                                  </p:stCondLst>
                                  <p:childTnLst>
                                    <p:cmd type="call" cmd="playFrom(0.0)">
                                      <p:cBhvr>
                                        <p:cTn id="39" dur="1306" fill="hold"/>
                                        <p:tgtEl>
                                          <p:spTgt spid="2"/>
                                        </p:tgtEl>
                                      </p:cBhvr>
                                    </p:cmd>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childTnLst>
                          </p:cTn>
                        </p:par>
                        <p:par>
                          <p:cTn id="45" fill="hold">
                            <p:stCondLst>
                              <p:cond delay="500"/>
                            </p:stCondLst>
                            <p:childTnLst>
                              <p:par>
                                <p:cTn id="46" presetID="10" presetClass="exit" presetSubtype="0" fill="hold" nodeType="after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childTnLst>
                          </p:cTn>
                        </p:par>
                        <p:par>
                          <p:cTn id="49" fill="hold">
                            <p:stCondLst>
                              <p:cond delay="1000"/>
                            </p:stCondLst>
                            <p:childTnLst>
                              <p:par>
                                <p:cTn id="50" presetID="10" presetClass="exit" presetSubtype="0" fill="hold" nodeType="afterEffect">
                                  <p:stCondLst>
                                    <p:cond delay="0"/>
                                  </p:stCondLst>
                                  <p:childTnLst>
                                    <p:animEffect transition="out" filter="fade">
                                      <p:cBhvr>
                                        <p:cTn id="51" dur="500"/>
                                        <p:tgtEl>
                                          <p:spTgt spid="19"/>
                                        </p:tgtEl>
                                      </p:cBhvr>
                                    </p:animEffect>
                                    <p:set>
                                      <p:cBhvr>
                                        <p:cTn id="52" dur="1" fill="hold">
                                          <p:stCondLst>
                                            <p:cond delay="499"/>
                                          </p:stCondLst>
                                        </p:cTn>
                                        <p:tgtEl>
                                          <p:spTgt spid="19"/>
                                        </p:tgtEl>
                                        <p:attrNameLst>
                                          <p:attrName>style.visibility</p:attrName>
                                        </p:attrNameLst>
                                      </p:cBhvr>
                                      <p:to>
                                        <p:strVal val="hidden"/>
                                      </p:to>
                                    </p:set>
                                  </p:childTnLst>
                                </p:cTn>
                              </p:par>
                              <p:par>
                                <p:cTn id="53" presetID="10" presetClass="exit" presetSubtype="0" fill="hold" grpId="2" nodeType="withEffect">
                                  <p:stCondLst>
                                    <p:cond delay="0"/>
                                  </p:stCondLst>
                                  <p:childTnLst>
                                    <p:animEffect transition="out" filter="fade">
                                      <p:cBhvr>
                                        <p:cTn id="54" dur="500"/>
                                        <p:tgtEl>
                                          <p:spTgt spid="23"/>
                                        </p:tgtEl>
                                      </p:cBhvr>
                                    </p:animEffect>
                                    <p:set>
                                      <p:cBhvr>
                                        <p:cTn id="55" dur="1" fill="hold">
                                          <p:stCondLst>
                                            <p:cond delay="499"/>
                                          </p:stCondLst>
                                        </p:cTn>
                                        <p:tgtEl>
                                          <p:spTgt spid="23"/>
                                        </p:tgtEl>
                                        <p:attrNameLst>
                                          <p:attrName>style.visibility</p:attrName>
                                        </p:attrNameLst>
                                      </p:cBhvr>
                                      <p:to>
                                        <p:strVal val="hidden"/>
                                      </p:to>
                                    </p:set>
                                  </p:childTnLst>
                                </p:cTn>
                              </p:par>
                            </p:childTnLst>
                          </p:cTn>
                        </p:par>
                        <p:par>
                          <p:cTn id="56" fill="hold">
                            <p:stCondLst>
                              <p:cond delay="1500"/>
                            </p:stCondLst>
                            <p:childTnLst>
                              <p:par>
                                <p:cTn id="57" presetID="35" presetClass="path" presetSubtype="0" accel="50000" decel="50000" fill="hold" nodeType="afterEffect">
                                  <p:stCondLst>
                                    <p:cond delay="0"/>
                                  </p:stCondLst>
                                  <p:childTnLst>
                                    <p:animMotion origin="layout" path="M 0 0 L -1 0 " pathEditMode="relative" rAng="0" ptsTypes="AA">
                                      <p:cBhvr>
                                        <p:cTn id="58" dur="3000" fill="hold"/>
                                        <p:tgtEl>
                                          <p:spTgt spid="4"/>
                                        </p:tgtEl>
                                        <p:attrNameLst>
                                          <p:attrName>ppt_x</p:attrName>
                                          <p:attrName>ppt_y</p:attrName>
                                        </p:attrNameLst>
                                      </p:cBhvr>
                                      <p:rCtr x="-50000" y="0"/>
                                    </p:animMotion>
                                  </p:childTnLst>
                                </p:cTn>
                              </p:par>
                              <p:par>
                                <p:cTn id="59" presetID="1" presetClass="mediacall" presetSubtype="0" fill="hold" nodeType="withEffect">
                                  <p:stCondLst>
                                    <p:cond delay="0"/>
                                  </p:stCondLst>
                                  <p:childTnLst>
                                    <p:cmd type="call" cmd="playFrom(0.0)">
                                      <p:cBhvr>
                                        <p:cTn id="60" dur="3082" fill="hold"/>
                                        <p:tgtEl>
                                          <p:spTgt spid="9"/>
                                        </p:tgtEl>
                                      </p:cBhvr>
                                    </p:cmd>
                                  </p:childTnLst>
                                </p:cTn>
                              </p:par>
                              <p:par>
                                <p:cTn id="61" presetID="35" presetClass="path" presetSubtype="0" accel="50000" decel="50000" fill="hold" nodeType="withEffect">
                                  <p:stCondLst>
                                    <p:cond delay="0"/>
                                  </p:stCondLst>
                                  <p:childTnLst>
                                    <p:animMotion origin="layout" path="M 0 0 L -1 0 " pathEditMode="relative" rAng="0" ptsTypes="AA">
                                      <p:cBhvr>
                                        <p:cTn id="62" dur="3000" fill="hold"/>
                                        <p:tgtEl>
                                          <p:spTgt spid="5"/>
                                        </p:tgtEl>
                                        <p:attrNameLst>
                                          <p:attrName>ppt_x</p:attrName>
                                          <p:attrName>ppt_y</p:attrName>
                                        </p:attrNameLst>
                                      </p:cBhvr>
                                      <p:rCtr x="-50000" y="0"/>
                                    </p:animMotion>
                                  </p:childTnLst>
                                </p:cTn>
                              </p:par>
                            </p:childTnLst>
                          </p:cTn>
                        </p:par>
                        <p:par>
                          <p:cTn id="63" fill="hold">
                            <p:stCondLst>
                              <p:cond delay="4500"/>
                            </p:stCondLst>
                            <p:childTnLst>
                              <p:par>
                                <p:cTn id="64" presetID="10" presetClass="entr" presetSubtype="0" fill="hold" grpId="0" nodeType="after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500"/>
                                        <p:tgtEl>
                                          <p:spTgt spid="14"/>
                                        </p:tgtEl>
                                      </p:cBhvr>
                                    </p:animEffect>
                                  </p:childTnLst>
                                </p:cTn>
                              </p:par>
                              <p:par>
                                <p:cTn id="67" presetID="1" presetClass="mediacall" presetSubtype="0" fill="hold" nodeType="withEffect">
                                  <p:stCondLst>
                                    <p:cond delay="0"/>
                                  </p:stCondLst>
                                  <p:childTnLst>
                                    <p:cmd type="call" cmd="playFrom(0.0)">
                                      <p:cBhvr>
                                        <p:cTn id="68" dur="32835" fill="hold"/>
                                        <p:tgtEl>
                                          <p:spTgt spid="8"/>
                                        </p:tgtEl>
                                      </p:cBhvr>
                                    </p:cmd>
                                  </p:childTnLst>
                                </p:cTn>
                              </p:par>
                              <p:par>
                                <p:cTn id="69" presetID="10" presetClass="entr" presetSubtype="0" fill="hold" nodeType="with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fade">
                                      <p:cBhvr>
                                        <p:cTn id="71" dur="500"/>
                                        <p:tgtEl>
                                          <p:spTgt spid="3"/>
                                        </p:tgtEl>
                                      </p:cBhvr>
                                    </p:animEffect>
                                  </p:childTnLst>
                                </p:cTn>
                              </p:par>
                              <p:par>
                                <p:cTn id="72" presetID="10" presetClass="entr" presetSubtype="0" fill="hold" nodeType="with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500"/>
                                        <p:tgtEl>
                                          <p:spTgt spid="11"/>
                                        </p:tgtEl>
                                      </p:cBhvr>
                                    </p:animEffect>
                                  </p:childTnLst>
                                </p:cTn>
                              </p:par>
                              <p:par>
                                <p:cTn id="75" presetID="10"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500"/>
                                        <p:tgtEl>
                                          <p:spTgt spid="12"/>
                                        </p:tgtEl>
                                      </p:cBhvr>
                                    </p:animEffect>
                                  </p:childTnLst>
                                </p:cTn>
                              </p:par>
                            </p:childTnLst>
                          </p:cTn>
                        </p:par>
                      </p:childTnLst>
                    </p:cTn>
                  </p:par>
                </p:childTnLst>
              </p:cTn>
              <p:nextCondLst>
                <p:cond evt="onClick" delay="0">
                  <p:tgtEl>
                    <p:spTgt spid="7"/>
                  </p:tgtEl>
                </p:cond>
              </p:nextCondLst>
            </p:seq>
            <p:video>
              <p:cMediaNode vol="80000">
                <p:cTn id="78" fill="hold" display="0">
                  <p:stCondLst>
                    <p:cond delay="indefinite"/>
                  </p:stCondLst>
                  <p:endCondLst>
                    <p:cond evt="onStopAudio" delay="0">
                      <p:tgtEl>
                        <p:sldTgt/>
                      </p:tgtEl>
                    </p:cond>
                  </p:endCondLst>
                </p:cTn>
                <p:tgtEl>
                  <p:spTgt spid="2"/>
                </p:tgtEl>
              </p:cMediaNode>
            </p:video>
            <p:video>
              <p:cMediaNode vol="80000">
                <p:cTn id="79" fill="hold" display="0">
                  <p:stCondLst>
                    <p:cond delay="indefinite"/>
                  </p:stCondLst>
                  <p:endCondLst>
                    <p:cond evt="onStopAudio" delay="0">
                      <p:tgtEl>
                        <p:sldTgt/>
                      </p:tgtEl>
                    </p:cond>
                  </p:endCondLst>
                </p:cTn>
                <p:tgtEl>
                  <p:spTgt spid="8"/>
                </p:tgtEl>
              </p:cMediaNode>
            </p:video>
            <p:video>
              <p:cMediaNode vol="80000">
                <p:cTn id="80" fill="hold" display="0">
                  <p:stCondLst>
                    <p:cond delay="indefinite"/>
                  </p:stCondLst>
                  <p:endCondLst>
                    <p:cond evt="onStopAudio" delay="0">
                      <p:tgtEl>
                        <p:sldTgt/>
                      </p:tgtEl>
                    </p:cond>
                  </p:endCondLst>
                </p:cTn>
                <p:tgtEl>
                  <p:spTgt spid="9"/>
                </p:tgtEl>
              </p:cMediaNode>
            </p:video>
            <p:seq concurrent="1" nextAc="seek">
              <p:cTn id="81" restart="whenNotActive" fill="hold" evtFilter="cancelBubble" nodeType="interactiveSeq">
                <p:stCondLst>
                  <p:cond evt="onClick" delay="0">
                    <p:tgtEl>
                      <p:spTgt spid="22"/>
                    </p:tgtEl>
                  </p:cond>
                </p:stCondLst>
                <p:endSync evt="end" delay="0">
                  <p:rtn val="all"/>
                </p:endSync>
                <p:childTnLst>
                  <p:par>
                    <p:cTn id="82" fill="hold">
                      <p:stCondLst>
                        <p:cond delay="0"/>
                      </p:stCondLst>
                      <p:childTnLst>
                        <p:par>
                          <p:cTn id="83" fill="hold">
                            <p:stCondLst>
                              <p:cond delay="0"/>
                            </p:stCondLst>
                            <p:childTnLst>
                              <p:par>
                                <p:cTn id="84" presetID="26" presetClass="emph" presetSubtype="0" fill="hold" nodeType="clickEffect">
                                  <p:stCondLst>
                                    <p:cond delay="0"/>
                                  </p:stCondLst>
                                  <p:childTnLst>
                                    <p:animEffect transition="out" filter="fade">
                                      <p:cBhvr>
                                        <p:cTn id="85" dur="500" tmFilter="0, 0; .2, .5; .8, .5; 1, 0"/>
                                        <p:tgtEl>
                                          <p:spTgt spid="22"/>
                                        </p:tgtEl>
                                      </p:cBhvr>
                                    </p:animEffect>
                                    <p:animScale>
                                      <p:cBhvr>
                                        <p:cTn id="86" dur="250" autoRev="1" fill="hold"/>
                                        <p:tgtEl>
                                          <p:spTgt spid="22"/>
                                        </p:tgtEl>
                                      </p:cBhvr>
                                      <p:by x="105000" y="105000"/>
                                    </p:animScale>
                                  </p:childTnLst>
                                </p:cTn>
                              </p:par>
                            </p:childTnLst>
                          </p:cTn>
                        </p:par>
                        <p:par>
                          <p:cTn id="87" fill="hold">
                            <p:stCondLst>
                              <p:cond delay="500"/>
                            </p:stCondLst>
                            <p:childTnLst>
                              <p:par>
                                <p:cTn id="88" presetID="10" presetClass="exit" presetSubtype="0" fill="hold" grpId="1" nodeType="afterEffect">
                                  <p:stCondLst>
                                    <p:cond delay="0"/>
                                  </p:stCondLst>
                                  <p:childTnLst>
                                    <p:animEffect transition="out" filter="fade">
                                      <p:cBhvr>
                                        <p:cTn id="89" dur="500"/>
                                        <p:tgtEl>
                                          <p:spTgt spid="23"/>
                                        </p:tgtEl>
                                      </p:cBhvr>
                                    </p:animEffect>
                                    <p:set>
                                      <p:cBhvr>
                                        <p:cTn id="90"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bldLvl="0" animBg="1"/>
      <p:bldP spid="18" grpId="1" bldLvl="0" animBg="1"/>
      <p:bldP spid="23" grpId="0" animBg="1"/>
      <p:bldP spid="23" grpId="1" animBg="1"/>
      <p:bldP spid="23" grpId="2" animBg="1"/>
      <p:bldP spid="10" grpId="0" bldLvl="0" animBg="1"/>
      <p:bldP spid="10" grpId="1"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4"/>
          <p:cNvSpPr>
            <a:spLocks noGrp="1"/>
          </p:cNvSpPr>
          <p:nvPr>
            <p:ph type="title"/>
          </p:nvPr>
        </p:nvSpPr>
        <p:spPr/>
        <p:txBody>
          <a:bodyPr anchor="ctr"/>
          <a:lstStyle/>
          <a:p>
            <a:endParaRPr lang="en-US" altLang="zh-CN"/>
          </a:p>
        </p:txBody>
      </p:sp>
      <p:pic>
        <p:nvPicPr>
          <p:cNvPr id="14338" name="Content Placeholder 6" descr="slide_cam_on_luan_van_luanvan2s"/>
          <p:cNvPicPr>
            <a:picLocks noGrp="1" noChangeAspect="1"/>
          </p:cNvPicPr>
          <p:nvPr>
            <p:ph idx="1"/>
          </p:nvPr>
        </p:nvPicPr>
        <p:blipFill>
          <a:blip r:embed="rId2"/>
          <a:stretch>
            <a:fillRect/>
          </a:stretch>
        </p:blipFill>
        <p:spPr>
          <a:xfrm>
            <a:off x="3175" y="41275"/>
            <a:ext cx="9248775" cy="6799263"/>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3181" y="1122680"/>
            <a:ext cx="9110345" cy="619760"/>
          </a:xfrm>
        </p:spPr>
        <p:txBody>
          <a:bodyPr>
            <a:normAutofit/>
          </a:bodyPr>
          <a:lstStyle/>
          <a:p>
            <a:r>
              <a:rPr lang="en-US" sz="3200">
                <a:latin typeface=".VnAvant" panose="020B7200000000000000" charset="0"/>
                <a:cs typeface=".VnAvant" panose="020B7200000000000000" charset="0"/>
              </a:rPr>
              <a:t>Thø   </a:t>
            </a:r>
            <a:r>
              <a:rPr lang="en-US" sz="3200" smtClean="0">
                <a:latin typeface=".VnAvant" panose="020B7200000000000000" charset="0"/>
                <a:cs typeface=".VnAvant" panose="020B7200000000000000" charset="0"/>
              </a:rPr>
              <a:t>6 ngµy </a:t>
            </a:r>
            <a:r>
              <a:rPr lang="en-US" sz="3200" smtClean="0">
                <a:latin typeface=".VnAvant" panose="020B7200000000000000" charset="0"/>
                <a:cs typeface=".VnAvant" panose="020B7200000000000000" charset="0"/>
              </a:rPr>
              <a:t>8</a:t>
            </a:r>
            <a:r>
              <a:rPr lang="en-US" sz="3200" smtClean="0">
                <a:latin typeface=".VnAvant" panose="020B7200000000000000" charset="0"/>
                <a:cs typeface=".VnAvant" panose="020B7200000000000000" charset="0"/>
              </a:rPr>
              <a:t>   </a:t>
            </a:r>
            <a:r>
              <a:rPr lang="en-US" sz="3200">
                <a:latin typeface=".VnAvant" panose="020B7200000000000000" charset="0"/>
                <a:cs typeface=".VnAvant" panose="020B7200000000000000" charset="0"/>
              </a:rPr>
              <a:t>th¸ng </a:t>
            </a:r>
            <a:r>
              <a:rPr lang="en-US" sz="3200" smtClean="0">
                <a:latin typeface=".VnAvant" panose="020B7200000000000000" charset="0"/>
                <a:cs typeface=".VnAvant" panose="020B7200000000000000" charset="0"/>
              </a:rPr>
              <a:t>12  </a:t>
            </a:r>
            <a:r>
              <a:rPr lang="en-US" sz="3200">
                <a:latin typeface=".VnAvant" panose="020B7200000000000000" charset="0"/>
                <a:cs typeface=".VnAvant" panose="020B7200000000000000" charset="0"/>
              </a:rPr>
              <a:t>năm </a:t>
            </a:r>
            <a:r>
              <a:rPr lang="en-US" sz="3200" smtClean="0">
                <a:latin typeface=".VnAvant" panose="020B7200000000000000" charset="0"/>
                <a:cs typeface=".VnAvant" panose="020B7200000000000000" charset="0"/>
              </a:rPr>
              <a:t>2023</a:t>
            </a:r>
            <a:endParaRPr lang="en-US" sz="3200">
              <a:latin typeface=".VnAvant" panose="020B7200000000000000" charset="0"/>
              <a:cs typeface=".VnAvant" panose="020B7200000000000000" charset="0"/>
            </a:endParaRPr>
          </a:p>
        </p:txBody>
      </p:sp>
      <p:sp>
        <p:nvSpPr>
          <p:cNvPr id="5" name="Subtitle 4"/>
          <p:cNvSpPr>
            <a:spLocks noGrp="1"/>
          </p:cNvSpPr>
          <p:nvPr>
            <p:ph type="subTitle" idx="1"/>
          </p:nvPr>
        </p:nvSpPr>
        <p:spPr>
          <a:xfrm>
            <a:off x="43181" y="1800226"/>
            <a:ext cx="8996680" cy="3921125"/>
          </a:xfrm>
        </p:spPr>
        <p:txBody>
          <a:bodyPr/>
          <a:lstStyle/>
          <a:p>
            <a:r>
              <a:rPr lang="en-US" sz="4400">
                <a:solidFill>
                  <a:srgbClr val="FF0000"/>
                </a:solidFill>
                <a:latin typeface="Times New Roman" pitchFamily="18" charset="0"/>
                <a:cs typeface="Times New Roman" pitchFamily="18" charset="0"/>
              </a:rPr>
              <a:t>Tiếng Việt</a:t>
            </a:r>
          </a:p>
          <a:p>
            <a:r>
              <a:rPr lang="en-US" sz="4400" smtClean="0">
                <a:solidFill>
                  <a:srgbClr val="FF0000"/>
                </a:solidFill>
                <a:latin typeface="Times New Roman" pitchFamily="18" charset="0"/>
                <a:cs typeface="Times New Roman" pitchFamily="18" charset="0"/>
              </a:rPr>
              <a:t>Bài 74:  Kể chuyện Thần gió và mặt trời</a:t>
            </a:r>
            <a:endParaRPr lang="en-US" sz="4400">
              <a:solidFill>
                <a:srgbClr val="FF0000"/>
              </a:solidFill>
              <a:latin typeface="Times New Roman" pitchFamily="18" charset="0"/>
              <a:cs typeface="Times New Roman" pitchFamily="18" charset="0"/>
            </a:endParaRPr>
          </a:p>
          <a:p>
            <a:endParaRPr lang="en-US" sz="4400">
              <a:solidFill>
                <a:srgbClr val="FF0000"/>
              </a:solidFill>
              <a:latin typeface=".VnAvant" panose="020B7200000000000000" charset="0"/>
              <a:cs typeface=".VnAvant" panose="020B7200000000000000" charset="0"/>
            </a:endParaRPr>
          </a:p>
        </p:txBody>
      </p:sp>
      <p:pic>
        <p:nvPicPr>
          <p:cNvPr id="3075" name="Picture 1" descr="unnamed"/>
          <p:cNvPicPr>
            <a:picLocks noGrp="1" noChangeAspect="1"/>
          </p:cNvPicPr>
          <p:nvPr>
            <p:ph sz="half" idx="4294967295"/>
          </p:nvPr>
        </p:nvPicPr>
        <p:blipFill>
          <a:blip r:embed="rId2"/>
          <a:stretch>
            <a:fillRect/>
          </a:stretch>
        </p:blipFill>
        <p:spPr>
          <a:xfrm>
            <a:off x="177881" y="40325"/>
            <a:ext cx="714375" cy="714375"/>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25" y="52388"/>
            <a:ext cx="8737600" cy="1579562"/>
          </a:xfrm>
        </p:spPr>
        <p:txBody>
          <a:bodyPr anchor="ctr"/>
          <a:lstStyle/>
          <a:p>
            <a:pPr algn="ctr"/>
            <a:r>
              <a:rPr lang="en-US" altLang="zh-CN">
                <a:solidFill>
                  <a:srgbClr val="FF0000"/>
                </a:solidFill>
                <a:latin typeface="UTM Avo" panose="02040603050506020204" charset="0"/>
              </a:rPr>
              <a:t>Bài Thần gió và mặt trời</a:t>
            </a:r>
          </a:p>
        </p:txBody>
      </p:sp>
      <p:pic>
        <p:nvPicPr>
          <p:cNvPr id="7" name="Content Placeholder 3"/>
          <p:cNvPicPr>
            <a:picLocks noGrp="1" noChangeAspect="1"/>
          </p:cNvPicPr>
          <p:nvPr>
            <p:ph idx="1"/>
          </p:nvPr>
        </p:nvPicPr>
        <p:blipFill>
          <a:blip r:embed="rId2"/>
          <a:srcRect l="51732" t="23543" r="25056" b="46921"/>
          <a:stretch>
            <a:fillRect/>
          </a:stretch>
        </p:blipFill>
        <p:spPr>
          <a:xfrm>
            <a:off x="703580" y="1507490"/>
            <a:ext cx="7735570" cy="48012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nchor="ctr"/>
          <a:lstStyle/>
          <a:p>
            <a:pPr algn="ctr"/>
            <a:r>
              <a:rPr lang="en-US" altLang="zh-CN">
                <a:solidFill>
                  <a:srgbClr val="FF0000"/>
                </a:solidFill>
                <a:latin typeface="UTM Avo" panose="02040603050506020204" charset="0"/>
              </a:rPr>
              <a:t>1. Nghe kể chuyện</a:t>
            </a:r>
          </a:p>
        </p:txBody>
      </p:sp>
      <p:sp>
        <p:nvSpPr>
          <p:cNvPr id="6146" name="Content Placeholder 2"/>
          <p:cNvSpPr>
            <a:spLocks noGrp="1"/>
          </p:cNvSpPr>
          <p:nvPr>
            <p:ph idx="1"/>
          </p:nvPr>
        </p:nvSpPr>
        <p:spPr/>
        <p:txBody>
          <a:bodyPr anchor="t"/>
          <a:lstStyle/>
          <a:p>
            <a:endParaRPr lang="en-US" altLang="zh-CN"/>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nchor="ctr"/>
          <a:lstStyle/>
          <a:p>
            <a:pPr algn="ctr"/>
            <a:r>
              <a:rPr lang="en-US" altLang="zh-CN">
                <a:solidFill>
                  <a:srgbClr val="FF0000"/>
                </a:solidFill>
                <a:latin typeface="UTM Avo" panose="02040603050506020204" charset="0"/>
              </a:rPr>
              <a:t>1. Nghe kể chuyện</a:t>
            </a:r>
            <a:br>
              <a:rPr lang="en-US" altLang="zh-CN">
                <a:solidFill>
                  <a:srgbClr val="FF0000"/>
                </a:solidFill>
                <a:latin typeface="UTM Avo" panose="02040603050506020204" charset="0"/>
              </a:rPr>
            </a:br>
            <a:endParaRPr lang="en-US" altLang="zh-CN"/>
          </a:p>
        </p:txBody>
      </p:sp>
      <p:pic>
        <p:nvPicPr>
          <p:cNvPr id="4" name="Content Placeholder 3"/>
          <p:cNvPicPr>
            <a:picLocks noGrp="1" noChangeAspect="1"/>
          </p:cNvPicPr>
          <p:nvPr>
            <p:ph idx="1"/>
          </p:nvPr>
        </p:nvPicPr>
        <p:blipFill>
          <a:blip r:embed="rId2"/>
          <a:srcRect l="26395" t="23303" r="50607" b="47081"/>
          <a:stretch>
            <a:fillRect/>
          </a:stretch>
        </p:blipFill>
        <p:spPr>
          <a:xfrm>
            <a:off x="1849438" y="2103438"/>
            <a:ext cx="5578475" cy="3690937"/>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a:spLocks noGrp="1"/>
          </p:cNvSpPr>
          <p:nvPr>
            <p:ph type="title"/>
          </p:nvPr>
        </p:nvSpPr>
        <p:spPr/>
        <p:txBody>
          <a:bodyPr anchor="ctr"/>
          <a:lstStyle/>
          <a:p>
            <a:pPr algn="ctr"/>
            <a:r>
              <a:rPr lang="en-US" altLang="zh-CN">
                <a:solidFill>
                  <a:srgbClr val="FF0000"/>
                </a:solidFill>
                <a:latin typeface="UTM Avo" panose="02040603050506020204" charset="0"/>
              </a:rPr>
              <a:t>1. Nghe kể chuyện</a:t>
            </a:r>
            <a:br>
              <a:rPr lang="en-US" altLang="zh-CN">
                <a:solidFill>
                  <a:srgbClr val="FF0000"/>
                </a:solidFill>
                <a:latin typeface="UTM Avo" panose="02040603050506020204" charset="0"/>
              </a:rPr>
            </a:br>
            <a:endParaRPr lang="en-US" altLang="zh-CN"/>
          </a:p>
        </p:txBody>
      </p:sp>
      <p:pic>
        <p:nvPicPr>
          <p:cNvPr id="4" name="Content Placeholder 3"/>
          <p:cNvPicPr>
            <a:picLocks noGrp="1" noChangeAspect="1"/>
          </p:cNvPicPr>
          <p:nvPr>
            <p:ph idx="1"/>
          </p:nvPr>
        </p:nvPicPr>
        <p:blipFill>
          <a:blip r:embed="rId2"/>
          <a:srcRect l="51732" t="23543" r="25056" b="46921"/>
          <a:stretch>
            <a:fillRect/>
          </a:stretch>
        </p:blipFill>
        <p:spPr>
          <a:xfrm>
            <a:off x="1790700" y="1860550"/>
            <a:ext cx="5610225" cy="391001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p:txBody>
          <a:bodyPr anchor="ctr"/>
          <a:lstStyle/>
          <a:p>
            <a:pPr algn="ctr"/>
            <a:r>
              <a:rPr lang="en-US" altLang="zh-CN">
                <a:solidFill>
                  <a:srgbClr val="FF0000"/>
                </a:solidFill>
                <a:latin typeface="UTM Avo" panose="02040603050506020204" charset="0"/>
              </a:rPr>
              <a:t>1. Nghe kể chuyện</a:t>
            </a:r>
            <a:br>
              <a:rPr lang="en-US" altLang="zh-CN">
                <a:solidFill>
                  <a:srgbClr val="FF0000"/>
                </a:solidFill>
                <a:latin typeface="UTM Avo" panose="02040603050506020204" charset="0"/>
              </a:rPr>
            </a:br>
            <a:endParaRPr lang="en-US" altLang="zh-CN"/>
          </a:p>
        </p:txBody>
      </p:sp>
      <p:pic>
        <p:nvPicPr>
          <p:cNvPr id="4" name="Content Placeholder 3"/>
          <p:cNvPicPr>
            <a:picLocks noGrp="1" noChangeAspect="1"/>
          </p:cNvPicPr>
          <p:nvPr>
            <p:ph idx="1"/>
          </p:nvPr>
        </p:nvPicPr>
        <p:blipFill>
          <a:blip r:embed="rId2"/>
          <a:srcRect l="26584" t="31607" r="50584" b="39801"/>
          <a:stretch>
            <a:fillRect/>
          </a:stretch>
        </p:blipFill>
        <p:spPr>
          <a:xfrm>
            <a:off x="1503363" y="1887538"/>
            <a:ext cx="6183312" cy="404812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p:txBody>
          <a:bodyPr anchor="ctr"/>
          <a:lstStyle/>
          <a:p>
            <a:pPr algn="ctr"/>
            <a:r>
              <a:rPr lang="en-US" altLang="zh-CN">
                <a:solidFill>
                  <a:srgbClr val="FF0000"/>
                </a:solidFill>
                <a:latin typeface="UTM Avo" panose="02040603050506020204" charset="0"/>
              </a:rPr>
              <a:t>1. Nghe kể chuyện</a:t>
            </a:r>
            <a:br>
              <a:rPr lang="en-US" altLang="zh-CN">
                <a:solidFill>
                  <a:srgbClr val="FF0000"/>
                </a:solidFill>
                <a:latin typeface="UTM Avo" panose="02040603050506020204" charset="0"/>
              </a:rPr>
            </a:br>
            <a:endParaRPr lang="en-US" altLang="zh-CN"/>
          </a:p>
        </p:txBody>
      </p:sp>
      <p:pic>
        <p:nvPicPr>
          <p:cNvPr id="4" name="Content Placeholder 3"/>
          <p:cNvPicPr>
            <a:picLocks noGrp="1" noChangeAspect="1"/>
          </p:cNvPicPr>
          <p:nvPr>
            <p:ph idx="1"/>
          </p:nvPr>
        </p:nvPicPr>
        <p:blipFill>
          <a:blip r:embed="rId2"/>
          <a:srcRect l="51036" t="31834" r="24979" b="38780"/>
          <a:stretch>
            <a:fillRect/>
          </a:stretch>
        </p:blipFill>
        <p:spPr>
          <a:xfrm>
            <a:off x="1017588" y="1690688"/>
            <a:ext cx="6750050" cy="429895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p:txBody>
          <a:bodyPr anchor="ctr"/>
          <a:lstStyle/>
          <a:p>
            <a:pPr algn="ctr"/>
            <a:r>
              <a:rPr lang="en-US" altLang="zh-CN">
                <a:solidFill>
                  <a:srgbClr val="FF0000"/>
                </a:solidFill>
                <a:latin typeface="UTM Avo" panose="02040603050506020204" charset="0"/>
              </a:rPr>
              <a:t>2. Trả lời câu hỏi</a:t>
            </a:r>
          </a:p>
        </p:txBody>
      </p:sp>
      <p:pic>
        <p:nvPicPr>
          <p:cNvPr id="4" name="Content Placeholder 3"/>
          <p:cNvPicPr>
            <a:picLocks noGrp="1" noChangeAspect="1"/>
          </p:cNvPicPr>
          <p:nvPr>
            <p:ph sz="half" idx="1"/>
          </p:nvPr>
        </p:nvPicPr>
        <p:blipFill>
          <a:blip r:embed="rId2"/>
          <a:srcRect l="25839" t="22137" r="50786" b="37724"/>
          <a:stretch>
            <a:fillRect/>
          </a:stretch>
        </p:blipFill>
        <p:spPr>
          <a:xfrm>
            <a:off x="457200" y="1417638"/>
            <a:ext cx="3195638" cy="2268537"/>
          </a:xfrm>
        </p:spPr>
      </p:pic>
      <p:pic>
        <p:nvPicPr>
          <p:cNvPr id="5" name="Content Placeholder 4"/>
          <p:cNvPicPr>
            <a:picLocks noGrp="1" noChangeAspect="1"/>
          </p:cNvPicPr>
          <p:nvPr>
            <p:ph sz="half" idx="2"/>
          </p:nvPr>
        </p:nvPicPr>
        <p:blipFill>
          <a:blip r:embed="rId2"/>
          <a:srcRect l="51775" t="22813" r="24890" b="37518"/>
          <a:stretch>
            <a:fillRect/>
          </a:stretch>
        </p:blipFill>
        <p:spPr>
          <a:xfrm>
            <a:off x="5043488" y="1420495"/>
            <a:ext cx="3305175" cy="2265363"/>
          </a:xfrm>
        </p:spPr>
      </p:pic>
      <p:pic>
        <p:nvPicPr>
          <p:cNvPr id="6" name="Picture 5"/>
          <p:cNvPicPr>
            <a:picLocks noChangeAspect="1"/>
          </p:cNvPicPr>
          <p:nvPr/>
        </p:nvPicPr>
        <p:blipFill>
          <a:blip r:embed="rId3"/>
          <a:srcRect l="26375" t="31473" r="50984" b="30352"/>
          <a:stretch>
            <a:fillRect/>
          </a:stretch>
        </p:blipFill>
        <p:spPr>
          <a:xfrm>
            <a:off x="518160" y="3956050"/>
            <a:ext cx="3073400" cy="2617470"/>
          </a:xfrm>
          <a:prstGeom prst="rect">
            <a:avLst/>
          </a:prstGeom>
          <a:noFill/>
          <a:ln w="9525">
            <a:noFill/>
          </a:ln>
        </p:spPr>
      </p:pic>
      <p:pic>
        <p:nvPicPr>
          <p:cNvPr id="7" name="Picture 6"/>
          <p:cNvPicPr>
            <a:picLocks noChangeAspect="1"/>
          </p:cNvPicPr>
          <p:nvPr/>
        </p:nvPicPr>
        <p:blipFill>
          <a:blip r:embed="rId3"/>
          <a:srcRect l="51776" t="31204" r="25302" b="30046"/>
          <a:stretch>
            <a:fillRect/>
          </a:stretch>
        </p:blipFill>
        <p:spPr>
          <a:xfrm>
            <a:off x="5127625" y="3955415"/>
            <a:ext cx="3221355" cy="252984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TotalTime>
  <Words>415</Words>
  <Application>WPS Presentation</Application>
  <PresentationFormat>On-screen Show (4:3)</PresentationFormat>
  <Paragraphs>38</Paragraphs>
  <Slides>18</Slides>
  <Notes>0</Notes>
  <HiddenSlides>0</HiddenSlides>
  <MMClips>13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Arial</vt:lpstr>
      <vt:lpstr>.VnTifani HeavyH</vt:lpstr>
      <vt:lpstr>Times New Roman</vt:lpstr>
      <vt:lpstr>.VnAvant</vt:lpstr>
      <vt:lpstr>UTM Avo</vt:lpstr>
      <vt:lpstr>等线 Light</vt:lpstr>
      <vt:lpstr>Calibri</vt:lpstr>
      <vt:lpstr>等线</vt:lpstr>
      <vt:lpstr>Calibri Light</vt:lpstr>
      <vt:lpstr>Office Theme</vt:lpstr>
      <vt:lpstr>Slide 1</vt:lpstr>
      <vt:lpstr>Thø   6 ngµy 8   th¸ng 12  năm 2023</vt:lpstr>
      <vt:lpstr>Bài Thần gió và mặt trời</vt:lpstr>
      <vt:lpstr>1. Nghe kể chuyện</vt:lpstr>
      <vt:lpstr>1. Nghe kể chuyện </vt:lpstr>
      <vt:lpstr>1. Nghe kể chuyện </vt:lpstr>
      <vt:lpstr>1. Nghe kể chuyện </vt:lpstr>
      <vt:lpstr>1. Nghe kể chuyện </vt:lpstr>
      <vt:lpstr>2. Trả lời câu hỏi</vt:lpstr>
      <vt:lpstr>Nghe kể lại</vt:lpstr>
      <vt:lpstr>Nghe kể lại</vt:lpstr>
      <vt:lpstr>Slide 12</vt:lpstr>
      <vt:lpstr>Slide 13</vt:lpstr>
      <vt:lpstr>Slide 14</vt:lpstr>
      <vt:lpstr>Slide 15</vt:lpstr>
      <vt:lpstr>Slide 16</vt:lpstr>
      <vt:lpstr>Slide 17</vt:lpstr>
      <vt:lpstr>Slide 18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Windows User</cp:lastModifiedBy>
  <cp:revision>54</cp:revision>
  <dcterms:created xsi:type="dcterms:W3CDTF">2018-03-14T16:45:00Z</dcterms:created>
  <dcterms:modified xsi:type="dcterms:W3CDTF">2024-04-09T06:05:39Z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1033-11.2.0.9629</vt:lpwstr>
  </property>
</Properties>
</file>