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29" r:id="rId2"/>
    <p:sldId id="334" r:id="rId3"/>
    <p:sldId id="33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0D7D"/>
    <a:srgbClr val="FF3300"/>
    <a:srgbClr val="FF6600"/>
    <a:srgbClr val="F3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9EB49-1CE7-4D1B-8420-8B2C2217A03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09BB5-CD3B-4218-B1C2-15D08104C5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E0A07-2C1C-45C5-985B-D6CD99FDD0F0}" type="slidenum">
              <a:rPr lang="zh-CN" altLang="en-US" smtClean="0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E0A07-2C1C-45C5-985B-D6CD99FDD0F0}" type="slidenum">
              <a:rPr lang="zh-CN" altLang="en-US" smtClean="0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FED59-6CF3-44FB-8807-D84BA358BC12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BD54-785E-4A38-8CB3-65F123B15B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425"/>
            <a:ext cx="12192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72419" y="875594"/>
            <a:ext cx="9389581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</a:t>
            </a:r>
          </a:p>
          <a:p>
            <a:pPr algn="ctr"/>
            <a:r>
              <a:rPr lang="en-US" sz="6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 sống quanh em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69720" y="690880"/>
            <a:ext cx="8555990" cy="13322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 3 ngày 11 tháng 3 năm 2025</a:t>
            </a:r>
          </a:p>
          <a:p>
            <a:pPr algn="ctr"/>
            <a:r>
              <a:rPr 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MĨ THUẬT</a:t>
            </a:r>
          </a:p>
        </p:txBody>
      </p:sp>
      <p:sp>
        <p:nvSpPr>
          <p:cNvPr id="3" name="Rectangle 2"/>
          <p:cNvSpPr/>
          <p:nvPr/>
        </p:nvSpPr>
        <p:spPr>
          <a:xfrm>
            <a:off x="1771650" y="3961130"/>
            <a:ext cx="8806180" cy="61912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HÌNH CỦA NHÀ RÔNG (Tiết 1)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45">
        <p:sndAc>
          <p:stSnd>
            <p:snd r:embed="rId3" name="chimes.wav"/>
          </p:stSnd>
        </p:sndAc>
      </p:transition>
    </mc:Choice>
    <mc:Fallback xmlns="">
      <p:transition spd="slow" advTm="38945">
        <p:sndAc>
          <p:stSnd>
            <p:snd r:embed="rId5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5375" y="126965"/>
            <a:ext cx="6589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Khám phá tạo hình của nhà Rông.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759" y="823448"/>
            <a:ext cx="2928199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vi-VN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quan </a:t>
            </a:r>
            <a:r>
              <a:rPr lang="vi-VN" sz="28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 hình</a:t>
            </a:r>
            <a:r>
              <a:rPr lang="en-US" sz="28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thảo luận</a:t>
            </a:r>
            <a:r>
              <a:rPr lang="vi-VN" sz="28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chia sẻ về:</a:t>
            </a:r>
          </a:p>
          <a:p>
            <a:pPr>
              <a:spcBef>
                <a:spcPts val="600"/>
              </a:spcBef>
            </a:pPr>
            <a:r>
              <a:rPr lang="vi-VN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dáng, đặc điểm và cách trang trí của nhà Rông.</a:t>
            </a:r>
            <a:endParaRPr lang="vi-VN" sz="28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vật liệu tạo nên ngôi nhà.</a:t>
            </a:r>
          </a:p>
          <a:p>
            <a:pPr>
              <a:spcBef>
                <a:spcPts val="600"/>
              </a:spcBef>
            </a:pPr>
            <a:r>
              <a:rPr 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Khung cảnh xung quanh nhà Rông</a:t>
            </a:r>
            <a:r>
              <a:rPr lang="vi-VN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Nơi thường có nhà Rông.</a:t>
            </a:r>
            <a:r>
              <a:rPr lang="vi-VN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i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vi-VN" sz="28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27950" y="4615234"/>
            <a:ext cx="916405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C00000"/>
                </a:solidFill>
                <a:latin typeface="+mj-lt"/>
              </a:rPr>
              <a:t> </a:t>
            </a:r>
            <a:r>
              <a:rPr lang="en-US" sz="2800">
                <a:solidFill>
                  <a:srgbClr val="C00000"/>
                </a:solidFill>
                <a:latin typeface="+mj-lt"/>
              </a:rPr>
              <a:t>- </a:t>
            </a:r>
            <a:r>
              <a:rPr lang="vi-VN" sz="2800">
                <a:solidFill>
                  <a:srgbClr val="C00000"/>
                </a:solidFill>
                <a:latin typeface="+mj-lt"/>
              </a:rPr>
              <a:t>Nhà Rông là ngôi nhà to, cũng làm bằng vật liệu gỗ, tre, nứa như nhà sàn. </a:t>
            </a:r>
            <a:endParaRPr lang="en-US" sz="2800">
              <a:solidFill>
                <a:srgbClr val="C00000"/>
              </a:solidFill>
              <a:latin typeface="+mj-lt"/>
            </a:endParaRP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Rông thường được trang trí hình ngôi sao 8 cánh, mặt trời, hình chim, bông hoa, hình răng cưa,…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</a:t>
            </a:r>
            <a:r>
              <a:rPr lang="vi-VN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 </a:t>
            </a:r>
            <a:r>
              <a:rPr lang="vi-VN" sz="2800">
                <a:solidFill>
                  <a:srgbClr val="C00000"/>
                </a:solidFill>
                <a:latin typeface="+mj-lt"/>
              </a:rPr>
              <a:t>tập trung nhiều nhà Rông như Kon Tum, Bình Định</a:t>
            </a:r>
            <a:r>
              <a:rPr lang="en-US" sz="2800">
                <a:solidFill>
                  <a:srgbClr val="C00000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5375" y="0"/>
            <a:ext cx="862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Cách bước tạo hình và trang trí nhà Rông.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5255" y="1705446"/>
            <a:ext cx="39284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vi-V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uan sát </a:t>
            </a:r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hình SGK/55</a:t>
            </a:r>
          </a:p>
          <a:p>
            <a:pPr algn="ctr"/>
            <a:r>
              <a:rPr lang="vi-V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và chỉ ra các bước tạo </a:t>
            </a:r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hình và trang trí nhà Rông.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3" name="chimes.wav"/>
          </p:stSnd>
        </p:sndAc>
      </p:transition>
    </mc:Choice>
    <mc:Fallback xmlns="">
      <p:transition spd="slow">
        <p:dissolv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185</Words>
  <Application>Microsoft Office PowerPoint</Application>
  <PresentationFormat>Widescreen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NHUNG-PC</dc:creator>
  <cp:lastModifiedBy>BÙI THỊ THU HẰNG (221001306)</cp:lastModifiedBy>
  <cp:revision>319</cp:revision>
  <dcterms:created xsi:type="dcterms:W3CDTF">2021-11-10T05:16:00Z</dcterms:created>
  <dcterms:modified xsi:type="dcterms:W3CDTF">2025-03-11T13:40:24Z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44FD51E9B1CD4754B5E84852EA16C335_12</vt:lpwstr>
  </property>
  <property fmtid="{D5CDD505-2E9C-101B-9397-08002B2CF9AE}" pid="3" name="KSOProductBuildVer">
    <vt:lpwstr>1033-12.2.0.20326</vt:lpwstr>
  </property>
</Properties>
</file>