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3" r:id="rId3"/>
  </p:sldMasterIdLst>
  <p:notesMasterIdLst>
    <p:notesMasterId r:id="rId18"/>
  </p:notesMasterIdLst>
  <p:handoutMasterIdLst>
    <p:handoutMasterId r:id="rId19"/>
  </p:handoutMasterIdLst>
  <p:sldIdLst>
    <p:sldId id="487" r:id="rId4"/>
    <p:sldId id="488" r:id="rId5"/>
    <p:sldId id="535" r:id="rId6"/>
    <p:sldId id="536" r:id="rId7"/>
    <p:sldId id="542" r:id="rId8"/>
    <p:sldId id="548" r:id="rId9"/>
    <p:sldId id="498" r:id="rId10"/>
    <p:sldId id="546" r:id="rId11"/>
    <p:sldId id="537" r:id="rId12"/>
    <p:sldId id="550" r:id="rId13"/>
    <p:sldId id="524" r:id="rId14"/>
    <p:sldId id="547" r:id="rId15"/>
    <p:sldId id="541" r:id="rId16"/>
    <p:sldId id="50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B2BF5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-888" y="-1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E6DFA-1D23-4990-83D3-E2DED816A36D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04A8B-662A-4ABB-BB0E-3F54C46CC3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33020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2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93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6721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186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2006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pattFill prst="smConfetti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9776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369070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201790805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277" tIns="43142" rIns="86277" bIns="43142" rtlCol="0" anchor="ctr"/>
          <a:lstStyle/>
          <a:p>
            <a:pPr algn="ctr"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1686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B6420-30C7-436E-B94E-C4769C49B56A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D0D62-841A-419D-ADDC-C3945F90E9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155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5948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6427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26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51156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43559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65801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6821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735410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71754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541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54331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98663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29" t="10626" r="3576" b="16208"/>
          <a:stretch/>
        </p:blipFill>
        <p:spPr>
          <a:xfrm>
            <a:off x="-62523" y="-46891"/>
            <a:ext cx="12285785" cy="694006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 rotWithShape="1">
          <a:blip r:embed="rId3"/>
          <a:srcRect t="4903" r="128" b="11485"/>
          <a:stretch/>
        </p:blipFill>
        <p:spPr>
          <a:xfrm>
            <a:off x="-15630" y="-50800"/>
            <a:ext cx="12207630" cy="694266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4"/>
          <a:srcRect t="1" b="9717"/>
          <a:stretch/>
        </p:blipFill>
        <p:spPr>
          <a:xfrm>
            <a:off x="270934" y="287870"/>
            <a:ext cx="11751733" cy="6587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494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76568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 userDrawn="1"/>
        </p:nvSpPr>
        <p:spPr>
          <a:xfrm>
            <a:off x="284493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284495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258840" y="1502225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20" name="矩形 19"/>
          <p:cNvSpPr/>
          <p:nvPr userDrawn="1"/>
        </p:nvSpPr>
        <p:spPr>
          <a:xfrm>
            <a:off x="6258840" y="1502225"/>
            <a:ext cx="5739792" cy="22949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1"/>
          </a:p>
        </p:txBody>
      </p:sp>
    </p:spTree>
    <p:extLst>
      <p:ext uri="{BB962C8B-B14F-4D97-AF65-F5344CB8AC3E}">
        <p14:creationId xmlns="" xmlns:p14="http://schemas.microsoft.com/office/powerpoint/2010/main" val="2213507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147835" y="162637"/>
            <a:ext cx="11896334" cy="6532729"/>
            <a:chOff x="286603" y="259307"/>
            <a:chExt cx="8488907" cy="4661582"/>
          </a:xfrm>
        </p:grpSpPr>
        <p:sp>
          <p:nvSpPr>
            <p:cNvPr id="4" name="矩形 3"/>
            <p:cNvSpPr/>
            <p:nvPr userDrawn="1"/>
          </p:nvSpPr>
          <p:spPr>
            <a:xfrm>
              <a:off x="286603" y="259307"/>
              <a:ext cx="8488907" cy="46538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/>
            </a:p>
          </p:txBody>
        </p:sp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40033" b="49967"/>
            <a:stretch/>
          </p:blipFill>
          <p:spPr>
            <a:xfrm>
              <a:off x="286603" y="3793578"/>
              <a:ext cx="1351129" cy="1127311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2155" t="34760" b="4743"/>
            <a:stretch/>
          </p:blipFill>
          <p:spPr>
            <a:xfrm>
              <a:off x="7574508" y="3651147"/>
              <a:ext cx="1201002" cy="1256094"/>
            </a:xfrm>
            <a:prstGeom prst="rect">
              <a:avLst/>
            </a:prstGeom>
          </p:spPr>
        </p:pic>
      </p:grpSp>
      <p:sp>
        <p:nvSpPr>
          <p:cNvPr id="12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700806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3079732" y="1422233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700806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3079732" y="3778386"/>
            <a:ext cx="2294964" cy="2294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>
              <a:buFontTx/>
              <a:buNone/>
              <a:defRPr lang="en-US" sz="105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845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06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6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3163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179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447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131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9423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C11C4C31-3BF1-41BF-9EBE-DB8CE50D56C4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2B5578C-1C70-460D-A561-CE4265079F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6061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21" r:id="rId14"/>
    <p:sldLayoutId id="214748372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00" y="365793"/>
            <a:ext cx="10515225" cy="1324638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00" y="1825901"/>
            <a:ext cx="10515225" cy="4351729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32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2024/4/8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23" y="6356775"/>
            <a:ext cx="4115176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209" y="6356775"/>
            <a:ext cx="2742448" cy="364276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275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275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573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5" r:id="rId2"/>
  </p:sldLayoutIdLst>
  <mc:AlternateContent xmlns:mc="http://schemas.openxmlformats.org/markup-compatibility/2006">
    <mc:Choice xmlns=""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862758" rtl="0" eaLnBrk="1" latinLnBrk="0" hangingPunct="1">
        <a:lnSpc>
          <a:spcPct val="90000"/>
        </a:lnSpc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686" indent="-215686" algn="l" defTabSz="862758" rtl="0" eaLnBrk="1" latinLnBrk="0" hangingPunct="1">
        <a:lnSpc>
          <a:spcPct val="90000"/>
        </a:lnSpc>
        <a:spcBef>
          <a:spcPts val="947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2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78444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830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213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72587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0396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3534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66726" indent="-215686" algn="l" defTabSz="862758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1380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62758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14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521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56896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27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657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035" algn="l" defTabSz="8627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EB48-1DE6-45AD-BE3A-3BB5ADA466F2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6C835-3E02-41FF-9946-5F89EB142FD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8616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6" r:id="rId12"/>
    <p:sldLayoutId id="2147483717" r:id="rId13"/>
    <p:sldLayoutId id="2147483718" r:id="rId14"/>
    <p:sldLayoutId id="2147483727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gif"/><Relationship Id="rId7" Type="http://schemas.openxmlformats.org/officeDocument/2006/relationships/image" Target="../media/image3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Relationship Id="rId9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9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171451"/>
            <a:ext cx="12192000" cy="648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5056" y="818455"/>
            <a:ext cx="958734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MÔN:TỰ NHIÊN VÀ XÃ HỘI</a:t>
            </a:r>
          </a:p>
          <a:p>
            <a:pPr algn="ctr"/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 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TUẦN 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29</a:t>
            </a:r>
            <a:r>
              <a:rPr lang="vi-VN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- LỚP 3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B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073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17763" y="211224"/>
            <a:ext cx="11956473" cy="120193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chỉ thành thạo vị trí cực Bắc, cực Nam, </a:t>
            </a:r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đạo, bán cầu Bắc, bắc cầu Nam và vị trí của Việt Nam trên quả địa cầu</a:t>
            </a:r>
            <a:endPara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260" y="2341419"/>
            <a:ext cx="6721808" cy="3882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993807"/>
            <a:ext cx="3387870" cy="1355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9444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065" y="0"/>
            <a:ext cx="1941429" cy="1856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6" y="5687943"/>
            <a:ext cx="952500" cy="10191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650" y="543113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=""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6566" y="241689"/>
            <a:ext cx="8982055" cy="4266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50322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  <p:sndAc>
          <p:stSnd>
            <p:snd r:embed="rId9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80" y="1151211"/>
            <a:ext cx="9545784" cy="4631778"/>
          </a:xfrm>
          <a:prstGeom prst="rect">
            <a:avLst/>
          </a:prstGeom>
        </p:spPr>
      </p:pic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2395642" y="152399"/>
            <a:ext cx="7039304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TRÒ CHƠI: AI ĐÚNG - AI SAI</a:t>
            </a:r>
          </a:p>
        </p:txBody>
      </p:sp>
    </p:spTree>
    <p:extLst>
      <p:ext uri="{BB962C8B-B14F-4D97-AF65-F5344CB8AC3E}">
        <p14:creationId xmlns="" xmlns:p14="http://schemas.microsoft.com/office/powerpoint/2010/main" val="17169334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Tm="3000">
        <p14:conveyor dir="l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5" y="0"/>
            <a:ext cx="1199803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3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9289" y="290286"/>
            <a:ext cx="11338882" cy="52977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SAU TIẾT DẠY: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</a:p>
          <a:p>
            <a:pPr algn="ctr">
              <a:lnSpc>
                <a:spcPct val="250000"/>
              </a:lnSpc>
            </a:pP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</a:pPr>
            <a:endParaRPr lang="vi-VN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1"/>
          <p:cNvGrpSpPr/>
          <p:nvPr/>
        </p:nvGrpSpPr>
        <p:grpSpPr>
          <a:xfrm>
            <a:off x="519290" y="5587994"/>
            <a:ext cx="10990540" cy="1043258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7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3635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图片 3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81" y="6159086"/>
            <a:ext cx="8283419" cy="698913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9086"/>
            <a:ext cx="7914548" cy="698913"/>
          </a:xfrm>
          <a:prstGeom prst="rect">
            <a:avLst/>
          </a:prstGeom>
        </p:spPr>
      </p:pic>
      <p:sp>
        <p:nvSpPr>
          <p:cNvPr id="19" name="Title 1"/>
          <p:cNvSpPr txBox="1"/>
          <p:nvPr/>
        </p:nvSpPr>
        <p:spPr>
          <a:xfrm>
            <a:off x="692458" y="3915682"/>
            <a:ext cx="11159230" cy="14456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altLang="vi-VN" sz="48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Audio 4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75129" y="83198"/>
            <a:ext cx="11275277" cy="1428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Thứ sáu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ngày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1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2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tháng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4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năm</a:t>
            </a:r>
            <a:r>
              <a:rPr lang="en-US" sz="2800" b="1" dirty="0" smtClean="0">
                <a:ea typeface="VNI-Times" pitchFamily="2" charset="0"/>
                <a:cs typeface="Times New Roman" panose="02020603050405020304" pitchFamily="18" charset="0"/>
              </a:rPr>
              <a:t> 202</a:t>
            </a:r>
            <a:r>
              <a:rPr lang="en-US" sz="2800" b="1" dirty="0">
                <a:ea typeface="VNI-Times" pitchFamily="2" charset="0"/>
                <a:cs typeface="Times New Roman" panose="02020603050405020304" pitchFamily="18" charset="0"/>
              </a:rPr>
              <a:t>4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 eaLnBrk="1" hangingPunct="1"/>
            <a:r>
              <a:rPr lang="vi-VN" sz="2800" b="1" dirty="0" smtClean="0">
                <a:ea typeface="VNI-Times" pitchFamily="2" charset="0"/>
                <a:cs typeface="Times New Roman" panose="02020603050405020304" pitchFamily="18" charset="0"/>
              </a:rPr>
              <a:t>TIẾT 60. TRÁI ĐẤT VÀ CÁC ĐỚI KHÍ HẬU –T1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1593" y="1595021"/>
            <a:ext cx="1170881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YÊU CẦU CẦN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Sau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học, học sinh sẽ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ban đầu về hình dạng Trái Đất qua quả địa cầu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Chỉ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cực Bắc, cực Nam, đường Xích đạo, bán cầu Bắc, bắc cầu Nam, và các đới khí hậu trên quả địa cầu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vị trí của Việt Nam trên quả địa cầu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HSKT: Chỉ được hình quả cầu trong sách.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Phẩm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nhân ái: Có biểu hiện yêu quý, tiết kiệm khi sử dụng những sản phẩm nông nghiệp và biết ơn những người nông dân đã làm ra các sản phẩm đó.-Có biểu hiện chú ý học tập, tự giác tìm hiểu bài để hoàn thành tốt nội dung tiết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học.</a:t>
            </a:r>
          </a:p>
          <a:p>
            <a:pPr marL="457200" indent="-457200">
              <a:buFontTx/>
              <a:buChar char="-"/>
            </a:pPr>
            <a:endParaRPr lang="en-US" sz="2800" b="1" i="1" dirty="0">
              <a:latin typeface="+mj-lt"/>
              <a:cs typeface="Times New Roman" pitchFamily="18" charset="0"/>
            </a:endParaRPr>
          </a:p>
        </p:txBody>
      </p:sp>
      <p:pic>
        <p:nvPicPr>
          <p:cNvPr id="15" name="Picture 7" descr="J012403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963" y="5597525"/>
            <a:ext cx="2051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797579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4.44444E-6 L -2.708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499" y="208687"/>
            <a:ext cx="117967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ĐỒ DÙNG DẠY HỌC</a:t>
            </a:r>
            <a:endParaRPr lang="vi-V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ti vi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SGK, SGV,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quả địa cầu,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SGK,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III. CÁC HOẠT ĐỘNG DẠY HỌC CHỦ YẾU: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086" y="2017485"/>
            <a:ext cx="8712988" cy="41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477390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92" y="429492"/>
            <a:ext cx="10516244" cy="5867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44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60218" y="124690"/>
            <a:ext cx="11443855" cy="1095492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vi-VN" sz="28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ĐỘNG 1: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hình dạng Trái Đất qua quả địa </a:t>
            </a:r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 cực Bắc, cực Nam, đường Xích đạo, bán cầu Bắc, bắc cầu Nam.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4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3" y="1220182"/>
            <a:ext cx="8380968" cy="4890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187" y="3674051"/>
            <a:ext cx="2501540" cy="2006311"/>
          </a:xfrm>
          <a:prstGeom prst="rect">
            <a:avLst/>
          </a:prstGeom>
        </p:spPr>
      </p:pic>
      <p:sp>
        <p:nvSpPr>
          <p:cNvPr id="8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4049423" y="6269181"/>
            <a:ext cx="5070764" cy="367913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luận nhóm đôi</a:t>
            </a:r>
          </a:p>
        </p:txBody>
      </p:sp>
    </p:spTree>
    <p:extLst>
      <p:ext uri="{BB962C8B-B14F-4D97-AF65-F5344CB8AC3E}">
        <p14:creationId xmlns="" xmlns:p14="http://schemas.microsoft.com/office/powerpoint/2010/main" val="87659968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643507"/>
            <a:ext cx="10363200" cy="54543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575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Summing Junction 35">
            <a:extLst>
              <a:ext uri="{FF2B5EF4-FFF2-40B4-BE49-F238E27FC236}">
                <a16:creationId xmlns=""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sp>
        <p:nvSpPr>
          <p:cNvPr id="10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3355406" y="5808793"/>
            <a:ext cx="3611387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Thảo luận nhóm đôi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21" y="776193"/>
            <a:ext cx="6175904" cy="1837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544" y="752775"/>
            <a:ext cx="4315691" cy="2655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723" y="2729087"/>
            <a:ext cx="4174927" cy="2930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3896" y="3699164"/>
            <a:ext cx="4811780" cy="2945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332" y="2613652"/>
            <a:ext cx="2648498" cy="3910429"/>
          </a:xfrm>
          <a:prstGeom prst="rect">
            <a:avLst/>
          </a:prstGeom>
        </p:spPr>
      </p:pic>
      <p:sp>
        <p:nvSpPr>
          <p:cNvPr id="14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706583" y="178148"/>
            <a:ext cx="11015652" cy="54032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2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HOẠT ĐỘNG 2: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về các đới khí hậu trên quả địa cầu.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735701253"/>
      </p:ext>
    </p:extLst>
  </p:cSld>
  <p:clrMapOvr>
    <a:masterClrMapping/>
  </p:clrMapOvr>
  <p:transition spd="slow" advClick="0">
    <p:randomBa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727" y="0"/>
            <a:ext cx="9282545" cy="63755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4567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17763" y="211224"/>
            <a:ext cx="11956473" cy="1201939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chỉ thành thạo vị trí cực Bắc, cực Nam, </a:t>
            </a:r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nl-NL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 </a:t>
            </a:r>
            <a:r>
              <a:rPr lang="nl-NL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đạo, bán cầu Bắc, bắc cầu Nam và vị trí của Việt Nam trên quả địa cầu</a:t>
            </a:r>
            <a:endParaRPr lang="vi-VN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5">
            <a:extLst>
              <a:ext uri="{FF2B5EF4-FFF2-40B4-BE49-F238E27FC236}">
                <a16:creationId xmlns="" xmlns:a16="http://schemas.microsoft.com/office/drawing/2014/main" id="{DA0601C5-C25D-9045-8929-C05D09FC2FFC}"/>
              </a:ext>
            </a:extLst>
          </p:cNvPr>
          <p:cNvSpPr/>
          <p:nvPr/>
        </p:nvSpPr>
        <p:spPr>
          <a:xfrm>
            <a:off x="1301132" y="4763601"/>
            <a:ext cx="4041761" cy="692818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Thảo luận nhóm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4</a:t>
            </a:r>
            <a:endParaRPr lang="vi-VN" sz="3200" b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132" y="1536556"/>
            <a:ext cx="9839117" cy="1930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024" y="3534442"/>
            <a:ext cx="4848225" cy="2800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2584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14:prism isContent="1" isInverted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418AB3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386</Words>
  <Application>Microsoft Office PowerPoint</Application>
  <PresentationFormat>Custom</PresentationFormat>
  <Paragraphs>42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1_Office 主题​​</vt:lpstr>
      <vt:lpstr>9_www.33ppt.com</vt:lpstr>
      <vt:lpstr>1_Office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MH</cp:lastModifiedBy>
  <cp:revision>115</cp:revision>
  <cp:lastPrinted>2023-04-08T10:41:11Z</cp:lastPrinted>
  <dcterms:created xsi:type="dcterms:W3CDTF">2021-06-12T02:50:33Z</dcterms:created>
  <dcterms:modified xsi:type="dcterms:W3CDTF">2024-04-08T02:09:09Z</dcterms:modified>
</cp:coreProperties>
</file>