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8" r:id="rId2"/>
    <p:sldId id="274" r:id="rId3"/>
    <p:sldId id="272" r:id="rId4"/>
    <p:sldId id="269" r:id="rId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36"/>
    <p:restoredTop sz="94703"/>
  </p:normalViewPr>
  <p:slideViewPr>
    <p:cSldViewPr snapToGrid="0" snapToObjects="1">
      <p:cViewPr varScale="1">
        <p:scale>
          <a:sx n="63" d="100"/>
          <a:sy n="63" d="100"/>
        </p:scale>
        <p:origin x="62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E39D8-756D-0749-A323-53AEE76F677A}" type="datetimeFigureOut">
              <a:rPr lang="en-VN" smtClean="0"/>
              <a:t>01/20/2025</a:t>
            </a:fld>
            <a:endParaRPr lang="en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835A3239-59AD-1E4E-B04E-CD64C2791D92}" type="slidenum">
              <a:rPr lang="en-VN" smtClean="0"/>
              <a:t>‹#›</a:t>
            </a:fld>
            <a:endParaRPr lang="en-VN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87395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E39D8-756D-0749-A323-53AEE76F677A}" type="datetimeFigureOut">
              <a:rPr lang="en-VN" smtClean="0"/>
              <a:t>01/20/2025</a:t>
            </a:fld>
            <a:endParaRPr lang="en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A3239-59AD-1E4E-B04E-CD64C2791D92}" type="slidenum">
              <a:rPr lang="en-VN" smtClean="0"/>
              <a:t>‹#›</a:t>
            </a:fld>
            <a:endParaRPr lang="en-VN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04437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E39D8-756D-0749-A323-53AEE76F677A}" type="datetimeFigureOut">
              <a:rPr lang="en-VN" smtClean="0"/>
              <a:t>01/20/2025</a:t>
            </a:fld>
            <a:endParaRPr lang="en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A3239-59AD-1E4E-B04E-CD64C2791D92}" type="slidenum">
              <a:rPr lang="en-VN" smtClean="0"/>
              <a:t>‹#›</a:t>
            </a:fld>
            <a:endParaRPr lang="en-VN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18471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E39D8-756D-0749-A323-53AEE76F677A}" type="datetimeFigureOut">
              <a:rPr lang="en-VN" smtClean="0"/>
              <a:t>01/20/2025</a:t>
            </a:fld>
            <a:endParaRPr lang="en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A3239-59AD-1E4E-B04E-CD64C2791D92}" type="slidenum">
              <a:rPr lang="en-VN" smtClean="0"/>
              <a:t>‹#›</a:t>
            </a:fld>
            <a:endParaRPr lang="en-VN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19835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E39D8-756D-0749-A323-53AEE76F677A}" type="datetimeFigureOut">
              <a:rPr lang="en-VN" smtClean="0"/>
              <a:t>01/20/2025</a:t>
            </a:fld>
            <a:endParaRPr lang="en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A3239-59AD-1E4E-B04E-CD64C2791D92}" type="slidenum">
              <a:rPr lang="en-VN" smtClean="0"/>
              <a:t>‹#›</a:t>
            </a:fld>
            <a:endParaRPr lang="en-VN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81646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E39D8-756D-0749-A323-53AEE76F677A}" type="datetimeFigureOut">
              <a:rPr lang="en-VN" smtClean="0"/>
              <a:t>01/20/2025</a:t>
            </a:fld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A3239-59AD-1E4E-B04E-CD64C2791D92}" type="slidenum">
              <a:rPr lang="en-VN" smtClean="0"/>
              <a:t>‹#›</a:t>
            </a:fld>
            <a:endParaRPr lang="en-VN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67501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E39D8-756D-0749-A323-53AEE76F677A}" type="datetimeFigureOut">
              <a:rPr lang="en-VN" smtClean="0"/>
              <a:t>01/20/2025</a:t>
            </a:fld>
            <a:endParaRPr lang="en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A3239-59AD-1E4E-B04E-CD64C2791D92}" type="slidenum">
              <a:rPr lang="en-VN" smtClean="0"/>
              <a:t>‹#›</a:t>
            </a:fld>
            <a:endParaRPr lang="en-VN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33404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E39D8-756D-0749-A323-53AEE76F677A}" type="datetimeFigureOut">
              <a:rPr lang="en-VN" smtClean="0"/>
              <a:t>01/20/2025</a:t>
            </a:fld>
            <a:endParaRPr lang="en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A3239-59AD-1E4E-B04E-CD64C2791D92}" type="slidenum">
              <a:rPr lang="en-VN" smtClean="0"/>
              <a:t>‹#›</a:t>
            </a:fld>
            <a:endParaRPr lang="en-VN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53043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E39D8-756D-0749-A323-53AEE76F677A}" type="datetimeFigureOut">
              <a:rPr lang="en-VN" smtClean="0"/>
              <a:t>01/20/2025</a:t>
            </a:fld>
            <a:endParaRPr lang="en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A3239-59AD-1E4E-B04E-CD64C2791D92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6790557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E39D8-756D-0749-A323-53AEE76F677A}" type="datetimeFigureOut">
              <a:rPr lang="en-VN" smtClean="0"/>
              <a:t>01/20/2025</a:t>
            </a:fld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A3239-59AD-1E4E-B04E-CD64C2791D92}" type="slidenum">
              <a:rPr lang="en-VN" smtClean="0"/>
              <a:t>‹#›</a:t>
            </a:fld>
            <a:endParaRPr lang="en-VN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0721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F9CE39D8-756D-0749-A323-53AEE76F677A}" type="datetimeFigureOut">
              <a:rPr lang="en-VN" smtClean="0"/>
              <a:t>01/20/2025</a:t>
            </a:fld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A3239-59AD-1E4E-B04E-CD64C2791D92}" type="slidenum">
              <a:rPr lang="en-VN" smtClean="0"/>
              <a:t>‹#›</a:t>
            </a:fld>
            <a:endParaRPr lang="en-VN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920450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CE39D8-756D-0749-A323-53AEE76F677A}" type="datetimeFigureOut">
              <a:rPr lang="en-VN" smtClean="0"/>
              <a:t>01/20/2025</a:t>
            </a:fld>
            <a:endParaRPr lang="en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835A3239-59AD-1E4E-B04E-CD64C2791D92}" type="slidenum">
              <a:rPr lang="en-VN" smtClean="0"/>
              <a:t>‹#›</a:t>
            </a:fld>
            <a:endParaRPr lang="en-VN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9657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tiff"/><Relationship Id="rId4" Type="http://schemas.openxmlformats.org/officeDocument/2006/relationships/image" Target="../media/image5.tif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711717D-4839-DD49-A56A-A45C3F8256C6}"/>
              </a:ext>
            </a:extLst>
          </p:cNvPr>
          <p:cNvSpPr/>
          <p:nvPr/>
        </p:nvSpPr>
        <p:spPr>
          <a:xfrm>
            <a:off x="3935715" y="1909704"/>
            <a:ext cx="3844322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Arial" charset="0"/>
              </a:rPr>
              <a:t>MĨ THUẬT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BECC9A0-89A4-9546-923B-9E753A06E1A4}"/>
              </a:ext>
            </a:extLst>
          </p:cNvPr>
          <p:cNvSpPr/>
          <p:nvPr/>
        </p:nvSpPr>
        <p:spPr>
          <a:xfrm>
            <a:off x="4835453" y="3692990"/>
            <a:ext cx="1887056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ln w="11430"/>
                <a:solidFill>
                  <a:srgbClr val="660066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n-lt"/>
                <a:cs typeface="Arial" charset="0"/>
              </a:rPr>
              <a:t>Tiết 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8E791A8-6BFA-EE44-9FDA-BD12741FDC09}"/>
              </a:ext>
            </a:extLst>
          </p:cNvPr>
          <p:cNvSpPr/>
          <p:nvPr/>
        </p:nvSpPr>
        <p:spPr>
          <a:xfrm>
            <a:off x="2112963" y="1347788"/>
            <a:ext cx="7345362" cy="5222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2800" b="1" dirty="0">
                <a:latin typeface="+mj-lt"/>
              </a:rPr>
              <a:t>Thứ </a:t>
            </a:r>
            <a:r>
              <a:rPr lang="en-US" sz="2800" b="1" dirty="0" err="1">
                <a:latin typeface="+mj-lt"/>
              </a:rPr>
              <a:t>sáu</a:t>
            </a:r>
            <a:r>
              <a:rPr lang="vi-VN" sz="2800" b="1" dirty="0">
                <a:latin typeface="+mj-lt"/>
              </a:rPr>
              <a:t>  ngày </a:t>
            </a:r>
            <a:r>
              <a:rPr lang="en-US" sz="2800" b="1" dirty="0">
                <a:latin typeface="+mj-lt"/>
              </a:rPr>
              <a:t>24</a:t>
            </a:r>
            <a:r>
              <a:rPr lang="vi-VN" sz="2800" b="1" dirty="0">
                <a:latin typeface="+mj-lt"/>
              </a:rPr>
              <a:t>  tháng 1  năm  202</a:t>
            </a:r>
            <a:r>
              <a:rPr lang="en-US" sz="2800" b="1" dirty="0">
                <a:latin typeface="+mj-lt"/>
              </a:rPr>
              <a:t>5</a:t>
            </a:r>
            <a:endParaRPr lang="vi-VN" sz="2800" b="1" dirty="0">
              <a:latin typeface="+mj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CFE0698-9FD1-F140-9A66-D045F4CE6D24}"/>
              </a:ext>
            </a:extLst>
          </p:cNvPr>
          <p:cNvSpPr/>
          <p:nvPr/>
        </p:nvSpPr>
        <p:spPr>
          <a:xfrm>
            <a:off x="1789424" y="2741385"/>
            <a:ext cx="7992887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solidFill>
                  <a:srgbClr val="0000CC"/>
                </a:solidFill>
                <a:effectLst>
                  <a:reflection blurRad="6350" stA="50000" endA="300" endPos="50000" dist="29997" dir="5400000" sy="-100000" algn="bl" rotWithShape="0"/>
                </a:effectLst>
                <a:latin typeface="+mj-lt"/>
              </a:rPr>
              <a:t> </a:t>
            </a:r>
            <a:r>
              <a:rPr lang="vi-VN" sz="4800" b="1" dirty="0">
                <a:solidFill>
                  <a:srgbClr val="0000CC"/>
                </a:solidFill>
                <a:effectLst>
                  <a:reflection blurRad="6350" stA="50000" endA="300" endPos="50000" dist="29997" dir="5400000" sy="-100000" algn="bl" rotWithShape="0"/>
                </a:effectLst>
                <a:latin typeface="+mj-lt"/>
              </a:rPr>
              <a:t>Con vật ngộ nghĩnh</a:t>
            </a:r>
          </a:p>
        </p:txBody>
      </p:sp>
    </p:spTree>
    <p:extLst>
      <p:ext uri="{BB962C8B-B14F-4D97-AF65-F5344CB8AC3E}">
        <p14:creationId xmlns:p14="http://schemas.microsoft.com/office/powerpoint/2010/main" val="35100714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415E3DB-948B-914D-930F-A17ED4BE0D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856" y="635795"/>
            <a:ext cx="4859338" cy="544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33DBB26-B992-0541-9C7F-24BD713104A6}"/>
              </a:ext>
            </a:extLst>
          </p:cNvPr>
          <p:cNvSpPr/>
          <p:nvPr/>
        </p:nvSpPr>
        <p:spPr>
          <a:xfrm>
            <a:off x="1431131" y="76201"/>
            <a:ext cx="7613651" cy="52387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2800" b="1" dirty="0">
                <a:solidFill>
                  <a:srgbClr val="C00000"/>
                </a:solidFill>
                <a:latin typeface="+mj-lt"/>
              </a:rPr>
              <a:t>Cách tạo hình và trang trí con vật bằng giấy bìa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063A90D-54F8-C340-A15C-0D07D1DE7FF6}"/>
              </a:ext>
            </a:extLst>
          </p:cNvPr>
          <p:cNvSpPr/>
          <p:nvPr/>
        </p:nvSpPr>
        <p:spPr>
          <a:xfrm>
            <a:off x="6577807" y="720726"/>
            <a:ext cx="4321175" cy="83185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2400" b="1" dirty="0">
                <a:solidFill>
                  <a:srgbClr val="C00000"/>
                </a:solidFill>
                <a:latin typeface="+mj-lt"/>
              </a:rPr>
              <a:t>1. Vẽ hình các bộ phận của con vật lên giấy bìa và cắt dời.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F0957D9-BC87-6548-B1DE-250D7161839F}"/>
              </a:ext>
            </a:extLst>
          </p:cNvPr>
          <p:cNvSpPr/>
          <p:nvPr/>
        </p:nvSpPr>
        <p:spPr>
          <a:xfrm>
            <a:off x="6742907" y="2344737"/>
            <a:ext cx="4284662" cy="83185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2400" b="1" dirty="0">
                <a:solidFill>
                  <a:srgbClr val="C00000"/>
                </a:solidFill>
                <a:latin typeface="+mj-lt"/>
              </a:rPr>
              <a:t>2. Cắt khe ghép trên các bộ phận và thân con vật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5542931-2664-0D4C-B4A5-904492D2D28B}"/>
              </a:ext>
            </a:extLst>
          </p:cNvPr>
          <p:cNvSpPr/>
          <p:nvPr/>
        </p:nvSpPr>
        <p:spPr>
          <a:xfrm>
            <a:off x="6830219" y="3493294"/>
            <a:ext cx="3816350" cy="120015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2400" b="1" dirty="0">
                <a:solidFill>
                  <a:srgbClr val="C00000"/>
                </a:solidFill>
                <a:latin typeface="+mj-lt"/>
              </a:rPr>
              <a:t>3. Vẽ màu và trang trí thể hiện đặc điểm riêng của con vật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EE2277D-19E4-AB46-985F-D6207F3FD465}"/>
              </a:ext>
            </a:extLst>
          </p:cNvPr>
          <p:cNvSpPr/>
          <p:nvPr/>
        </p:nvSpPr>
        <p:spPr>
          <a:xfrm>
            <a:off x="6742907" y="5010151"/>
            <a:ext cx="3673475" cy="830262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2400" b="1" dirty="0">
                <a:solidFill>
                  <a:srgbClr val="C00000"/>
                </a:solidFill>
                <a:latin typeface="+mj-lt"/>
              </a:rPr>
              <a:t>4. Lắp ghép các bộ phận tạo hình 3D của con vật </a:t>
            </a:r>
          </a:p>
        </p:txBody>
      </p:sp>
    </p:spTree>
    <p:extLst>
      <p:ext uri="{BB962C8B-B14F-4D97-AF65-F5344CB8AC3E}">
        <p14:creationId xmlns:p14="http://schemas.microsoft.com/office/powerpoint/2010/main" val="5388173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140E7DD-4069-7241-A1DE-161170C6D3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3624" y="3217864"/>
            <a:ext cx="4046535" cy="3454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BC31C46-33BB-DC4A-836D-00748E0527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88" y="3640137"/>
            <a:ext cx="4046536" cy="303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BCAF6B2-AA52-4246-823A-38FA919779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625" y="292893"/>
            <a:ext cx="3917951" cy="277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785E8B7-4DAE-CF43-8D38-CD1B54DE81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2157" y="803275"/>
            <a:ext cx="4046537" cy="241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7ABF199-672A-B545-ABA3-C9467726E446}"/>
              </a:ext>
            </a:extLst>
          </p:cNvPr>
          <p:cNvSpPr/>
          <p:nvPr/>
        </p:nvSpPr>
        <p:spPr>
          <a:xfrm>
            <a:off x="0" y="0"/>
            <a:ext cx="4514851" cy="5857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3200" b="1" dirty="0">
                <a:solidFill>
                  <a:srgbClr val="C00000"/>
                </a:solidFill>
                <a:latin typeface="+mj-lt"/>
              </a:rPr>
              <a:t>Bài tham khảo</a:t>
            </a:r>
          </a:p>
        </p:txBody>
      </p:sp>
    </p:spTree>
    <p:extLst>
      <p:ext uri="{BB962C8B-B14F-4D97-AF65-F5344CB8AC3E}">
        <p14:creationId xmlns:p14="http://schemas.microsoft.com/office/powerpoint/2010/main" val="7047586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3D2AF0A-EF87-644B-B9A3-186E6710AE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6" t="9583" r="3749" b="9583"/>
          <a:stretch>
            <a:fillRect/>
          </a:stretch>
        </p:blipFill>
        <p:spPr bwMode="auto">
          <a:xfrm>
            <a:off x="-15876" y="-22225"/>
            <a:ext cx="12207875" cy="674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0597262"/>
      </p:ext>
    </p:extLst>
  </p:cSld>
  <p:clrMapOvr>
    <a:masterClrMapping/>
  </p:clrMapOvr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{05200457-0618-8049-A1EE-FC64469BB743}tf10001119</Template>
  <TotalTime>16</TotalTime>
  <Words>90</Words>
  <Application>Microsoft Office PowerPoint</Application>
  <PresentationFormat>Widescreen</PresentationFormat>
  <Paragraphs>10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7" baseType="lpstr">
      <vt:lpstr>Arial</vt:lpstr>
      <vt:lpstr>Gill Sans MT</vt:lpstr>
      <vt:lpstr>Gallery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BÙI THỊ THU HẰNG (221001306)</cp:lastModifiedBy>
  <cp:revision>9</cp:revision>
  <dcterms:created xsi:type="dcterms:W3CDTF">2023-02-01T09:12:14Z</dcterms:created>
  <dcterms:modified xsi:type="dcterms:W3CDTF">2025-01-20T08:04:09Z</dcterms:modified>
</cp:coreProperties>
</file>