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70" r:id="rId6"/>
    <p:sldId id="266" r:id="rId7"/>
    <p:sldId id="275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3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QUAN TÂM CHĂM SÓC CHA MẸ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8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745" y="1676400"/>
            <a:ext cx="641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“Bàn tay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698718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dưới đây đã làm gì để thể hiện sự quan tâm,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 mẹ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1" t="11119" r="15357" b="21536"/>
          <a:stretch/>
        </p:blipFill>
        <p:spPr bwMode="auto">
          <a:xfrm>
            <a:off x="2667000" y="1905000"/>
            <a:ext cx="4755714" cy="439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21490" y="1038037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 cần quan tâm, chăm sóc cha mẹ?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371600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đồng tình với việc làm nào ? 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 tình với việc làm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nào?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9" t="17433" r="19493" b="59864"/>
          <a:stretch/>
        </p:blipFill>
        <p:spPr bwMode="auto">
          <a:xfrm>
            <a:off x="1219200" y="2438400"/>
            <a:ext cx="658368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1712893"/>
            <a:ext cx="5562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được những việc gì để thể hiện sự quan tâm,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 cha mẹ 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874" y="2286000"/>
            <a:ext cx="3360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 em đi làm về vừa nóng, vừa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mệt. Em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 làm gì?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0" t="44552" r="16532" b="36657"/>
          <a:stretch/>
        </p:blipFill>
        <p:spPr bwMode="auto">
          <a:xfrm>
            <a:off x="3962400" y="1981199"/>
            <a:ext cx="4821382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177" y="21336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quan tâm, giúp đỡ cha mẹ bằng những việc làm phù hợp.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2" t="64245" r="9967" b="21782"/>
          <a:stretch/>
        </p:blipFill>
        <p:spPr bwMode="auto">
          <a:xfrm>
            <a:off x="2971800" y="3581400"/>
            <a:ext cx="5913120" cy="29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2417778"/>
            <a:ext cx="5778458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2590800"/>
            <a:ext cx="63049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chăm sóc mẹ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Em luôn ghi nhớ mới là con ngoan.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810000"/>
            <a:ext cx="4191000" cy="199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167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Khởi động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22</cp:revision>
  <dcterms:created xsi:type="dcterms:W3CDTF">2006-08-16T00:00:00Z</dcterms:created>
  <dcterms:modified xsi:type="dcterms:W3CDTF">2020-08-27T15:52:43Z</dcterms:modified>
</cp:coreProperties>
</file>