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3" r:id="rId3"/>
  </p:sldMasterIdLst>
  <p:notesMasterIdLst>
    <p:notesMasterId r:id="rId19"/>
  </p:notesMasterIdLst>
  <p:handoutMasterIdLst>
    <p:handoutMasterId r:id="rId20"/>
  </p:handoutMasterIdLst>
  <p:sldIdLst>
    <p:sldId id="487" r:id="rId4"/>
    <p:sldId id="488" r:id="rId5"/>
    <p:sldId id="535" r:id="rId6"/>
    <p:sldId id="503" r:id="rId7"/>
    <p:sldId id="527" r:id="rId8"/>
    <p:sldId id="498" r:id="rId9"/>
    <p:sldId id="531" r:id="rId10"/>
    <p:sldId id="534" r:id="rId11"/>
    <p:sldId id="533" r:id="rId12"/>
    <p:sldId id="536" r:id="rId13"/>
    <p:sldId id="532" r:id="rId14"/>
    <p:sldId id="519" r:id="rId15"/>
    <p:sldId id="524" r:id="rId16"/>
    <p:sldId id="339" r:id="rId17"/>
    <p:sldId id="5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B2BF5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DFA-1D23-4990-83D3-E2DED816A36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4A8B-662A-4ABB-BB0E-3F54C46C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2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3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5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72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18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20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77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690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1790805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6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55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574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94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26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4272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5115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3559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580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8216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3541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1754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5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4331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866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656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5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777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30" y="-50800"/>
            <a:ext cx="12207630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945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0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0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xmlns="" val="2213507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6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2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6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2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845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0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6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16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79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1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2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5" r:id="rId2"/>
    <p:sldLayoutId id="2147483728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EB48-1DE6-45AD-BE3A-3BB5ADA466F2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61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27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14.gif"/><Relationship Id="rId9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8" y="171451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056" y="818455"/>
            <a:ext cx="958734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MÔN:TỰ NHIÊN VÀ XÃ HỘI</a:t>
            </a:r>
          </a:p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TUẦN 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19 - LỚP 3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07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268" y="493724"/>
            <a:ext cx="5971370" cy="49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35" y="162736"/>
            <a:ext cx="10652758" cy="1745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6747"/>
            <a:ext cx="7801620" cy="4065376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2357155" y="5989929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Thảo luận nhóm 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7942" y="2274864"/>
            <a:ext cx="3895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23913441"/>
      </p:ext>
    </p:extLst>
  </p:cSld>
  <p:clrMapOvr>
    <a:masterClrMapping/>
  </p:clrMapOvr>
  <p:transition spd="slow" advClick="0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4334307" y="284841"/>
            <a:ext cx="3075709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ĐỘNG 2: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3" y="1072960"/>
            <a:ext cx="11669857" cy="113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51" y="2334173"/>
            <a:ext cx="8660740" cy="4403316"/>
          </a:xfrm>
          <a:prstGeom prst="rect">
            <a:avLst/>
          </a:prstGeom>
        </p:spPr>
      </p:pic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6721337" y="1641355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xmlns="" val="2713629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567" y="171351"/>
            <a:ext cx="8760836" cy="4161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6566" y="4815774"/>
            <a:ext cx="1109749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Cơ quan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 chuyển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 loài vật là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gì? Ví dụ.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các loài vật vừa học, em thích con vật nào? Vì sao?</a:t>
            </a:r>
            <a:endParaRPr lang="vi-VN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03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Freeform 6"/>
          <p:cNvSpPr>
            <a:spLocks noEditPoints="1"/>
          </p:cNvSpPr>
          <p:nvPr/>
        </p:nvSpPr>
        <p:spPr bwMode="auto">
          <a:xfrm>
            <a:off x="2953283" y="2455335"/>
            <a:ext cx="6681789" cy="1748368"/>
          </a:xfrm>
          <a:custGeom>
            <a:avLst/>
            <a:gdLst>
              <a:gd name="T0" fmla="*/ 312 w 364"/>
              <a:gd name="T1" fmla="*/ 5 h 159"/>
              <a:gd name="T2" fmla="*/ 227 w 364"/>
              <a:gd name="T3" fmla="*/ 6 h 159"/>
              <a:gd name="T4" fmla="*/ 60 w 364"/>
              <a:gd name="T5" fmla="*/ 7 h 159"/>
              <a:gd name="T6" fmla="*/ 3 w 364"/>
              <a:gd name="T7" fmla="*/ 9 h 159"/>
              <a:gd name="T8" fmla="*/ 1 w 364"/>
              <a:gd name="T9" fmla="*/ 11 h 159"/>
              <a:gd name="T10" fmla="*/ 1 w 364"/>
              <a:gd name="T11" fmla="*/ 17 h 159"/>
              <a:gd name="T12" fmla="*/ 1 w 364"/>
              <a:gd name="T13" fmla="*/ 22 h 159"/>
              <a:gd name="T14" fmla="*/ 1 w 364"/>
              <a:gd name="T15" fmla="*/ 48 h 159"/>
              <a:gd name="T16" fmla="*/ 2 w 364"/>
              <a:gd name="T17" fmla="*/ 88 h 159"/>
              <a:gd name="T18" fmla="*/ 1 w 364"/>
              <a:gd name="T19" fmla="*/ 114 h 159"/>
              <a:gd name="T20" fmla="*/ 0 w 364"/>
              <a:gd name="T21" fmla="*/ 155 h 159"/>
              <a:gd name="T22" fmla="*/ 50 w 364"/>
              <a:gd name="T23" fmla="*/ 155 h 159"/>
              <a:gd name="T24" fmla="*/ 107 w 364"/>
              <a:gd name="T25" fmla="*/ 153 h 159"/>
              <a:gd name="T26" fmla="*/ 284 w 364"/>
              <a:gd name="T27" fmla="*/ 153 h 159"/>
              <a:gd name="T28" fmla="*/ 351 w 364"/>
              <a:gd name="T29" fmla="*/ 156 h 159"/>
              <a:gd name="T30" fmla="*/ 363 w 364"/>
              <a:gd name="T31" fmla="*/ 122 h 159"/>
              <a:gd name="T32" fmla="*/ 361 w 364"/>
              <a:gd name="T33" fmla="*/ 43 h 159"/>
              <a:gd name="T34" fmla="*/ 360 w 364"/>
              <a:gd name="T35" fmla="*/ 1 h 159"/>
              <a:gd name="T36" fmla="*/ 357 w 364"/>
              <a:gd name="T37" fmla="*/ 4 h 159"/>
              <a:gd name="T38" fmla="*/ 358 w 364"/>
              <a:gd name="T39" fmla="*/ 50 h 159"/>
              <a:gd name="T40" fmla="*/ 359 w 364"/>
              <a:gd name="T41" fmla="*/ 116 h 159"/>
              <a:gd name="T42" fmla="*/ 360 w 364"/>
              <a:gd name="T43" fmla="*/ 130 h 159"/>
              <a:gd name="T44" fmla="*/ 351 w 364"/>
              <a:gd name="T45" fmla="*/ 153 h 159"/>
              <a:gd name="T46" fmla="*/ 285 w 364"/>
              <a:gd name="T47" fmla="*/ 150 h 159"/>
              <a:gd name="T48" fmla="*/ 107 w 364"/>
              <a:gd name="T49" fmla="*/ 150 h 159"/>
              <a:gd name="T50" fmla="*/ 49 w 364"/>
              <a:gd name="T51" fmla="*/ 151 h 159"/>
              <a:gd name="T52" fmla="*/ 3 w 364"/>
              <a:gd name="T53" fmla="*/ 144 h 159"/>
              <a:gd name="T54" fmla="*/ 6 w 364"/>
              <a:gd name="T55" fmla="*/ 96 h 159"/>
              <a:gd name="T56" fmla="*/ 5 w 364"/>
              <a:gd name="T57" fmla="*/ 68 h 159"/>
              <a:gd name="T58" fmla="*/ 4 w 364"/>
              <a:gd name="T59" fmla="*/ 39 h 159"/>
              <a:gd name="T60" fmla="*/ 4 w 364"/>
              <a:gd name="T61" fmla="*/ 19 h 159"/>
              <a:gd name="T62" fmla="*/ 5 w 364"/>
              <a:gd name="T63" fmla="*/ 14 h 159"/>
              <a:gd name="T64" fmla="*/ 5 w 364"/>
              <a:gd name="T65" fmla="*/ 13 h 159"/>
              <a:gd name="T66" fmla="*/ 37 w 364"/>
              <a:gd name="T67" fmla="*/ 12 h 159"/>
              <a:gd name="T68" fmla="*/ 150 w 364"/>
              <a:gd name="T69" fmla="*/ 10 h 159"/>
              <a:gd name="T70" fmla="*/ 293 w 364"/>
              <a:gd name="T71" fmla="*/ 8 h 159"/>
              <a:gd name="T72" fmla="*/ 357 w 364"/>
              <a:gd name="T73" fmla="*/ 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4" h="159">
                <a:moveTo>
                  <a:pt x="358" y="1"/>
                </a:moveTo>
                <a:cubicBezTo>
                  <a:pt x="345" y="5"/>
                  <a:pt x="328" y="5"/>
                  <a:pt x="312" y="5"/>
                </a:cubicBezTo>
                <a:cubicBezTo>
                  <a:pt x="292" y="5"/>
                  <a:pt x="292" y="5"/>
                  <a:pt x="292" y="5"/>
                </a:cubicBezTo>
                <a:cubicBezTo>
                  <a:pt x="270" y="6"/>
                  <a:pt x="247" y="6"/>
                  <a:pt x="227" y="6"/>
                </a:cubicBezTo>
                <a:cubicBezTo>
                  <a:pt x="150" y="6"/>
                  <a:pt x="150" y="6"/>
                  <a:pt x="150" y="6"/>
                </a:cubicBezTo>
                <a:cubicBezTo>
                  <a:pt x="121" y="7"/>
                  <a:pt x="90" y="7"/>
                  <a:pt x="60" y="7"/>
                </a:cubicBezTo>
                <a:cubicBezTo>
                  <a:pt x="53" y="7"/>
                  <a:pt x="45" y="8"/>
                  <a:pt x="37" y="8"/>
                </a:cubicBezTo>
                <a:cubicBezTo>
                  <a:pt x="25" y="9"/>
                  <a:pt x="13" y="10"/>
                  <a:pt x="3" y="9"/>
                </a:cubicBezTo>
                <a:cubicBezTo>
                  <a:pt x="2" y="9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1" y="13"/>
                  <a:pt x="1" y="15"/>
                  <a:pt x="1" y="17"/>
                </a:cubicBezTo>
                <a:cubicBezTo>
                  <a:pt x="1" y="18"/>
                  <a:pt x="1" y="18"/>
                  <a:pt x="1" y="19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48"/>
                  <a:pt x="1" y="48"/>
                  <a:pt x="1" y="48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75"/>
                  <a:pt x="2" y="82"/>
                  <a:pt x="2" y="88"/>
                </a:cubicBezTo>
                <a:cubicBezTo>
                  <a:pt x="2" y="91"/>
                  <a:pt x="2" y="93"/>
                  <a:pt x="2" y="96"/>
                </a:cubicBezTo>
                <a:cubicBezTo>
                  <a:pt x="1" y="114"/>
                  <a:pt x="1" y="114"/>
                  <a:pt x="1" y="114"/>
                </a:cubicBezTo>
                <a:cubicBezTo>
                  <a:pt x="0" y="124"/>
                  <a:pt x="0" y="134"/>
                  <a:pt x="0" y="144"/>
                </a:cubicBezTo>
                <a:cubicBezTo>
                  <a:pt x="0" y="148"/>
                  <a:pt x="0" y="151"/>
                  <a:pt x="0" y="155"/>
                </a:cubicBezTo>
                <a:cubicBezTo>
                  <a:pt x="0" y="155"/>
                  <a:pt x="1" y="156"/>
                  <a:pt x="2" y="156"/>
                </a:cubicBezTo>
                <a:cubicBezTo>
                  <a:pt x="18" y="157"/>
                  <a:pt x="34" y="156"/>
                  <a:pt x="50" y="155"/>
                </a:cubicBezTo>
                <a:cubicBezTo>
                  <a:pt x="61" y="154"/>
                  <a:pt x="74" y="153"/>
                  <a:pt x="86" y="15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34" y="153"/>
                  <a:pt x="161" y="153"/>
                  <a:pt x="188" y="152"/>
                </a:cubicBezTo>
                <a:cubicBezTo>
                  <a:pt x="226" y="150"/>
                  <a:pt x="257" y="150"/>
                  <a:pt x="284" y="153"/>
                </a:cubicBezTo>
                <a:cubicBezTo>
                  <a:pt x="298" y="155"/>
                  <a:pt x="298" y="155"/>
                  <a:pt x="298" y="155"/>
                </a:cubicBezTo>
                <a:cubicBezTo>
                  <a:pt x="316" y="157"/>
                  <a:pt x="336" y="159"/>
                  <a:pt x="351" y="156"/>
                </a:cubicBezTo>
                <a:cubicBezTo>
                  <a:pt x="364" y="154"/>
                  <a:pt x="364" y="141"/>
                  <a:pt x="363" y="129"/>
                </a:cubicBezTo>
                <a:cubicBezTo>
                  <a:pt x="363" y="122"/>
                  <a:pt x="363" y="122"/>
                  <a:pt x="363" y="122"/>
                </a:cubicBezTo>
                <a:cubicBezTo>
                  <a:pt x="363" y="109"/>
                  <a:pt x="363" y="95"/>
                  <a:pt x="362" y="78"/>
                </a:cubicBezTo>
                <a:cubicBezTo>
                  <a:pt x="361" y="67"/>
                  <a:pt x="361" y="55"/>
                  <a:pt x="361" y="43"/>
                </a:cubicBezTo>
                <a:cubicBezTo>
                  <a:pt x="361" y="30"/>
                  <a:pt x="361" y="16"/>
                  <a:pt x="360" y="2"/>
                </a:cubicBezTo>
                <a:cubicBezTo>
                  <a:pt x="360" y="2"/>
                  <a:pt x="360" y="1"/>
                  <a:pt x="360" y="1"/>
                </a:cubicBezTo>
                <a:cubicBezTo>
                  <a:pt x="359" y="0"/>
                  <a:pt x="359" y="0"/>
                  <a:pt x="358" y="1"/>
                </a:cubicBezTo>
                <a:close/>
                <a:moveTo>
                  <a:pt x="357" y="4"/>
                </a:moveTo>
                <a:cubicBezTo>
                  <a:pt x="358" y="15"/>
                  <a:pt x="358" y="25"/>
                  <a:pt x="358" y="36"/>
                </a:cubicBezTo>
                <a:cubicBezTo>
                  <a:pt x="358" y="38"/>
                  <a:pt x="358" y="48"/>
                  <a:pt x="358" y="50"/>
                </a:cubicBezTo>
                <a:cubicBezTo>
                  <a:pt x="358" y="60"/>
                  <a:pt x="358" y="69"/>
                  <a:pt x="358" y="78"/>
                </a:cubicBezTo>
                <a:cubicBezTo>
                  <a:pt x="359" y="93"/>
                  <a:pt x="359" y="105"/>
                  <a:pt x="359" y="116"/>
                </a:cubicBezTo>
                <a:cubicBezTo>
                  <a:pt x="359" y="118"/>
                  <a:pt x="359" y="120"/>
                  <a:pt x="359" y="122"/>
                </a:cubicBezTo>
                <a:cubicBezTo>
                  <a:pt x="360" y="130"/>
                  <a:pt x="360" y="130"/>
                  <a:pt x="360" y="130"/>
                </a:cubicBezTo>
                <a:cubicBezTo>
                  <a:pt x="360" y="132"/>
                  <a:pt x="360" y="134"/>
                  <a:pt x="360" y="136"/>
                </a:cubicBezTo>
                <a:cubicBezTo>
                  <a:pt x="360" y="145"/>
                  <a:pt x="358" y="151"/>
                  <a:pt x="351" y="153"/>
                </a:cubicBezTo>
                <a:cubicBezTo>
                  <a:pt x="336" y="156"/>
                  <a:pt x="316" y="153"/>
                  <a:pt x="299" y="151"/>
                </a:cubicBezTo>
                <a:cubicBezTo>
                  <a:pt x="285" y="150"/>
                  <a:pt x="285" y="150"/>
                  <a:pt x="285" y="150"/>
                </a:cubicBezTo>
                <a:cubicBezTo>
                  <a:pt x="257" y="147"/>
                  <a:pt x="226" y="147"/>
                  <a:pt x="188" y="149"/>
                </a:cubicBezTo>
                <a:cubicBezTo>
                  <a:pt x="161" y="150"/>
                  <a:pt x="134" y="150"/>
                  <a:pt x="107" y="150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74" y="150"/>
                  <a:pt x="61" y="151"/>
                  <a:pt x="49" y="151"/>
                </a:cubicBezTo>
                <a:cubicBezTo>
                  <a:pt x="34" y="152"/>
                  <a:pt x="19" y="153"/>
                  <a:pt x="3" y="153"/>
                </a:cubicBezTo>
                <a:cubicBezTo>
                  <a:pt x="3" y="150"/>
                  <a:pt x="3" y="147"/>
                  <a:pt x="3" y="144"/>
                </a:cubicBezTo>
                <a:cubicBezTo>
                  <a:pt x="3" y="134"/>
                  <a:pt x="4" y="124"/>
                  <a:pt x="5" y="114"/>
                </a:cubicBezTo>
                <a:cubicBezTo>
                  <a:pt x="6" y="96"/>
                  <a:pt x="6" y="96"/>
                  <a:pt x="6" y="96"/>
                </a:cubicBezTo>
                <a:cubicBezTo>
                  <a:pt x="6" y="94"/>
                  <a:pt x="6" y="91"/>
                  <a:pt x="6" y="88"/>
                </a:cubicBezTo>
                <a:cubicBezTo>
                  <a:pt x="6" y="82"/>
                  <a:pt x="5" y="75"/>
                  <a:pt x="5" y="6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39"/>
                  <a:pt x="4" y="39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5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15" y="13"/>
                  <a:pt x="26" y="13"/>
                  <a:pt x="37" y="12"/>
                </a:cubicBezTo>
                <a:cubicBezTo>
                  <a:pt x="45" y="11"/>
                  <a:pt x="53" y="10"/>
                  <a:pt x="60" y="10"/>
                </a:cubicBezTo>
                <a:cubicBezTo>
                  <a:pt x="90" y="11"/>
                  <a:pt x="121" y="10"/>
                  <a:pt x="150" y="10"/>
                </a:cubicBezTo>
                <a:cubicBezTo>
                  <a:pt x="227" y="9"/>
                  <a:pt x="227" y="9"/>
                  <a:pt x="227" y="9"/>
                </a:cubicBezTo>
                <a:cubicBezTo>
                  <a:pt x="247" y="9"/>
                  <a:pt x="270" y="9"/>
                  <a:pt x="293" y="8"/>
                </a:cubicBezTo>
                <a:cubicBezTo>
                  <a:pt x="312" y="8"/>
                  <a:pt x="312" y="8"/>
                  <a:pt x="312" y="8"/>
                </a:cubicBezTo>
                <a:cubicBezTo>
                  <a:pt x="328" y="8"/>
                  <a:pt x="344" y="9"/>
                  <a:pt x="357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01" name="Group 600"/>
          <p:cNvGrpSpPr/>
          <p:nvPr/>
        </p:nvGrpSpPr>
        <p:grpSpPr>
          <a:xfrm>
            <a:off x="1816489" y="861237"/>
            <a:ext cx="8615984" cy="5996763"/>
            <a:chOff x="1092203" y="1860436"/>
            <a:chExt cx="4987529" cy="3283064"/>
          </a:xfrm>
        </p:grpSpPr>
        <p:sp>
          <p:nvSpPr>
            <p:cNvPr id="400" name="Freeform 5"/>
            <p:cNvSpPr>
              <a:spLocks/>
            </p:cNvSpPr>
            <p:nvPr/>
          </p:nvSpPr>
          <p:spPr bwMode="auto">
            <a:xfrm>
              <a:off x="1092203" y="1860436"/>
              <a:ext cx="4987529" cy="1287577"/>
            </a:xfrm>
            <a:custGeom>
              <a:avLst/>
              <a:gdLst>
                <a:gd name="T0" fmla="*/ 3 w 364"/>
                <a:gd name="T1" fmla="*/ 11 h 156"/>
                <a:gd name="T2" fmla="*/ 2 w 364"/>
                <a:gd name="T3" fmla="*/ 20 h 156"/>
                <a:gd name="T4" fmla="*/ 2 w 364"/>
                <a:gd name="T5" fmla="*/ 46 h 156"/>
                <a:gd name="T6" fmla="*/ 3 w 364"/>
                <a:gd name="T7" fmla="*/ 94 h 156"/>
                <a:gd name="T8" fmla="*/ 1 w 364"/>
                <a:gd name="T9" fmla="*/ 153 h 156"/>
                <a:gd name="T10" fmla="*/ 85 w 364"/>
                <a:gd name="T11" fmla="*/ 149 h 156"/>
                <a:gd name="T12" fmla="*/ 187 w 364"/>
                <a:gd name="T13" fmla="*/ 148 h 156"/>
                <a:gd name="T14" fmla="*/ 284 w 364"/>
                <a:gd name="T15" fmla="*/ 149 h 156"/>
                <a:gd name="T16" fmla="*/ 350 w 364"/>
                <a:gd name="T17" fmla="*/ 152 h 156"/>
                <a:gd name="T18" fmla="*/ 360 w 364"/>
                <a:gd name="T19" fmla="*/ 120 h 156"/>
                <a:gd name="T20" fmla="*/ 359 w 364"/>
                <a:gd name="T21" fmla="*/ 76 h 156"/>
                <a:gd name="T22" fmla="*/ 358 w 364"/>
                <a:gd name="T23" fmla="*/ 0 h 156"/>
                <a:gd name="T24" fmla="*/ 291 w 364"/>
                <a:gd name="T25" fmla="*/ 4 h 156"/>
                <a:gd name="T26" fmla="*/ 226 w 364"/>
                <a:gd name="T27" fmla="*/ 6 h 156"/>
                <a:gd name="T28" fmla="*/ 59 w 364"/>
                <a:gd name="T29" fmla="*/ 7 h 156"/>
                <a:gd name="T30" fmla="*/ 2 w 364"/>
                <a:gd name="T31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4" h="156">
                  <a:moveTo>
                    <a:pt x="3" y="11"/>
                  </a:moveTo>
                  <a:cubicBezTo>
                    <a:pt x="1" y="8"/>
                    <a:pt x="2" y="17"/>
                    <a:pt x="2" y="20"/>
                  </a:cubicBezTo>
                  <a:cubicBezTo>
                    <a:pt x="1" y="29"/>
                    <a:pt x="2" y="37"/>
                    <a:pt x="2" y="46"/>
                  </a:cubicBezTo>
                  <a:cubicBezTo>
                    <a:pt x="2" y="62"/>
                    <a:pt x="3" y="78"/>
                    <a:pt x="3" y="94"/>
                  </a:cubicBezTo>
                  <a:cubicBezTo>
                    <a:pt x="2" y="114"/>
                    <a:pt x="0" y="133"/>
                    <a:pt x="1" y="153"/>
                  </a:cubicBezTo>
                  <a:cubicBezTo>
                    <a:pt x="28" y="154"/>
                    <a:pt x="57" y="149"/>
                    <a:pt x="85" y="149"/>
                  </a:cubicBezTo>
                  <a:cubicBezTo>
                    <a:pt x="119" y="149"/>
                    <a:pt x="153" y="150"/>
                    <a:pt x="187" y="148"/>
                  </a:cubicBezTo>
                  <a:cubicBezTo>
                    <a:pt x="219" y="147"/>
                    <a:pt x="252" y="146"/>
                    <a:pt x="284" y="149"/>
                  </a:cubicBezTo>
                  <a:cubicBezTo>
                    <a:pt x="304" y="151"/>
                    <a:pt x="330" y="156"/>
                    <a:pt x="350" y="152"/>
                  </a:cubicBezTo>
                  <a:cubicBezTo>
                    <a:pt x="364" y="150"/>
                    <a:pt x="360" y="133"/>
                    <a:pt x="360" y="120"/>
                  </a:cubicBezTo>
                  <a:cubicBezTo>
                    <a:pt x="360" y="105"/>
                    <a:pt x="360" y="91"/>
                    <a:pt x="359" y="76"/>
                  </a:cubicBezTo>
                  <a:cubicBezTo>
                    <a:pt x="358" y="51"/>
                    <a:pt x="359" y="25"/>
                    <a:pt x="358" y="0"/>
                  </a:cubicBezTo>
                  <a:cubicBezTo>
                    <a:pt x="339" y="7"/>
                    <a:pt x="312" y="4"/>
                    <a:pt x="291" y="4"/>
                  </a:cubicBezTo>
                  <a:cubicBezTo>
                    <a:pt x="270" y="5"/>
                    <a:pt x="248" y="6"/>
                    <a:pt x="226" y="6"/>
                  </a:cubicBezTo>
                  <a:cubicBezTo>
                    <a:pt x="170" y="6"/>
                    <a:pt x="114" y="7"/>
                    <a:pt x="59" y="7"/>
                  </a:cubicBezTo>
                  <a:cubicBezTo>
                    <a:pt x="41" y="7"/>
                    <a:pt x="20" y="11"/>
                    <a:pt x="2" y="9"/>
                  </a:cubicBezTo>
                </a:path>
              </a:pathLst>
            </a:custGeom>
            <a:solidFill>
              <a:srgbClr val="FFF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12"/>
            <p:cNvSpPr>
              <a:spLocks/>
            </p:cNvSpPr>
            <p:nvPr/>
          </p:nvSpPr>
          <p:spPr bwMode="auto">
            <a:xfrm>
              <a:off x="2368553" y="3157538"/>
              <a:ext cx="2068116" cy="1985962"/>
            </a:xfrm>
            <a:custGeom>
              <a:avLst/>
              <a:gdLst>
                <a:gd name="T0" fmla="*/ 47 w 415"/>
                <a:gd name="T1" fmla="*/ 105 h 399"/>
                <a:gd name="T2" fmla="*/ 44 w 415"/>
                <a:gd name="T3" fmla="*/ 157 h 399"/>
                <a:gd name="T4" fmla="*/ 7 w 415"/>
                <a:gd name="T5" fmla="*/ 207 h 399"/>
                <a:gd name="T6" fmla="*/ 22 w 415"/>
                <a:gd name="T7" fmla="*/ 275 h 399"/>
                <a:gd name="T8" fmla="*/ 9 w 415"/>
                <a:gd name="T9" fmla="*/ 338 h 399"/>
                <a:gd name="T10" fmla="*/ 32 w 415"/>
                <a:gd name="T11" fmla="*/ 397 h 399"/>
                <a:gd name="T12" fmla="*/ 259 w 415"/>
                <a:gd name="T13" fmla="*/ 397 h 399"/>
                <a:gd name="T14" fmla="*/ 369 w 415"/>
                <a:gd name="T15" fmla="*/ 397 h 399"/>
                <a:gd name="T16" fmla="*/ 388 w 415"/>
                <a:gd name="T17" fmla="*/ 397 h 399"/>
                <a:gd name="T18" fmla="*/ 408 w 415"/>
                <a:gd name="T19" fmla="*/ 358 h 399"/>
                <a:gd name="T20" fmla="*/ 389 w 415"/>
                <a:gd name="T21" fmla="*/ 274 h 399"/>
                <a:gd name="T22" fmla="*/ 407 w 415"/>
                <a:gd name="T23" fmla="*/ 204 h 399"/>
                <a:gd name="T24" fmla="*/ 376 w 415"/>
                <a:gd name="T25" fmla="*/ 144 h 399"/>
                <a:gd name="T26" fmla="*/ 371 w 415"/>
                <a:gd name="T27" fmla="*/ 93 h 399"/>
                <a:gd name="T28" fmla="*/ 357 w 415"/>
                <a:gd name="T29" fmla="*/ 66 h 399"/>
                <a:gd name="T30" fmla="*/ 328 w 415"/>
                <a:gd name="T31" fmla="*/ 43 h 399"/>
                <a:gd name="T32" fmla="*/ 294 w 415"/>
                <a:gd name="T33" fmla="*/ 35 h 399"/>
                <a:gd name="T34" fmla="*/ 269 w 415"/>
                <a:gd name="T35" fmla="*/ 17 h 399"/>
                <a:gd name="T36" fmla="*/ 230 w 415"/>
                <a:gd name="T37" fmla="*/ 1 h 399"/>
                <a:gd name="T38" fmla="*/ 192 w 415"/>
                <a:gd name="T39" fmla="*/ 6 h 399"/>
                <a:gd name="T40" fmla="*/ 160 w 415"/>
                <a:gd name="T41" fmla="*/ 23 h 399"/>
                <a:gd name="T42" fmla="*/ 148 w 415"/>
                <a:gd name="T43" fmla="*/ 41 h 399"/>
                <a:gd name="T44" fmla="*/ 119 w 415"/>
                <a:gd name="T45" fmla="*/ 36 h 399"/>
                <a:gd name="T46" fmla="*/ 87 w 415"/>
                <a:gd name="T47" fmla="*/ 54 h 399"/>
                <a:gd name="T48" fmla="*/ 47 w 415"/>
                <a:gd name="T49" fmla="*/ 10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5" h="399">
                  <a:moveTo>
                    <a:pt x="47" y="105"/>
                  </a:moveTo>
                  <a:cubicBezTo>
                    <a:pt x="39" y="123"/>
                    <a:pt x="39" y="139"/>
                    <a:pt x="44" y="157"/>
                  </a:cubicBezTo>
                  <a:cubicBezTo>
                    <a:pt x="19" y="151"/>
                    <a:pt x="11" y="191"/>
                    <a:pt x="7" y="207"/>
                  </a:cubicBezTo>
                  <a:cubicBezTo>
                    <a:pt x="0" y="234"/>
                    <a:pt x="6" y="253"/>
                    <a:pt x="22" y="275"/>
                  </a:cubicBezTo>
                  <a:cubicBezTo>
                    <a:pt x="6" y="294"/>
                    <a:pt x="4" y="315"/>
                    <a:pt x="9" y="338"/>
                  </a:cubicBezTo>
                  <a:cubicBezTo>
                    <a:pt x="12" y="353"/>
                    <a:pt x="20" y="388"/>
                    <a:pt x="32" y="397"/>
                  </a:cubicBezTo>
                  <a:cubicBezTo>
                    <a:pt x="108" y="397"/>
                    <a:pt x="183" y="397"/>
                    <a:pt x="259" y="397"/>
                  </a:cubicBezTo>
                  <a:cubicBezTo>
                    <a:pt x="296" y="397"/>
                    <a:pt x="332" y="397"/>
                    <a:pt x="369" y="397"/>
                  </a:cubicBezTo>
                  <a:cubicBezTo>
                    <a:pt x="374" y="397"/>
                    <a:pt x="384" y="399"/>
                    <a:pt x="388" y="397"/>
                  </a:cubicBezTo>
                  <a:cubicBezTo>
                    <a:pt x="399" y="392"/>
                    <a:pt x="405" y="369"/>
                    <a:pt x="408" y="358"/>
                  </a:cubicBezTo>
                  <a:cubicBezTo>
                    <a:pt x="415" y="329"/>
                    <a:pt x="411" y="296"/>
                    <a:pt x="389" y="274"/>
                  </a:cubicBezTo>
                  <a:cubicBezTo>
                    <a:pt x="405" y="250"/>
                    <a:pt x="410" y="232"/>
                    <a:pt x="407" y="204"/>
                  </a:cubicBezTo>
                  <a:cubicBezTo>
                    <a:pt x="404" y="180"/>
                    <a:pt x="402" y="152"/>
                    <a:pt x="376" y="144"/>
                  </a:cubicBezTo>
                  <a:cubicBezTo>
                    <a:pt x="380" y="145"/>
                    <a:pt x="372" y="96"/>
                    <a:pt x="371" y="93"/>
                  </a:cubicBezTo>
                  <a:cubicBezTo>
                    <a:pt x="368" y="84"/>
                    <a:pt x="358" y="75"/>
                    <a:pt x="357" y="66"/>
                  </a:cubicBezTo>
                  <a:cubicBezTo>
                    <a:pt x="346" y="59"/>
                    <a:pt x="339" y="48"/>
                    <a:pt x="328" y="43"/>
                  </a:cubicBezTo>
                  <a:cubicBezTo>
                    <a:pt x="316" y="37"/>
                    <a:pt x="306" y="37"/>
                    <a:pt x="294" y="35"/>
                  </a:cubicBezTo>
                  <a:cubicBezTo>
                    <a:pt x="283" y="32"/>
                    <a:pt x="279" y="24"/>
                    <a:pt x="269" y="17"/>
                  </a:cubicBezTo>
                  <a:cubicBezTo>
                    <a:pt x="256" y="8"/>
                    <a:pt x="245" y="3"/>
                    <a:pt x="230" y="1"/>
                  </a:cubicBezTo>
                  <a:cubicBezTo>
                    <a:pt x="215" y="0"/>
                    <a:pt x="207" y="2"/>
                    <a:pt x="192" y="6"/>
                  </a:cubicBezTo>
                  <a:cubicBezTo>
                    <a:pt x="181" y="10"/>
                    <a:pt x="171" y="20"/>
                    <a:pt x="160" y="23"/>
                  </a:cubicBezTo>
                  <a:cubicBezTo>
                    <a:pt x="156" y="29"/>
                    <a:pt x="149" y="34"/>
                    <a:pt x="148" y="41"/>
                  </a:cubicBezTo>
                  <a:cubicBezTo>
                    <a:pt x="149" y="35"/>
                    <a:pt x="122" y="35"/>
                    <a:pt x="119" y="36"/>
                  </a:cubicBezTo>
                  <a:cubicBezTo>
                    <a:pt x="106" y="38"/>
                    <a:pt x="97" y="45"/>
                    <a:pt x="87" y="54"/>
                  </a:cubicBezTo>
                  <a:cubicBezTo>
                    <a:pt x="69" y="69"/>
                    <a:pt x="57" y="82"/>
                    <a:pt x="47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13"/>
            <p:cNvSpPr>
              <a:spLocks/>
            </p:cNvSpPr>
            <p:nvPr/>
          </p:nvSpPr>
          <p:spPr bwMode="auto">
            <a:xfrm>
              <a:off x="2403081" y="3036579"/>
              <a:ext cx="159544" cy="181682"/>
            </a:xfrm>
            <a:custGeom>
              <a:avLst/>
              <a:gdLst>
                <a:gd name="T0" fmla="*/ 2 w 32"/>
                <a:gd name="T1" fmla="*/ 20 h 22"/>
                <a:gd name="T2" fmla="*/ 15 w 32"/>
                <a:gd name="T3" fmla="*/ 0 h 22"/>
                <a:gd name="T4" fmla="*/ 18 w 32"/>
                <a:gd name="T5" fmla="*/ 10 h 22"/>
                <a:gd name="T6" fmla="*/ 30 w 32"/>
                <a:gd name="T7" fmla="*/ 4 h 22"/>
                <a:gd name="T8" fmla="*/ 26 w 3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20"/>
                  </a:moveTo>
                  <a:cubicBezTo>
                    <a:pt x="0" y="16"/>
                    <a:pt x="10" y="4"/>
                    <a:pt x="15" y="0"/>
                  </a:cubicBezTo>
                  <a:cubicBezTo>
                    <a:pt x="17" y="3"/>
                    <a:pt x="18" y="7"/>
                    <a:pt x="18" y="10"/>
                  </a:cubicBezTo>
                  <a:cubicBezTo>
                    <a:pt x="22" y="8"/>
                    <a:pt x="26" y="5"/>
                    <a:pt x="30" y="4"/>
                  </a:cubicBezTo>
                  <a:cubicBezTo>
                    <a:pt x="32" y="9"/>
                    <a:pt x="29" y="18"/>
                    <a:pt x="26" y="22"/>
                  </a:cubicBezTo>
                </a:path>
              </a:pathLst>
            </a:custGeom>
            <a:solidFill>
              <a:srgbClr val="B2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14"/>
            <p:cNvSpPr>
              <a:spLocks/>
            </p:cNvSpPr>
            <p:nvPr/>
          </p:nvSpPr>
          <p:spPr bwMode="auto">
            <a:xfrm>
              <a:off x="2392365" y="3012531"/>
              <a:ext cx="179784" cy="215254"/>
            </a:xfrm>
            <a:custGeom>
              <a:avLst/>
              <a:gdLst>
                <a:gd name="T0" fmla="*/ 16 w 36"/>
                <a:gd name="T1" fmla="*/ 1 h 26"/>
                <a:gd name="T2" fmla="*/ 3 w 36"/>
                <a:gd name="T3" fmla="*/ 23 h 26"/>
                <a:gd name="T4" fmla="*/ 5 w 36"/>
                <a:gd name="T5" fmla="*/ 24 h 26"/>
                <a:gd name="T6" fmla="*/ 6 w 36"/>
                <a:gd name="T7" fmla="*/ 22 h 26"/>
                <a:gd name="T8" fmla="*/ 6 w 36"/>
                <a:gd name="T9" fmla="*/ 22 h 26"/>
                <a:gd name="T10" fmla="*/ 6 w 36"/>
                <a:gd name="T11" fmla="*/ 21 h 26"/>
                <a:gd name="T12" fmla="*/ 17 w 36"/>
                <a:gd name="T13" fmla="*/ 5 h 26"/>
                <a:gd name="T14" fmla="*/ 18 w 36"/>
                <a:gd name="T15" fmla="*/ 11 h 26"/>
                <a:gd name="T16" fmla="*/ 19 w 36"/>
                <a:gd name="T17" fmla="*/ 13 h 26"/>
                <a:gd name="T18" fmla="*/ 20 w 36"/>
                <a:gd name="T19" fmla="*/ 14 h 26"/>
                <a:gd name="T20" fmla="*/ 21 w 36"/>
                <a:gd name="T21" fmla="*/ 14 h 26"/>
                <a:gd name="T22" fmla="*/ 25 w 36"/>
                <a:gd name="T23" fmla="*/ 11 h 26"/>
                <a:gd name="T24" fmla="*/ 31 w 36"/>
                <a:gd name="T25" fmla="*/ 8 h 26"/>
                <a:gd name="T26" fmla="*/ 31 w 36"/>
                <a:gd name="T27" fmla="*/ 10 h 26"/>
                <a:gd name="T28" fmla="*/ 27 w 36"/>
                <a:gd name="T29" fmla="*/ 23 h 26"/>
                <a:gd name="T30" fmla="*/ 26 w 36"/>
                <a:gd name="T31" fmla="*/ 24 h 26"/>
                <a:gd name="T32" fmla="*/ 27 w 36"/>
                <a:gd name="T33" fmla="*/ 26 h 26"/>
                <a:gd name="T34" fmla="*/ 29 w 36"/>
                <a:gd name="T35" fmla="*/ 25 h 26"/>
                <a:gd name="T36" fmla="*/ 33 w 36"/>
                <a:gd name="T37" fmla="*/ 5 h 26"/>
                <a:gd name="T38" fmla="*/ 31 w 36"/>
                <a:gd name="T39" fmla="*/ 4 h 26"/>
                <a:gd name="T40" fmla="*/ 23 w 36"/>
                <a:gd name="T41" fmla="*/ 9 h 26"/>
                <a:gd name="T42" fmla="*/ 21 w 36"/>
                <a:gd name="T43" fmla="*/ 9 h 26"/>
                <a:gd name="T44" fmla="*/ 18 w 36"/>
                <a:gd name="T45" fmla="*/ 1 h 26"/>
                <a:gd name="T46" fmla="*/ 16 w 36"/>
                <a:gd name="T4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26">
                  <a:moveTo>
                    <a:pt x="16" y="1"/>
                  </a:moveTo>
                  <a:cubicBezTo>
                    <a:pt x="12" y="4"/>
                    <a:pt x="0" y="17"/>
                    <a:pt x="3" y="23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5" y="24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18"/>
                    <a:pt x="12" y="10"/>
                    <a:pt x="17" y="5"/>
                  </a:cubicBezTo>
                  <a:cubicBezTo>
                    <a:pt x="17" y="7"/>
                    <a:pt x="18" y="9"/>
                    <a:pt x="18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0"/>
                    <a:pt x="29" y="9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4"/>
                    <a:pt x="29" y="20"/>
                    <a:pt x="27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7" y="26"/>
                    <a:pt x="27" y="26"/>
                  </a:cubicBezTo>
                  <a:cubicBezTo>
                    <a:pt x="28" y="26"/>
                    <a:pt x="29" y="26"/>
                    <a:pt x="29" y="25"/>
                  </a:cubicBezTo>
                  <a:cubicBezTo>
                    <a:pt x="33" y="20"/>
                    <a:pt x="36" y="11"/>
                    <a:pt x="33" y="5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28" y="5"/>
                    <a:pt x="25" y="7"/>
                    <a:pt x="23" y="9"/>
                  </a:cubicBezTo>
                  <a:cubicBezTo>
                    <a:pt x="23" y="9"/>
                    <a:pt x="22" y="9"/>
                    <a:pt x="21" y="9"/>
                  </a:cubicBezTo>
                  <a:cubicBezTo>
                    <a:pt x="21" y="7"/>
                    <a:pt x="20" y="4"/>
                    <a:pt x="18" y="1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15"/>
            <p:cNvSpPr>
              <a:spLocks/>
            </p:cNvSpPr>
            <p:nvPr/>
          </p:nvSpPr>
          <p:spPr bwMode="auto">
            <a:xfrm>
              <a:off x="4217594" y="3014826"/>
              <a:ext cx="104775" cy="197480"/>
            </a:xfrm>
            <a:custGeom>
              <a:avLst/>
              <a:gdLst>
                <a:gd name="T0" fmla="*/ 4 w 21"/>
                <a:gd name="T1" fmla="*/ 24 h 24"/>
                <a:gd name="T2" fmla="*/ 0 w 21"/>
                <a:gd name="T3" fmla="*/ 8 h 24"/>
                <a:gd name="T4" fmla="*/ 10 w 21"/>
                <a:gd name="T5" fmla="*/ 11 h 24"/>
                <a:gd name="T6" fmla="*/ 10 w 21"/>
                <a:gd name="T7" fmla="*/ 0 h 24"/>
                <a:gd name="T8" fmla="*/ 21 w 21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4" y="24"/>
                  </a:moveTo>
                  <a:cubicBezTo>
                    <a:pt x="3" y="18"/>
                    <a:pt x="0" y="14"/>
                    <a:pt x="0" y="8"/>
                  </a:cubicBezTo>
                  <a:cubicBezTo>
                    <a:pt x="3" y="10"/>
                    <a:pt x="6" y="10"/>
                    <a:pt x="10" y="11"/>
                  </a:cubicBezTo>
                  <a:cubicBezTo>
                    <a:pt x="9" y="7"/>
                    <a:pt x="10" y="4"/>
                    <a:pt x="10" y="0"/>
                  </a:cubicBezTo>
                  <a:cubicBezTo>
                    <a:pt x="15" y="2"/>
                    <a:pt x="18" y="10"/>
                    <a:pt x="21" y="14"/>
                  </a:cubicBezTo>
                </a:path>
              </a:pathLst>
            </a:custGeom>
            <a:solidFill>
              <a:srgbClr val="B2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16"/>
            <p:cNvSpPr>
              <a:spLocks/>
            </p:cNvSpPr>
            <p:nvPr/>
          </p:nvSpPr>
          <p:spPr bwMode="auto">
            <a:xfrm>
              <a:off x="4206878" y="2991969"/>
              <a:ext cx="125016" cy="231053"/>
            </a:xfrm>
            <a:custGeom>
              <a:avLst/>
              <a:gdLst>
                <a:gd name="T0" fmla="*/ 11 w 25"/>
                <a:gd name="T1" fmla="*/ 1 h 28"/>
                <a:gd name="T2" fmla="*/ 10 w 25"/>
                <a:gd name="T3" fmla="*/ 2 h 28"/>
                <a:gd name="T4" fmla="*/ 10 w 25"/>
                <a:gd name="T5" fmla="*/ 7 h 28"/>
                <a:gd name="T6" fmla="*/ 10 w 25"/>
                <a:gd name="T7" fmla="*/ 11 h 28"/>
                <a:gd name="T8" fmla="*/ 10 w 25"/>
                <a:gd name="T9" fmla="*/ 11 h 28"/>
                <a:gd name="T10" fmla="*/ 3 w 25"/>
                <a:gd name="T11" fmla="*/ 8 h 28"/>
                <a:gd name="T12" fmla="*/ 1 w 25"/>
                <a:gd name="T13" fmla="*/ 8 h 28"/>
                <a:gd name="T14" fmla="*/ 0 w 25"/>
                <a:gd name="T15" fmla="*/ 10 h 28"/>
                <a:gd name="T16" fmla="*/ 3 w 25"/>
                <a:gd name="T17" fmla="*/ 22 h 28"/>
                <a:gd name="T18" fmla="*/ 5 w 25"/>
                <a:gd name="T19" fmla="*/ 27 h 28"/>
                <a:gd name="T20" fmla="*/ 7 w 25"/>
                <a:gd name="T21" fmla="*/ 28 h 28"/>
                <a:gd name="T22" fmla="*/ 8 w 25"/>
                <a:gd name="T23" fmla="*/ 26 h 28"/>
                <a:gd name="T24" fmla="*/ 8 w 25"/>
                <a:gd name="T25" fmla="*/ 25 h 28"/>
                <a:gd name="T26" fmla="*/ 6 w 25"/>
                <a:gd name="T27" fmla="*/ 21 h 28"/>
                <a:gd name="T28" fmla="*/ 4 w 25"/>
                <a:gd name="T29" fmla="*/ 13 h 28"/>
                <a:gd name="T30" fmla="*/ 9 w 25"/>
                <a:gd name="T31" fmla="*/ 14 h 28"/>
                <a:gd name="T32" fmla="*/ 11 w 25"/>
                <a:gd name="T33" fmla="*/ 14 h 28"/>
                <a:gd name="T34" fmla="*/ 13 w 25"/>
                <a:gd name="T35" fmla="*/ 14 h 28"/>
                <a:gd name="T36" fmla="*/ 13 w 25"/>
                <a:gd name="T37" fmla="*/ 13 h 28"/>
                <a:gd name="T38" fmla="*/ 14 w 25"/>
                <a:gd name="T39" fmla="*/ 5 h 28"/>
                <a:gd name="T40" fmla="*/ 19 w 25"/>
                <a:gd name="T41" fmla="*/ 13 h 28"/>
                <a:gd name="T42" fmla="*/ 21 w 25"/>
                <a:gd name="T43" fmla="*/ 17 h 28"/>
                <a:gd name="T44" fmla="*/ 23 w 25"/>
                <a:gd name="T45" fmla="*/ 18 h 28"/>
                <a:gd name="T46" fmla="*/ 24 w 25"/>
                <a:gd name="T47" fmla="*/ 15 h 28"/>
                <a:gd name="T48" fmla="*/ 22 w 25"/>
                <a:gd name="T49" fmla="*/ 11 h 28"/>
                <a:gd name="T50" fmla="*/ 12 w 25"/>
                <a:gd name="T51" fmla="*/ 1 h 28"/>
                <a:gd name="T52" fmla="*/ 11 w 25"/>
                <a:gd name="T5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8"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9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0"/>
                    <a:pt x="5" y="10"/>
                    <a:pt x="3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5"/>
                    <a:pt x="1" y="18"/>
                    <a:pt x="3" y="22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6" y="28"/>
                    <a:pt x="7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6" y="13"/>
                    <a:pt x="7" y="14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6"/>
                    <a:pt x="14" y="5"/>
                  </a:cubicBezTo>
                  <a:cubicBezTo>
                    <a:pt x="15" y="7"/>
                    <a:pt x="17" y="10"/>
                    <a:pt x="19" y="1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4" y="17"/>
                    <a:pt x="25" y="16"/>
                    <a:pt x="24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7"/>
                    <a:pt x="17" y="2"/>
                    <a:pt x="12" y="1"/>
                  </a:cubicBezTo>
                  <a:cubicBezTo>
                    <a:pt x="12" y="0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17"/>
            <p:cNvSpPr>
              <a:spLocks/>
            </p:cNvSpPr>
            <p:nvPr/>
          </p:nvSpPr>
          <p:spPr bwMode="auto">
            <a:xfrm>
              <a:off x="2343550" y="3177779"/>
              <a:ext cx="258366" cy="741759"/>
            </a:xfrm>
            <a:custGeom>
              <a:avLst/>
              <a:gdLst>
                <a:gd name="T0" fmla="*/ 52 w 52"/>
                <a:gd name="T1" fmla="*/ 95 h 149"/>
                <a:gd name="T2" fmla="*/ 33 w 52"/>
                <a:gd name="T3" fmla="*/ 42 h 149"/>
                <a:gd name="T4" fmla="*/ 37 w 52"/>
                <a:gd name="T5" fmla="*/ 17 h 149"/>
                <a:gd name="T6" fmla="*/ 31 w 52"/>
                <a:gd name="T7" fmla="*/ 3 h 149"/>
                <a:gd name="T8" fmla="*/ 12 w 52"/>
                <a:gd name="T9" fmla="*/ 8 h 149"/>
                <a:gd name="T10" fmla="*/ 6 w 52"/>
                <a:gd name="T11" fmla="*/ 33 h 149"/>
                <a:gd name="T12" fmla="*/ 7 w 52"/>
                <a:gd name="T13" fmla="*/ 93 h 149"/>
                <a:gd name="T14" fmla="*/ 48 w 52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49">
                  <a:moveTo>
                    <a:pt x="52" y="95"/>
                  </a:moveTo>
                  <a:cubicBezTo>
                    <a:pt x="35" y="95"/>
                    <a:pt x="32" y="54"/>
                    <a:pt x="33" y="42"/>
                  </a:cubicBezTo>
                  <a:cubicBezTo>
                    <a:pt x="33" y="34"/>
                    <a:pt x="35" y="25"/>
                    <a:pt x="37" y="17"/>
                  </a:cubicBezTo>
                  <a:cubicBezTo>
                    <a:pt x="40" y="7"/>
                    <a:pt x="42" y="6"/>
                    <a:pt x="31" y="3"/>
                  </a:cubicBezTo>
                  <a:cubicBezTo>
                    <a:pt x="23" y="1"/>
                    <a:pt x="17" y="0"/>
                    <a:pt x="12" y="8"/>
                  </a:cubicBezTo>
                  <a:cubicBezTo>
                    <a:pt x="8" y="14"/>
                    <a:pt x="7" y="26"/>
                    <a:pt x="6" y="33"/>
                  </a:cubicBezTo>
                  <a:cubicBezTo>
                    <a:pt x="2" y="52"/>
                    <a:pt x="0" y="75"/>
                    <a:pt x="7" y="93"/>
                  </a:cubicBezTo>
                  <a:cubicBezTo>
                    <a:pt x="16" y="116"/>
                    <a:pt x="31" y="132"/>
                    <a:pt x="48" y="149"/>
                  </a:cubicBezTo>
                </a:path>
              </a:pathLst>
            </a:custGeom>
            <a:solidFill>
              <a:srgbClr val="FC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18"/>
            <p:cNvSpPr>
              <a:spLocks/>
            </p:cNvSpPr>
            <p:nvPr/>
          </p:nvSpPr>
          <p:spPr bwMode="auto">
            <a:xfrm>
              <a:off x="2337597" y="3168254"/>
              <a:ext cx="275034" cy="760809"/>
            </a:xfrm>
            <a:custGeom>
              <a:avLst/>
              <a:gdLst>
                <a:gd name="T0" fmla="*/ 12 w 55"/>
                <a:gd name="T1" fmla="*/ 9 h 153"/>
                <a:gd name="T2" fmla="*/ 6 w 55"/>
                <a:gd name="T3" fmla="*/ 29 h 153"/>
                <a:gd name="T4" fmla="*/ 5 w 55"/>
                <a:gd name="T5" fmla="*/ 35 h 153"/>
                <a:gd name="T6" fmla="*/ 7 w 55"/>
                <a:gd name="T7" fmla="*/ 96 h 153"/>
                <a:gd name="T8" fmla="*/ 48 w 55"/>
                <a:gd name="T9" fmla="*/ 152 h 153"/>
                <a:gd name="T10" fmla="*/ 50 w 55"/>
                <a:gd name="T11" fmla="*/ 152 h 153"/>
                <a:gd name="T12" fmla="*/ 50 w 55"/>
                <a:gd name="T13" fmla="*/ 150 h 153"/>
                <a:gd name="T14" fmla="*/ 10 w 55"/>
                <a:gd name="T15" fmla="*/ 94 h 153"/>
                <a:gd name="T16" fmla="*/ 9 w 55"/>
                <a:gd name="T17" fmla="*/ 36 h 153"/>
                <a:gd name="T18" fmla="*/ 10 w 55"/>
                <a:gd name="T19" fmla="*/ 30 h 153"/>
                <a:gd name="T20" fmla="*/ 15 w 55"/>
                <a:gd name="T21" fmla="*/ 11 h 153"/>
                <a:gd name="T22" fmla="*/ 32 w 55"/>
                <a:gd name="T23" fmla="*/ 7 h 153"/>
                <a:gd name="T24" fmla="*/ 38 w 55"/>
                <a:gd name="T25" fmla="*/ 10 h 153"/>
                <a:gd name="T26" fmla="*/ 37 w 55"/>
                <a:gd name="T27" fmla="*/ 15 h 153"/>
                <a:gd name="T28" fmla="*/ 36 w 55"/>
                <a:gd name="T29" fmla="*/ 19 h 153"/>
                <a:gd name="T30" fmla="*/ 32 w 55"/>
                <a:gd name="T31" fmla="*/ 44 h 153"/>
                <a:gd name="T32" fmla="*/ 44 w 55"/>
                <a:gd name="T33" fmla="*/ 94 h 153"/>
                <a:gd name="T34" fmla="*/ 53 w 55"/>
                <a:gd name="T35" fmla="*/ 99 h 153"/>
                <a:gd name="T36" fmla="*/ 55 w 55"/>
                <a:gd name="T37" fmla="*/ 97 h 153"/>
                <a:gd name="T38" fmla="*/ 53 w 55"/>
                <a:gd name="T39" fmla="*/ 95 h 153"/>
                <a:gd name="T40" fmla="*/ 46 w 55"/>
                <a:gd name="T41" fmla="*/ 92 h 153"/>
                <a:gd name="T42" fmla="*/ 36 w 55"/>
                <a:gd name="T43" fmla="*/ 45 h 153"/>
                <a:gd name="T44" fmla="*/ 40 w 55"/>
                <a:gd name="T45" fmla="*/ 20 h 153"/>
                <a:gd name="T46" fmla="*/ 41 w 55"/>
                <a:gd name="T47" fmla="*/ 16 h 153"/>
                <a:gd name="T48" fmla="*/ 41 w 55"/>
                <a:gd name="T49" fmla="*/ 8 h 153"/>
                <a:gd name="T50" fmla="*/ 32 w 55"/>
                <a:gd name="T51" fmla="*/ 4 h 153"/>
                <a:gd name="T52" fmla="*/ 12 w 55"/>
                <a:gd name="T53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53">
                  <a:moveTo>
                    <a:pt x="12" y="9"/>
                  </a:moveTo>
                  <a:cubicBezTo>
                    <a:pt x="9" y="14"/>
                    <a:pt x="7" y="22"/>
                    <a:pt x="6" y="29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60"/>
                    <a:pt x="1" y="80"/>
                    <a:pt x="7" y="96"/>
                  </a:cubicBezTo>
                  <a:cubicBezTo>
                    <a:pt x="15" y="119"/>
                    <a:pt x="31" y="136"/>
                    <a:pt x="48" y="152"/>
                  </a:cubicBezTo>
                  <a:cubicBezTo>
                    <a:pt x="48" y="153"/>
                    <a:pt x="50" y="153"/>
                    <a:pt x="50" y="152"/>
                  </a:cubicBezTo>
                  <a:cubicBezTo>
                    <a:pt x="51" y="151"/>
                    <a:pt x="51" y="150"/>
                    <a:pt x="50" y="150"/>
                  </a:cubicBezTo>
                  <a:cubicBezTo>
                    <a:pt x="34" y="134"/>
                    <a:pt x="18" y="117"/>
                    <a:pt x="10" y="94"/>
                  </a:cubicBezTo>
                  <a:cubicBezTo>
                    <a:pt x="4" y="80"/>
                    <a:pt x="4" y="60"/>
                    <a:pt x="9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3"/>
                    <a:pt x="12" y="15"/>
                    <a:pt x="15" y="11"/>
                  </a:cubicBezTo>
                  <a:cubicBezTo>
                    <a:pt x="19" y="4"/>
                    <a:pt x="23" y="5"/>
                    <a:pt x="32" y="7"/>
                  </a:cubicBezTo>
                  <a:cubicBezTo>
                    <a:pt x="35" y="8"/>
                    <a:pt x="38" y="9"/>
                    <a:pt x="38" y="10"/>
                  </a:cubicBezTo>
                  <a:cubicBezTo>
                    <a:pt x="39" y="10"/>
                    <a:pt x="38" y="12"/>
                    <a:pt x="37" y="15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4"/>
                    <a:pt x="33" y="34"/>
                    <a:pt x="32" y="44"/>
                  </a:cubicBezTo>
                  <a:cubicBezTo>
                    <a:pt x="32" y="52"/>
                    <a:pt x="33" y="83"/>
                    <a:pt x="44" y="94"/>
                  </a:cubicBezTo>
                  <a:cubicBezTo>
                    <a:pt x="46" y="97"/>
                    <a:pt x="50" y="99"/>
                    <a:pt x="53" y="99"/>
                  </a:cubicBezTo>
                  <a:cubicBezTo>
                    <a:pt x="54" y="99"/>
                    <a:pt x="55" y="98"/>
                    <a:pt x="55" y="97"/>
                  </a:cubicBezTo>
                  <a:cubicBezTo>
                    <a:pt x="55" y="96"/>
                    <a:pt x="54" y="95"/>
                    <a:pt x="53" y="95"/>
                  </a:cubicBezTo>
                  <a:cubicBezTo>
                    <a:pt x="51" y="95"/>
                    <a:pt x="48" y="94"/>
                    <a:pt x="46" y="92"/>
                  </a:cubicBezTo>
                  <a:cubicBezTo>
                    <a:pt x="37" y="82"/>
                    <a:pt x="35" y="54"/>
                    <a:pt x="36" y="45"/>
                  </a:cubicBezTo>
                  <a:cubicBezTo>
                    <a:pt x="36" y="37"/>
                    <a:pt x="37" y="28"/>
                    <a:pt x="40" y="20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2"/>
                    <a:pt x="42" y="10"/>
                    <a:pt x="41" y="8"/>
                  </a:cubicBezTo>
                  <a:cubicBezTo>
                    <a:pt x="40" y="6"/>
                    <a:pt x="38" y="5"/>
                    <a:pt x="32" y="4"/>
                  </a:cubicBezTo>
                  <a:cubicBezTo>
                    <a:pt x="24" y="2"/>
                    <a:pt x="17" y="0"/>
                    <a:pt x="12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19"/>
            <p:cNvSpPr>
              <a:spLocks/>
            </p:cNvSpPr>
            <p:nvPr/>
          </p:nvSpPr>
          <p:spPr bwMode="auto">
            <a:xfrm>
              <a:off x="4231882" y="3152776"/>
              <a:ext cx="195263" cy="711993"/>
            </a:xfrm>
            <a:custGeom>
              <a:avLst/>
              <a:gdLst>
                <a:gd name="T0" fmla="*/ 0 w 39"/>
                <a:gd name="T1" fmla="*/ 96 h 143"/>
                <a:gd name="T2" fmla="*/ 12 w 39"/>
                <a:gd name="T3" fmla="*/ 49 h 143"/>
                <a:gd name="T4" fmla="*/ 3 w 39"/>
                <a:gd name="T5" fmla="*/ 9 h 143"/>
                <a:gd name="T6" fmla="*/ 18 w 39"/>
                <a:gd name="T7" fmla="*/ 2 h 143"/>
                <a:gd name="T8" fmla="*/ 30 w 39"/>
                <a:gd name="T9" fmla="*/ 22 h 143"/>
                <a:gd name="T10" fmla="*/ 37 w 39"/>
                <a:gd name="T11" fmla="*/ 69 h 143"/>
                <a:gd name="T12" fmla="*/ 2 w 39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43">
                  <a:moveTo>
                    <a:pt x="0" y="96"/>
                  </a:moveTo>
                  <a:cubicBezTo>
                    <a:pt x="14" y="92"/>
                    <a:pt x="13" y="61"/>
                    <a:pt x="12" y="49"/>
                  </a:cubicBezTo>
                  <a:cubicBezTo>
                    <a:pt x="11" y="34"/>
                    <a:pt x="5" y="22"/>
                    <a:pt x="3" y="9"/>
                  </a:cubicBezTo>
                  <a:cubicBezTo>
                    <a:pt x="8" y="7"/>
                    <a:pt x="13" y="0"/>
                    <a:pt x="18" y="2"/>
                  </a:cubicBezTo>
                  <a:cubicBezTo>
                    <a:pt x="23" y="4"/>
                    <a:pt x="28" y="17"/>
                    <a:pt x="30" y="22"/>
                  </a:cubicBezTo>
                  <a:cubicBezTo>
                    <a:pt x="35" y="37"/>
                    <a:pt x="36" y="53"/>
                    <a:pt x="37" y="69"/>
                  </a:cubicBezTo>
                  <a:cubicBezTo>
                    <a:pt x="39" y="94"/>
                    <a:pt x="30" y="133"/>
                    <a:pt x="2" y="143"/>
                  </a:cubicBezTo>
                </a:path>
              </a:pathLst>
            </a:custGeom>
            <a:solidFill>
              <a:srgbClr val="FC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20"/>
            <p:cNvSpPr>
              <a:spLocks/>
            </p:cNvSpPr>
            <p:nvPr/>
          </p:nvSpPr>
          <p:spPr bwMode="auto">
            <a:xfrm>
              <a:off x="4222357" y="3148013"/>
              <a:ext cx="209550" cy="726281"/>
            </a:xfrm>
            <a:custGeom>
              <a:avLst/>
              <a:gdLst>
                <a:gd name="T0" fmla="*/ 9 w 42"/>
                <a:gd name="T1" fmla="*/ 5 h 146"/>
                <a:gd name="T2" fmla="*/ 4 w 42"/>
                <a:gd name="T3" fmla="*/ 8 h 146"/>
                <a:gd name="T4" fmla="*/ 3 w 42"/>
                <a:gd name="T5" fmla="*/ 10 h 146"/>
                <a:gd name="T6" fmla="*/ 7 w 42"/>
                <a:gd name="T7" fmla="*/ 25 h 146"/>
                <a:gd name="T8" fmla="*/ 12 w 42"/>
                <a:gd name="T9" fmla="*/ 50 h 146"/>
                <a:gd name="T10" fmla="*/ 2 w 42"/>
                <a:gd name="T11" fmla="*/ 95 h 146"/>
                <a:gd name="T12" fmla="*/ 1 w 42"/>
                <a:gd name="T13" fmla="*/ 97 h 146"/>
                <a:gd name="T14" fmla="*/ 3 w 42"/>
                <a:gd name="T15" fmla="*/ 99 h 146"/>
                <a:gd name="T16" fmla="*/ 16 w 42"/>
                <a:gd name="T17" fmla="*/ 62 h 146"/>
                <a:gd name="T18" fmla="*/ 16 w 42"/>
                <a:gd name="T19" fmla="*/ 50 h 146"/>
                <a:gd name="T20" fmla="*/ 10 w 42"/>
                <a:gd name="T21" fmla="*/ 24 h 146"/>
                <a:gd name="T22" fmla="*/ 7 w 42"/>
                <a:gd name="T23" fmla="*/ 11 h 146"/>
                <a:gd name="T24" fmla="*/ 11 w 42"/>
                <a:gd name="T25" fmla="*/ 8 h 146"/>
                <a:gd name="T26" fmla="*/ 20 w 42"/>
                <a:gd name="T27" fmla="*/ 5 h 146"/>
                <a:gd name="T28" fmla="*/ 30 w 42"/>
                <a:gd name="T29" fmla="*/ 23 h 146"/>
                <a:gd name="T30" fmla="*/ 30 w 42"/>
                <a:gd name="T31" fmla="*/ 23 h 146"/>
                <a:gd name="T32" fmla="*/ 38 w 42"/>
                <a:gd name="T33" fmla="*/ 70 h 146"/>
                <a:gd name="T34" fmla="*/ 4 w 42"/>
                <a:gd name="T35" fmla="*/ 142 h 146"/>
                <a:gd name="T36" fmla="*/ 3 w 42"/>
                <a:gd name="T37" fmla="*/ 144 h 146"/>
                <a:gd name="T38" fmla="*/ 5 w 42"/>
                <a:gd name="T39" fmla="*/ 145 h 146"/>
                <a:gd name="T40" fmla="*/ 41 w 42"/>
                <a:gd name="T41" fmla="*/ 70 h 146"/>
                <a:gd name="T42" fmla="*/ 33 w 42"/>
                <a:gd name="T43" fmla="*/ 22 h 146"/>
                <a:gd name="T44" fmla="*/ 33 w 42"/>
                <a:gd name="T45" fmla="*/ 22 h 146"/>
                <a:gd name="T46" fmla="*/ 21 w 42"/>
                <a:gd name="T47" fmla="*/ 2 h 146"/>
                <a:gd name="T48" fmla="*/ 9 w 42"/>
                <a:gd name="T49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46">
                  <a:moveTo>
                    <a:pt x="9" y="5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2"/>
                    <a:pt x="12" y="41"/>
                    <a:pt x="12" y="50"/>
                  </a:cubicBezTo>
                  <a:cubicBezTo>
                    <a:pt x="13" y="60"/>
                    <a:pt x="15" y="91"/>
                    <a:pt x="2" y="95"/>
                  </a:cubicBezTo>
                  <a:cubicBezTo>
                    <a:pt x="1" y="96"/>
                    <a:pt x="0" y="97"/>
                    <a:pt x="1" y="97"/>
                  </a:cubicBezTo>
                  <a:cubicBezTo>
                    <a:pt x="1" y="98"/>
                    <a:pt x="2" y="99"/>
                    <a:pt x="3" y="99"/>
                  </a:cubicBezTo>
                  <a:cubicBezTo>
                    <a:pt x="14" y="95"/>
                    <a:pt x="16" y="78"/>
                    <a:pt x="16" y="62"/>
                  </a:cubicBezTo>
                  <a:cubicBezTo>
                    <a:pt x="16" y="58"/>
                    <a:pt x="16" y="54"/>
                    <a:pt x="16" y="50"/>
                  </a:cubicBezTo>
                  <a:cubicBezTo>
                    <a:pt x="15" y="40"/>
                    <a:pt x="13" y="32"/>
                    <a:pt x="10" y="24"/>
                  </a:cubicBezTo>
                  <a:cubicBezTo>
                    <a:pt x="10" y="24"/>
                    <a:pt x="7" y="13"/>
                    <a:pt x="7" y="11"/>
                  </a:cubicBezTo>
                  <a:cubicBezTo>
                    <a:pt x="8" y="10"/>
                    <a:pt x="11" y="8"/>
                    <a:pt x="11" y="8"/>
                  </a:cubicBezTo>
                  <a:cubicBezTo>
                    <a:pt x="14" y="6"/>
                    <a:pt x="17" y="4"/>
                    <a:pt x="20" y="5"/>
                  </a:cubicBezTo>
                  <a:cubicBezTo>
                    <a:pt x="24" y="7"/>
                    <a:pt x="28" y="19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6" y="38"/>
                    <a:pt x="37" y="55"/>
                    <a:pt x="38" y="70"/>
                  </a:cubicBezTo>
                  <a:cubicBezTo>
                    <a:pt x="39" y="90"/>
                    <a:pt x="33" y="132"/>
                    <a:pt x="4" y="142"/>
                  </a:cubicBezTo>
                  <a:cubicBezTo>
                    <a:pt x="3" y="142"/>
                    <a:pt x="2" y="143"/>
                    <a:pt x="3" y="144"/>
                  </a:cubicBezTo>
                  <a:cubicBezTo>
                    <a:pt x="3" y="145"/>
                    <a:pt x="4" y="146"/>
                    <a:pt x="5" y="145"/>
                  </a:cubicBezTo>
                  <a:cubicBezTo>
                    <a:pt x="32" y="136"/>
                    <a:pt x="42" y="99"/>
                    <a:pt x="41" y="70"/>
                  </a:cubicBezTo>
                  <a:cubicBezTo>
                    <a:pt x="40" y="55"/>
                    <a:pt x="39" y="38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0" y="13"/>
                    <a:pt x="26" y="4"/>
                    <a:pt x="21" y="2"/>
                  </a:cubicBezTo>
                  <a:cubicBezTo>
                    <a:pt x="17" y="0"/>
                    <a:pt x="13" y="3"/>
                    <a:pt x="9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21"/>
            <p:cNvSpPr>
              <a:spLocks/>
            </p:cNvSpPr>
            <p:nvPr/>
          </p:nvSpPr>
          <p:spPr bwMode="auto">
            <a:xfrm>
              <a:off x="2925766" y="3581401"/>
              <a:ext cx="1027510" cy="631031"/>
            </a:xfrm>
            <a:custGeom>
              <a:avLst/>
              <a:gdLst>
                <a:gd name="T0" fmla="*/ 57 w 206"/>
                <a:gd name="T1" fmla="*/ 0 h 127"/>
                <a:gd name="T2" fmla="*/ 36 w 206"/>
                <a:gd name="T3" fmla="*/ 12 h 127"/>
                <a:gd name="T4" fmla="*/ 17 w 206"/>
                <a:gd name="T5" fmla="*/ 23 h 127"/>
                <a:gd name="T6" fmla="*/ 2 w 206"/>
                <a:gd name="T7" fmla="*/ 59 h 127"/>
                <a:gd name="T8" fmla="*/ 7 w 206"/>
                <a:gd name="T9" fmla="*/ 99 h 127"/>
                <a:gd name="T10" fmla="*/ 43 w 206"/>
                <a:gd name="T11" fmla="*/ 120 h 127"/>
                <a:gd name="T12" fmla="*/ 85 w 206"/>
                <a:gd name="T13" fmla="*/ 125 h 127"/>
                <a:gd name="T14" fmla="*/ 127 w 206"/>
                <a:gd name="T15" fmla="*/ 126 h 127"/>
                <a:gd name="T16" fmla="*/ 165 w 206"/>
                <a:gd name="T17" fmla="*/ 113 h 127"/>
                <a:gd name="T18" fmla="*/ 194 w 206"/>
                <a:gd name="T19" fmla="*/ 93 h 127"/>
                <a:gd name="T20" fmla="*/ 195 w 206"/>
                <a:gd name="T21" fmla="*/ 32 h 127"/>
                <a:gd name="T22" fmla="*/ 171 w 206"/>
                <a:gd name="T23" fmla="*/ 17 h 127"/>
                <a:gd name="T24" fmla="*/ 147 w 206"/>
                <a:gd name="T25" fmla="*/ 3 h 127"/>
                <a:gd name="T26" fmla="*/ 137 w 206"/>
                <a:gd name="T27" fmla="*/ 35 h 127"/>
                <a:gd name="T28" fmla="*/ 102 w 206"/>
                <a:gd name="T29" fmla="*/ 46 h 127"/>
                <a:gd name="T30" fmla="*/ 54 w 206"/>
                <a:gd name="T31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127">
                  <a:moveTo>
                    <a:pt x="57" y="0"/>
                  </a:moveTo>
                  <a:cubicBezTo>
                    <a:pt x="50" y="2"/>
                    <a:pt x="43" y="9"/>
                    <a:pt x="36" y="12"/>
                  </a:cubicBezTo>
                  <a:cubicBezTo>
                    <a:pt x="29" y="15"/>
                    <a:pt x="23" y="18"/>
                    <a:pt x="17" y="23"/>
                  </a:cubicBezTo>
                  <a:cubicBezTo>
                    <a:pt x="6" y="32"/>
                    <a:pt x="3" y="45"/>
                    <a:pt x="2" y="59"/>
                  </a:cubicBezTo>
                  <a:cubicBezTo>
                    <a:pt x="0" y="72"/>
                    <a:pt x="2" y="88"/>
                    <a:pt x="7" y="99"/>
                  </a:cubicBezTo>
                  <a:cubicBezTo>
                    <a:pt x="15" y="114"/>
                    <a:pt x="28" y="118"/>
                    <a:pt x="43" y="120"/>
                  </a:cubicBezTo>
                  <a:cubicBezTo>
                    <a:pt x="57" y="123"/>
                    <a:pt x="71" y="122"/>
                    <a:pt x="85" y="125"/>
                  </a:cubicBezTo>
                  <a:cubicBezTo>
                    <a:pt x="98" y="127"/>
                    <a:pt x="113" y="127"/>
                    <a:pt x="127" y="126"/>
                  </a:cubicBezTo>
                  <a:cubicBezTo>
                    <a:pt x="142" y="125"/>
                    <a:pt x="152" y="119"/>
                    <a:pt x="165" y="113"/>
                  </a:cubicBezTo>
                  <a:cubicBezTo>
                    <a:pt x="175" y="108"/>
                    <a:pt x="188" y="103"/>
                    <a:pt x="194" y="93"/>
                  </a:cubicBezTo>
                  <a:cubicBezTo>
                    <a:pt x="202" y="79"/>
                    <a:pt x="206" y="46"/>
                    <a:pt x="195" y="32"/>
                  </a:cubicBezTo>
                  <a:cubicBezTo>
                    <a:pt x="188" y="24"/>
                    <a:pt x="180" y="22"/>
                    <a:pt x="171" y="17"/>
                  </a:cubicBezTo>
                  <a:cubicBezTo>
                    <a:pt x="163" y="13"/>
                    <a:pt x="155" y="6"/>
                    <a:pt x="147" y="3"/>
                  </a:cubicBezTo>
                  <a:cubicBezTo>
                    <a:pt x="146" y="18"/>
                    <a:pt x="151" y="24"/>
                    <a:pt x="137" y="35"/>
                  </a:cubicBezTo>
                  <a:cubicBezTo>
                    <a:pt x="126" y="42"/>
                    <a:pt x="114" y="45"/>
                    <a:pt x="102" y="46"/>
                  </a:cubicBezTo>
                  <a:cubicBezTo>
                    <a:pt x="80" y="46"/>
                    <a:pt x="55" y="33"/>
                    <a:pt x="54" y="7"/>
                  </a:cubicBezTo>
                </a:path>
              </a:pathLst>
            </a:custGeom>
            <a:solidFill>
              <a:srgbClr val="FC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22"/>
            <p:cNvSpPr>
              <a:spLocks/>
            </p:cNvSpPr>
            <p:nvPr/>
          </p:nvSpPr>
          <p:spPr bwMode="auto">
            <a:xfrm>
              <a:off x="3165081" y="4187428"/>
              <a:ext cx="484585" cy="59531"/>
            </a:xfrm>
            <a:custGeom>
              <a:avLst/>
              <a:gdLst>
                <a:gd name="T0" fmla="*/ 0 w 97"/>
                <a:gd name="T1" fmla="*/ 1 h 12"/>
                <a:gd name="T2" fmla="*/ 15 w 97"/>
                <a:gd name="T3" fmla="*/ 6 h 12"/>
                <a:gd name="T4" fmla="*/ 27 w 97"/>
                <a:gd name="T5" fmla="*/ 9 h 12"/>
                <a:gd name="T6" fmla="*/ 38 w 97"/>
                <a:gd name="T7" fmla="*/ 9 h 12"/>
                <a:gd name="T8" fmla="*/ 51 w 97"/>
                <a:gd name="T9" fmla="*/ 11 h 12"/>
                <a:gd name="T10" fmla="*/ 73 w 97"/>
                <a:gd name="T11" fmla="*/ 9 h 12"/>
                <a:gd name="T12" fmla="*/ 94 w 97"/>
                <a:gd name="T13" fmla="*/ 2 h 12"/>
                <a:gd name="T14" fmla="*/ 97 w 97"/>
                <a:gd name="T15" fmla="*/ 0 h 12"/>
                <a:gd name="T16" fmla="*/ 71 w 97"/>
                <a:gd name="T17" fmla="*/ 2 h 12"/>
                <a:gd name="T18" fmla="*/ 44 w 97"/>
                <a:gd name="T19" fmla="*/ 5 h 12"/>
                <a:gd name="T20" fmla="*/ 24 w 97"/>
                <a:gd name="T21" fmla="*/ 2 h 12"/>
                <a:gd name="T22" fmla="*/ 14 w 97"/>
                <a:gd name="T23" fmla="*/ 2 h 12"/>
                <a:gd name="T24" fmla="*/ 3 w 97"/>
                <a:gd name="T2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">
                  <a:moveTo>
                    <a:pt x="0" y="1"/>
                  </a:moveTo>
                  <a:cubicBezTo>
                    <a:pt x="4" y="5"/>
                    <a:pt x="11" y="6"/>
                    <a:pt x="15" y="6"/>
                  </a:cubicBezTo>
                  <a:cubicBezTo>
                    <a:pt x="19" y="7"/>
                    <a:pt x="23" y="9"/>
                    <a:pt x="27" y="9"/>
                  </a:cubicBezTo>
                  <a:cubicBezTo>
                    <a:pt x="31" y="10"/>
                    <a:pt x="34" y="9"/>
                    <a:pt x="38" y="9"/>
                  </a:cubicBezTo>
                  <a:cubicBezTo>
                    <a:pt x="42" y="9"/>
                    <a:pt x="46" y="10"/>
                    <a:pt x="51" y="11"/>
                  </a:cubicBezTo>
                  <a:cubicBezTo>
                    <a:pt x="58" y="12"/>
                    <a:pt x="66" y="10"/>
                    <a:pt x="73" y="9"/>
                  </a:cubicBezTo>
                  <a:cubicBezTo>
                    <a:pt x="80" y="8"/>
                    <a:pt x="88" y="5"/>
                    <a:pt x="94" y="2"/>
                  </a:cubicBezTo>
                  <a:cubicBezTo>
                    <a:pt x="95" y="1"/>
                    <a:pt x="96" y="1"/>
                    <a:pt x="97" y="0"/>
                  </a:cubicBezTo>
                  <a:cubicBezTo>
                    <a:pt x="89" y="0"/>
                    <a:pt x="80" y="2"/>
                    <a:pt x="71" y="2"/>
                  </a:cubicBezTo>
                  <a:cubicBezTo>
                    <a:pt x="62" y="2"/>
                    <a:pt x="53" y="4"/>
                    <a:pt x="44" y="5"/>
                  </a:cubicBezTo>
                  <a:cubicBezTo>
                    <a:pt x="38" y="5"/>
                    <a:pt x="31" y="3"/>
                    <a:pt x="24" y="2"/>
                  </a:cubicBezTo>
                  <a:cubicBezTo>
                    <a:pt x="21" y="2"/>
                    <a:pt x="18" y="2"/>
                    <a:pt x="14" y="2"/>
                  </a:cubicBezTo>
                  <a:cubicBezTo>
                    <a:pt x="10" y="2"/>
                    <a:pt x="6" y="0"/>
                    <a:pt x="3" y="1"/>
                  </a:cubicBezTo>
                </a:path>
              </a:pathLst>
            </a:custGeom>
            <a:solidFill>
              <a:srgbClr val="F9C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23"/>
            <p:cNvSpPr>
              <a:spLocks/>
            </p:cNvSpPr>
            <p:nvPr/>
          </p:nvSpPr>
          <p:spPr bwMode="auto">
            <a:xfrm>
              <a:off x="3205563" y="4207669"/>
              <a:ext cx="289322" cy="244078"/>
            </a:xfrm>
            <a:custGeom>
              <a:avLst/>
              <a:gdLst>
                <a:gd name="T0" fmla="*/ 28 w 58"/>
                <a:gd name="T1" fmla="*/ 3 h 49"/>
                <a:gd name="T2" fmla="*/ 15 w 58"/>
                <a:gd name="T3" fmla="*/ 13 h 49"/>
                <a:gd name="T4" fmla="*/ 6 w 58"/>
                <a:gd name="T5" fmla="*/ 19 h 49"/>
                <a:gd name="T6" fmla="*/ 7 w 58"/>
                <a:gd name="T7" fmla="*/ 28 h 49"/>
                <a:gd name="T8" fmla="*/ 19 w 58"/>
                <a:gd name="T9" fmla="*/ 31 h 49"/>
                <a:gd name="T10" fmla="*/ 17 w 58"/>
                <a:gd name="T11" fmla="*/ 44 h 49"/>
                <a:gd name="T12" fmla="*/ 31 w 58"/>
                <a:gd name="T13" fmla="*/ 40 h 49"/>
                <a:gd name="T14" fmla="*/ 49 w 58"/>
                <a:gd name="T15" fmla="*/ 48 h 49"/>
                <a:gd name="T16" fmla="*/ 53 w 58"/>
                <a:gd name="T17" fmla="*/ 44 h 49"/>
                <a:gd name="T18" fmla="*/ 52 w 58"/>
                <a:gd name="T19" fmla="*/ 35 h 49"/>
                <a:gd name="T20" fmla="*/ 44 w 58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49">
                  <a:moveTo>
                    <a:pt x="28" y="3"/>
                  </a:moveTo>
                  <a:cubicBezTo>
                    <a:pt x="23" y="4"/>
                    <a:pt x="19" y="10"/>
                    <a:pt x="15" y="13"/>
                  </a:cubicBezTo>
                  <a:cubicBezTo>
                    <a:pt x="12" y="16"/>
                    <a:pt x="10" y="18"/>
                    <a:pt x="6" y="19"/>
                  </a:cubicBezTo>
                  <a:cubicBezTo>
                    <a:pt x="0" y="21"/>
                    <a:pt x="1" y="25"/>
                    <a:pt x="7" y="28"/>
                  </a:cubicBezTo>
                  <a:cubicBezTo>
                    <a:pt x="11" y="29"/>
                    <a:pt x="16" y="28"/>
                    <a:pt x="19" y="31"/>
                  </a:cubicBezTo>
                  <a:cubicBezTo>
                    <a:pt x="11" y="32"/>
                    <a:pt x="12" y="40"/>
                    <a:pt x="17" y="44"/>
                  </a:cubicBezTo>
                  <a:cubicBezTo>
                    <a:pt x="23" y="48"/>
                    <a:pt x="28" y="46"/>
                    <a:pt x="31" y="40"/>
                  </a:cubicBezTo>
                  <a:cubicBezTo>
                    <a:pt x="37" y="43"/>
                    <a:pt x="43" y="46"/>
                    <a:pt x="49" y="48"/>
                  </a:cubicBezTo>
                  <a:cubicBezTo>
                    <a:pt x="54" y="49"/>
                    <a:pt x="55" y="49"/>
                    <a:pt x="53" y="44"/>
                  </a:cubicBezTo>
                  <a:cubicBezTo>
                    <a:pt x="51" y="39"/>
                    <a:pt x="50" y="39"/>
                    <a:pt x="52" y="35"/>
                  </a:cubicBezTo>
                  <a:cubicBezTo>
                    <a:pt x="56" y="21"/>
                    <a:pt x="58" y="7"/>
                    <a:pt x="44" y="0"/>
                  </a:cubicBezTo>
                </a:path>
              </a:pathLst>
            </a:custGeom>
            <a:solidFill>
              <a:srgbClr val="F9C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24"/>
            <p:cNvSpPr>
              <a:spLocks/>
            </p:cNvSpPr>
            <p:nvPr/>
          </p:nvSpPr>
          <p:spPr bwMode="auto">
            <a:xfrm>
              <a:off x="2722169" y="3317082"/>
              <a:ext cx="259556" cy="338137"/>
            </a:xfrm>
            <a:custGeom>
              <a:avLst/>
              <a:gdLst>
                <a:gd name="T0" fmla="*/ 52 w 52"/>
                <a:gd name="T1" fmla="*/ 36 h 68"/>
                <a:gd name="T2" fmla="*/ 18 w 52"/>
                <a:gd name="T3" fmla="*/ 13 h 68"/>
                <a:gd name="T4" fmla="*/ 1 w 52"/>
                <a:gd name="T5" fmla="*/ 25 h 68"/>
                <a:gd name="T6" fmla="*/ 51 w 52"/>
                <a:gd name="T7" fmla="*/ 36 h 68"/>
                <a:gd name="T8" fmla="*/ 48 w 52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52" y="36"/>
                  </a:moveTo>
                  <a:cubicBezTo>
                    <a:pt x="38" y="35"/>
                    <a:pt x="27" y="22"/>
                    <a:pt x="18" y="13"/>
                  </a:cubicBezTo>
                  <a:cubicBezTo>
                    <a:pt x="6" y="0"/>
                    <a:pt x="0" y="11"/>
                    <a:pt x="1" y="25"/>
                  </a:cubicBezTo>
                  <a:cubicBezTo>
                    <a:pt x="4" y="54"/>
                    <a:pt x="42" y="68"/>
                    <a:pt x="51" y="36"/>
                  </a:cubicBezTo>
                  <a:cubicBezTo>
                    <a:pt x="50" y="34"/>
                    <a:pt x="49" y="35"/>
                    <a:pt x="48" y="34"/>
                  </a:cubicBezTo>
                </a:path>
              </a:pathLst>
            </a:custGeom>
            <a:solidFill>
              <a:srgbClr val="FC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25"/>
            <p:cNvSpPr>
              <a:spLocks noEditPoints="1"/>
            </p:cNvSpPr>
            <p:nvPr/>
          </p:nvSpPr>
          <p:spPr bwMode="auto">
            <a:xfrm>
              <a:off x="2717406" y="3342085"/>
              <a:ext cx="273844" cy="258366"/>
            </a:xfrm>
            <a:custGeom>
              <a:avLst/>
              <a:gdLst>
                <a:gd name="T0" fmla="*/ 7 w 55"/>
                <a:gd name="T1" fmla="*/ 1 h 52"/>
                <a:gd name="T2" fmla="*/ 1 w 55"/>
                <a:gd name="T3" fmla="*/ 21 h 52"/>
                <a:gd name="T4" fmla="*/ 29 w 55"/>
                <a:gd name="T5" fmla="*/ 51 h 52"/>
                <a:gd name="T6" fmla="*/ 53 w 55"/>
                <a:gd name="T7" fmla="*/ 33 h 52"/>
                <a:gd name="T8" fmla="*/ 55 w 55"/>
                <a:gd name="T9" fmla="*/ 31 h 52"/>
                <a:gd name="T10" fmla="*/ 55 w 55"/>
                <a:gd name="T11" fmla="*/ 31 h 52"/>
                <a:gd name="T12" fmla="*/ 53 w 55"/>
                <a:gd name="T13" fmla="*/ 30 h 52"/>
                <a:gd name="T14" fmla="*/ 53 w 55"/>
                <a:gd name="T15" fmla="*/ 30 h 52"/>
                <a:gd name="T16" fmla="*/ 50 w 55"/>
                <a:gd name="T17" fmla="*/ 28 h 52"/>
                <a:gd name="T18" fmla="*/ 49 w 55"/>
                <a:gd name="T19" fmla="*/ 28 h 52"/>
                <a:gd name="T20" fmla="*/ 48 w 55"/>
                <a:gd name="T21" fmla="*/ 28 h 52"/>
                <a:gd name="T22" fmla="*/ 24 w 55"/>
                <a:gd name="T23" fmla="*/ 10 h 52"/>
                <a:gd name="T24" fmla="*/ 20 w 55"/>
                <a:gd name="T25" fmla="*/ 7 h 52"/>
                <a:gd name="T26" fmla="*/ 7 w 55"/>
                <a:gd name="T27" fmla="*/ 1 h 52"/>
                <a:gd name="T28" fmla="*/ 30 w 55"/>
                <a:gd name="T29" fmla="*/ 48 h 52"/>
                <a:gd name="T30" fmla="*/ 4 w 55"/>
                <a:gd name="T31" fmla="*/ 20 h 52"/>
                <a:gd name="T32" fmla="*/ 8 w 55"/>
                <a:gd name="T33" fmla="*/ 4 h 52"/>
                <a:gd name="T34" fmla="*/ 18 w 55"/>
                <a:gd name="T35" fmla="*/ 9 h 52"/>
                <a:gd name="T36" fmla="*/ 21 w 55"/>
                <a:gd name="T37" fmla="*/ 13 h 52"/>
                <a:gd name="T38" fmla="*/ 50 w 55"/>
                <a:gd name="T39" fmla="*/ 33 h 52"/>
                <a:gd name="T40" fmla="*/ 30 w 55"/>
                <a:gd name="T41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52">
                  <a:moveTo>
                    <a:pt x="7" y="1"/>
                  </a:moveTo>
                  <a:cubicBezTo>
                    <a:pt x="2" y="3"/>
                    <a:pt x="0" y="11"/>
                    <a:pt x="1" y="21"/>
                  </a:cubicBezTo>
                  <a:cubicBezTo>
                    <a:pt x="2" y="38"/>
                    <a:pt x="17" y="50"/>
                    <a:pt x="29" y="51"/>
                  </a:cubicBezTo>
                  <a:cubicBezTo>
                    <a:pt x="41" y="52"/>
                    <a:pt x="49" y="45"/>
                    <a:pt x="53" y="33"/>
                  </a:cubicBezTo>
                  <a:cubicBezTo>
                    <a:pt x="54" y="33"/>
                    <a:pt x="55" y="32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4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2" y="29"/>
                    <a:pt x="51" y="28"/>
                    <a:pt x="50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8" y="28"/>
                    <a:pt x="48" y="28"/>
                  </a:cubicBezTo>
                  <a:cubicBezTo>
                    <a:pt x="38" y="25"/>
                    <a:pt x="30" y="17"/>
                    <a:pt x="24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0"/>
                    <a:pt x="9" y="0"/>
                    <a:pt x="7" y="1"/>
                  </a:cubicBezTo>
                  <a:close/>
                  <a:moveTo>
                    <a:pt x="30" y="48"/>
                  </a:moveTo>
                  <a:cubicBezTo>
                    <a:pt x="18" y="47"/>
                    <a:pt x="6" y="36"/>
                    <a:pt x="4" y="20"/>
                  </a:cubicBezTo>
                  <a:cubicBezTo>
                    <a:pt x="3" y="12"/>
                    <a:pt x="5" y="6"/>
                    <a:pt x="8" y="4"/>
                  </a:cubicBezTo>
                  <a:cubicBezTo>
                    <a:pt x="10" y="3"/>
                    <a:pt x="14" y="5"/>
                    <a:pt x="18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9" y="21"/>
                    <a:pt x="38" y="30"/>
                    <a:pt x="50" y="33"/>
                  </a:cubicBezTo>
                  <a:cubicBezTo>
                    <a:pt x="46" y="43"/>
                    <a:pt x="39" y="49"/>
                    <a:pt x="30" y="4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26"/>
            <p:cNvSpPr>
              <a:spLocks/>
            </p:cNvSpPr>
            <p:nvPr/>
          </p:nvSpPr>
          <p:spPr bwMode="auto">
            <a:xfrm>
              <a:off x="3873503" y="3292079"/>
              <a:ext cx="239316" cy="223837"/>
            </a:xfrm>
            <a:custGeom>
              <a:avLst/>
              <a:gdLst>
                <a:gd name="T0" fmla="*/ 0 w 48"/>
                <a:gd name="T1" fmla="*/ 28 h 45"/>
                <a:gd name="T2" fmla="*/ 30 w 48"/>
                <a:gd name="T3" fmla="*/ 11 h 45"/>
                <a:gd name="T4" fmla="*/ 42 w 48"/>
                <a:gd name="T5" fmla="*/ 6 h 45"/>
                <a:gd name="T6" fmla="*/ 48 w 48"/>
                <a:gd name="T7" fmla="*/ 22 h 45"/>
                <a:gd name="T8" fmla="*/ 27 w 48"/>
                <a:gd name="T9" fmla="*/ 44 h 45"/>
                <a:gd name="T10" fmla="*/ 1 w 48"/>
                <a:gd name="T11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5">
                  <a:moveTo>
                    <a:pt x="0" y="28"/>
                  </a:moveTo>
                  <a:cubicBezTo>
                    <a:pt x="5" y="38"/>
                    <a:pt x="26" y="17"/>
                    <a:pt x="30" y="11"/>
                  </a:cubicBezTo>
                  <a:cubicBezTo>
                    <a:pt x="34" y="7"/>
                    <a:pt x="34" y="0"/>
                    <a:pt x="42" y="6"/>
                  </a:cubicBezTo>
                  <a:cubicBezTo>
                    <a:pt x="48" y="9"/>
                    <a:pt x="48" y="16"/>
                    <a:pt x="48" y="22"/>
                  </a:cubicBezTo>
                  <a:cubicBezTo>
                    <a:pt x="48" y="35"/>
                    <a:pt x="40" y="41"/>
                    <a:pt x="27" y="44"/>
                  </a:cubicBezTo>
                  <a:cubicBezTo>
                    <a:pt x="18" y="45"/>
                    <a:pt x="1" y="45"/>
                    <a:pt x="1" y="32"/>
                  </a:cubicBezTo>
                </a:path>
              </a:pathLst>
            </a:custGeom>
            <a:solidFill>
              <a:srgbClr val="FC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27"/>
            <p:cNvSpPr>
              <a:spLocks noEditPoints="1"/>
            </p:cNvSpPr>
            <p:nvPr/>
          </p:nvSpPr>
          <p:spPr bwMode="auto">
            <a:xfrm>
              <a:off x="3863978" y="3296841"/>
              <a:ext cx="258366" cy="229791"/>
            </a:xfrm>
            <a:custGeom>
              <a:avLst/>
              <a:gdLst>
                <a:gd name="T0" fmla="*/ 38 w 52"/>
                <a:gd name="T1" fmla="*/ 1 h 46"/>
                <a:gd name="T2" fmla="*/ 33 w 52"/>
                <a:gd name="T3" fmla="*/ 6 h 46"/>
                <a:gd name="T4" fmla="*/ 31 w 52"/>
                <a:gd name="T5" fmla="*/ 9 h 46"/>
                <a:gd name="T6" fmla="*/ 6 w 52"/>
                <a:gd name="T7" fmla="*/ 28 h 46"/>
                <a:gd name="T8" fmla="*/ 3 w 52"/>
                <a:gd name="T9" fmla="*/ 27 h 46"/>
                <a:gd name="T10" fmla="*/ 1 w 52"/>
                <a:gd name="T11" fmla="*/ 26 h 46"/>
                <a:gd name="T12" fmla="*/ 0 w 52"/>
                <a:gd name="T13" fmla="*/ 27 h 46"/>
                <a:gd name="T14" fmla="*/ 0 w 52"/>
                <a:gd name="T15" fmla="*/ 28 h 46"/>
                <a:gd name="T16" fmla="*/ 2 w 52"/>
                <a:gd name="T17" fmla="*/ 30 h 46"/>
                <a:gd name="T18" fmla="*/ 1 w 52"/>
                <a:gd name="T19" fmla="*/ 31 h 46"/>
                <a:gd name="T20" fmla="*/ 1 w 52"/>
                <a:gd name="T21" fmla="*/ 31 h 46"/>
                <a:gd name="T22" fmla="*/ 6 w 52"/>
                <a:gd name="T23" fmla="*/ 41 h 46"/>
                <a:gd name="T24" fmla="*/ 30 w 52"/>
                <a:gd name="T25" fmla="*/ 44 h 46"/>
                <a:gd name="T26" fmla="*/ 52 w 52"/>
                <a:gd name="T27" fmla="*/ 21 h 46"/>
                <a:gd name="T28" fmla="*/ 45 w 52"/>
                <a:gd name="T29" fmla="*/ 3 h 46"/>
                <a:gd name="T30" fmla="*/ 38 w 52"/>
                <a:gd name="T31" fmla="*/ 1 h 46"/>
                <a:gd name="T32" fmla="*/ 34 w 52"/>
                <a:gd name="T33" fmla="*/ 11 h 46"/>
                <a:gd name="T34" fmla="*/ 36 w 52"/>
                <a:gd name="T35" fmla="*/ 8 h 46"/>
                <a:gd name="T36" fmla="*/ 38 w 52"/>
                <a:gd name="T37" fmla="*/ 4 h 46"/>
                <a:gd name="T38" fmla="*/ 43 w 52"/>
                <a:gd name="T39" fmla="*/ 6 h 46"/>
                <a:gd name="T40" fmla="*/ 49 w 52"/>
                <a:gd name="T41" fmla="*/ 21 h 46"/>
                <a:gd name="T42" fmla="*/ 29 w 52"/>
                <a:gd name="T43" fmla="*/ 41 h 46"/>
                <a:gd name="T44" fmla="*/ 8 w 52"/>
                <a:gd name="T45" fmla="*/ 38 h 46"/>
                <a:gd name="T46" fmla="*/ 5 w 52"/>
                <a:gd name="T47" fmla="*/ 31 h 46"/>
                <a:gd name="T48" fmla="*/ 5 w 52"/>
                <a:gd name="T49" fmla="*/ 32 h 46"/>
                <a:gd name="T50" fmla="*/ 34 w 52"/>
                <a:gd name="T5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6">
                  <a:moveTo>
                    <a:pt x="38" y="1"/>
                  </a:moveTo>
                  <a:cubicBezTo>
                    <a:pt x="35" y="2"/>
                    <a:pt x="34" y="4"/>
                    <a:pt x="33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7" y="15"/>
                    <a:pt x="12" y="29"/>
                    <a:pt x="6" y="28"/>
                  </a:cubicBezTo>
                  <a:cubicBezTo>
                    <a:pt x="5" y="28"/>
                    <a:pt x="4" y="28"/>
                    <a:pt x="3" y="27"/>
                  </a:cubicBezTo>
                  <a:cubicBezTo>
                    <a:pt x="3" y="26"/>
                    <a:pt x="2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5"/>
                    <a:pt x="3" y="38"/>
                    <a:pt x="6" y="41"/>
                  </a:cubicBezTo>
                  <a:cubicBezTo>
                    <a:pt x="12" y="45"/>
                    <a:pt x="22" y="46"/>
                    <a:pt x="30" y="44"/>
                  </a:cubicBezTo>
                  <a:cubicBezTo>
                    <a:pt x="44" y="42"/>
                    <a:pt x="52" y="34"/>
                    <a:pt x="52" y="21"/>
                  </a:cubicBezTo>
                  <a:cubicBezTo>
                    <a:pt x="52" y="12"/>
                    <a:pt x="50" y="6"/>
                    <a:pt x="45" y="3"/>
                  </a:cubicBezTo>
                  <a:cubicBezTo>
                    <a:pt x="42" y="1"/>
                    <a:pt x="40" y="0"/>
                    <a:pt x="38" y="1"/>
                  </a:cubicBezTo>
                  <a:close/>
                  <a:moveTo>
                    <a:pt x="34" y="11"/>
                  </a:moveTo>
                  <a:cubicBezTo>
                    <a:pt x="34" y="11"/>
                    <a:pt x="36" y="8"/>
                    <a:pt x="36" y="8"/>
                  </a:cubicBezTo>
                  <a:cubicBezTo>
                    <a:pt x="37" y="6"/>
                    <a:pt x="37" y="4"/>
                    <a:pt x="38" y="4"/>
                  </a:cubicBezTo>
                  <a:cubicBezTo>
                    <a:pt x="39" y="4"/>
                    <a:pt x="41" y="5"/>
                    <a:pt x="43" y="6"/>
                  </a:cubicBezTo>
                  <a:cubicBezTo>
                    <a:pt x="47" y="8"/>
                    <a:pt x="49" y="13"/>
                    <a:pt x="49" y="21"/>
                  </a:cubicBezTo>
                  <a:cubicBezTo>
                    <a:pt x="48" y="32"/>
                    <a:pt x="42" y="38"/>
                    <a:pt x="29" y="41"/>
                  </a:cubicBezTo>
                  <a:cubicBezTo>
                    <a:pt x="22" y="42"/>
                    <a:pt x="13" y="42"/>
                    <a:pt x="8" y="38"/>
                  </a:cubicBezTo>
                  <a:cubicBezTo>
                    <a:pt x="6" y="36"/>
                    <a:pt x="5" y="34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5" y="32"/>
                    <a:pt x="31" y="16"/>
                    <a:pt x="34" y="1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28"/>
            <p:cNvSpPr>
              <a:spLocks/>
            </p:cNvSpPr>
            <p:nvPr/>
          </p:nvSpPr>
          <p:spPr bwMode="auto">
            <a:xfrm>
              <a:off x="2378078" y="3481388"/>
              <a:ext cx="369094" cy="1656159"/>
            </a:xfrm>
            <a:custGeom>
              <a:avLst/>
              <a:gdLst>
                <a:gd name="T0" fmla="*/ 72 w 74"/>
                <a:gd name="T1" fmla="*/ 1 h 333"/>
                <a:gd name="T2" fmla="*/ 42 w 74"/>
                <a:gd name="T3" fmla="*/ 41 h 333"/>
                <a:gd name="T4" fmla="*/ 38 w 74"/>
                <a:gd name="T5" fmla="*/ 64 h 333"/>
                <a:gd name="T6" fmla="*/ 42 w 74"/>
                <a:gd name="T7" fmla="*/ 88 h 333"/>
                <a:gd name="T8" fmla="*/ 33 w 74"/>
                <a:gd name="T9" fmla="*/ 89 h 333"/>
                <a:gd name="T10" fmla="*/ 2 w 74"/>
                <a:gd name="T11" fmla="*/ 142 h 333"/>
                <a:gd name="T12" fmla="*/ 0 w 74"/>
                <a:gd name="T13" fmla="*/ 163 h 333"/>
                <a:gd name="T14" fmla="*/ 19 w 74"/>
                <a:gd name="T15" fmla="*/ 209 h 333"/>
                <a:gd name="T16" fmla="*/ 4 w 74"/>
                <a:gd name="T17" fmla="*/ 253 h 333"/>
                <a:gd name="T18" fmla="*/ 5 w 74"/>
                <a:gd name="T19" fmla="*/ 272 h 333"/>
                <a:gd name="T20" fmla="*/ 21 w 74"/>
                <a:gd name="T21" fmla="*/ 314 h 333"/>
                <a:gd name="T22" fmla="*/ 30 w 74"/>
                <a:gd name="T23" fmla="*/ 332 h 333"/>
                <a:gd name="T24" fmla="*/ 33 w 74"/>
                <a:gd name="T25" fmla="*/ 333 h 333"/>
                <a:gd name="T26" fmla="*/ 33 w 74"/>
                <a:gd name="T27" fmla="*/ 331 h 333"/>
                <a:gd name="T28" fmla="*/ 24 w 74"/>
                <a:gd name="T29" fmla="*/ 313 h 333"/>
                <a:gd name="T30" fmla="*/ 9 w 74"/>
                <a:gd name="T31" fmla="*/ 272 h 333"/>
                <a:gd name="T32" fmla="*/ 22 w 74"/>
                <a:gd name="T33" fmla="*/ 210 h 333"/>
                <a:gd name="T34" fmla="*/ 23 w 74"/>
                <a:gd name="T35" fmla="*/ 209 h 333"/>
                <a:gd name="T36" fmla="*/ 22 w 74"/>
                <a:gd name="T37" fmla="*/ 208 h 333"/>
                <a:gd name="T38" fmla="*/ 6 w 74"/>
                <a:gd name="T39" fmla="*/ 143 h 333"/>
                <a:gd name="T40" fmla="*/ 35 w 74"/>
                <a:gd name="T41" fmla="*/ 93 h 333"/>
                <a:gd name="T42" fmla="*/ 44 w 74"/>
                <a:gd name="T43" fmla="*/ 92 h 333"/>
                <a:gd name="T44" fmla="*/ 46 w 74"/>
                <a:gd name="T45" fmla="*/ 92 h 333"/>
                <a:gd name="T46" fmla="*/ 46 w 74"/>
                <a:gd name="T47" fmla="*/ 90 h 333"/>
                <a:gd name="T48" fmla="*/ 46 w 74"/>
                <a:gd name="T49" fmla="*/ 42 h 333"/>
                <a:gd name="T50" fmla="*/ 73 w 74"/>
                <a:gd name="T51" fmla="*/ 4 h 333"/>
                <a:gd name="T52" fmla="*/ 74 w 74"/>
                <a:gd name="T53" fmla="*/ 2 h 333"/>
                <a:gd name="T54" fmla="*/ 72 w 74"/>
                <a:gd name="T5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333">
                  <a:moveTo>
                    <a:pt x="72" y="1"/>
                  </a:moveTo>
                  <a:cubicBezTo>
                    <a:pt x="57" y="8"/>
                    <a:pt x="46" y="31"/>
                    <a:pt x="42" y="41"/>
                  </a:cubicBezTo>
                  <a:cubicBezTo>
                    <a:pt x="40" y="48"/>
                    <a:pt x="38" y="56"/>
                    <a:pt x="38" y="64"/>
                  </a:cubicBezTo>
                  <a:cubicBezTo>
                    <a:pt x="38" y="72"/>
                    <a:pt x="40" y="80"/>
                    <a:pt x="42" y="88"/>
                  </a:cubicBezTo>
                  <a:cubicBezTo>
                    <a:pt x="39" y="88"/>
                    <a:pt x="36" y="88"/>
                    <a:pt x="33" y="89"/>
                  </a:cubicBezTo>
                  <a:cubicBezTo>
                    <a:pt x="17" y="98"/>
                    <a:pt x="4" y="134"/>
                    <a:pt x="2" y="142"/>
                  </a:cubicBezTo>
                  <a:cubicBezTo>
                    <a:pt x="1" y="149"/>
                    <a:pt x="0" y="156"/>
                    <a:pt x="0" y="163"/>
                  </a:cubicBezTo>
                  <a:cubicBezTo>
                    <a:pt x="0" y="180"/>
                    <a:pt x="6" y="195"/>
                    <a:pt x="19" y="209"/>
                  </a:cubicBezTo>
                  <a:cubicBezTo>
                    <a:pt x="7" y="220"/>
                    <a:pt x="4" y="238"/>
                    <a:pt x="4" y="253"/>
                  </a:cubicBezTo>
                  <a:cubicBezTo>
                    <a:pt x="4" y="260"/>
                    <a:pt x="5" y="267"/>
                    <a:pt x="5" y="272"/>
                  </a:cubicBezTo>
                  <a:cubicBezTo>
                    <a:pt x="8" y="288"/>
                    <a:pt x="15" y="302"/>
                    <a:pt x="21" y="314"/>
                  </a:cubicBezTo>
                  <a:cubicBezTo>
                    <a:pt x="24" y="320"/>
                    <a:pt x="28" y="326"/>
                    <a:pt x="30" y="332"/>
                  </a:cubicBezTo>
                  <a:cubicBezTo>
                    <a:pt x="31" y="333"/>
                    <a:pt x="32" y="333"/>
                    <a:pt x="33" y="333"/>
                  </a:cubicBezTo>
                  <a:cubicBezTo>
                    <a:pt x="33" y="333"/>
                    <a:pt x="34" y="332"/>
                    <a:pt x="33" y="331"/>
                  </a:cubicBezTo>
                  <a:cubicBezTo>
                    <a:pt x="31" y="325"/>
                    <a:pt x="28" y="319"/>
                    <a:pt x="24" y="313"/>
                  </a:cubicBezTo>
                  <a:cubicBezTo>
                    <a:pt x="18" y="300"/>
                    <a:pt x="11" y="287"/>
                    <a:pt x="9" y="272"/>
                  </a:cubicBezTo>
                  <a:cubicBezTo>
                    <a:pt x="6" y="255"/>
                    <a:pt x="5" y="225"/>
                    <a:pt x="22" y="210"/>
                  </a:cubicBezTo>
                  <a:cubicBezTo>
                    <a:pt x="22" y="210"/>
                    <a:pt x="23" y="209"/>
                    <a:pt x="23" y="209"/>
                  </a:cubicBezTo>
                  <a:cubicBezTo>
                    <a:pt x="23" y="208"/>
                    <a:pt x="22" y="208"/>
                    <a:pt x="22" y="208"/>
                  </a:cubicBezTo>
                  <a:cubicBezTo>
                    <a:pt x="5" y="189"/>
                    <a:pt x="0" y="170"/>
                    <a:pt x="6" y="143"/>
                  </a:cubicBezTo>
                  <a:cubicBezTo>
                    <a:pt x="8" y="133"/>
                    <a:pt x="20" y="100"/>
                    <a:pt x="35" y="93"/>
                  </a:cubicBezTo>
                  <a:cubicBezTo>
                    <a:pt x="38" y="91"/>
                    <a:pt x="41" y="91"/>
                    <a:pt x="44" y="92"/>
                  </a:cubicBezTo>
                  <a:cubicBezTo>
                    <a:pt x="44" y="92"/>
                    <a:pt x="45" y="92"/>
                    <a:pt x="46" y="92"/>
                  </a:cubicBezTo>
                  <a:cubicBezTo>
                    <a:pt x="46" y="91"/>
                    <a:pt x="46" y="90"/>
                    <a:pt x="46" y="90"/>
                  </a:cubicBezTo>
                  <a:cubicBezTo>
                    <a:pt x="40" y="73"/>
                    <a:pt x="40" y="56"/>
                    <a:pt x="46" y="42"/>
                  </a:cubicBezTo>
                  <a:cubicBezTo>
                    <a:pt x="49" y="33"/>
                    <a:pt x="60" y="11"/>
                    <a:pt x="73" y="4"/>
                  </a:cubicBezTo>
                  <a:cubicBezTo>
                    <a:pt x="74" y="3"/>
                    <a:pt x="74" y="2"/>
                    <a:pt x="74" y="2"/>
                  </a:cubicBezTo>
                  <a:cubicBezTo>
                    <a:pt x="74" y="1"/>
                    <a:pt x="73" y="0"/>
                    <a:pt x="72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29"/>
            <p:cNvSpPr>
              <a:spLocks/>
            </p:cNvSpPr>
            <p:nvPr/>
          </p:nvSpPr>
          <p:spPr bwMode="auto">
            <a:xfrm>
              <a:off x="2822181" y="3148013"/>
              <a:ext cx="1170385" cy="263128"/>
            </a:xfrm>
            <a:custGeom>
              <a:avLst/>
              <a:gdLst>
                <a:gd name="T0" fmla="*/ 123 w 235"/>
                <a:gd name="T1" fmla="*/ 2 h 53"/>
                <a:gd name="T2" fmla="*/ 82 w 235"/>
                <a:gd name="T3" fmla="*/ 16 h 53"/>
                <a:gd name="T4" fmla="*/ 78 w 235"/>
                <a:gd name="T5" fmla="*/ 18 h 53"/>
                <a:gd name="T6" fmla="*/ 56 w 235"/>
                <a:gd name="T7" fmla="*/ 41 h 53"/>
                <a:gd name="T8" fmla="*/ 11 w 235"/>
                <a:gd name="T9" fmla="*/ 40 h 53"/>
                <a:gd name="T10" fmla="*/ 1 w 235"/>
                <a:gd name="T11" fmla="*/ 51 h 53"/>
                <a:gd name="T12" fmla="*/ 2 w 235"/>
                <a:gd name="T13" fmla="*/ 53 h 53"/>
                <a:gd name="T14" fmla="*/ 4 w 235"/>
                <a:gd name="T15" fmla="*/ 52 h 53"/>
                <a:gd name="T16" fmla="*/ 13 w 235"/>
                <a:gd name="T17" fmla="*/ 44 h 53"/>
                <a:gd name="T18" fmla="*/ 57 w 235"/>
                <a:gd name="T19" fmla="*/ 45 h 53"/>
                <a:gd name="T20" fmla="*/ 58 w 235"/>
                <a:gd name="T21" fmla="*/ 45 h 53"/>
                <a:gd name="T22" fmla="*/ 59 w 235"/>
                <a:gd name="T23" fmla="*/ 44 h 53"/>
                <a:gd name="T24" fmla="*/ 80 w 235"/>
                <a:gd name="T25" fmla="*/ 21 h 53"/>
                <a:gd name="T26" fmla="*/ 84 w 235"/>
                <a:gd name="T27" fmla="*/ 19 h 53"/>
                <a:gd name="T28" fmla="*/ 123 w 235"/>
                <a:gd name="T29" fmla="*/ 6 h 53"/>
                <a:gd name="T30" fmla="*/ 196 w 235"/>
                <a:gd name="T31" fmla="*/ 39 h 53"/>
                <a:gd name="T32" fmla="*/ 198 w 235"/>
                <a:gd name="T33" fmla="*/ 40 h 53"/>
                <a:gd name="T34" fmla="*/ 218 w 235"/>
                <a:gd name="T35" fmla="*/ 40 h 53"/>
                <a:gd name="T36" fmla="*/ 226 w 235"/>
                <a:gd name="T37" fmla="*/ 44 h 53"/>
                <a:gd name="T38" fmla="*/ 234 w 235"/>
                <a:gd name="T39" fmla="*/ 46 h 53"/>
                <a:gd name="T40" fmla="*/ 235 w 235"/>
                <a:gd name="T41" fmla="*/ 44 h 53"/>
                <a:gd name="T42" fmla="*/ 233 w 235"/>
                <a:gd name="T43" fmla="*/ 43 h 53"/>
                <a:gd name="T44" fmla="*/ 227 w 235"/>
                <a:gd name="T45" fmla="*/ 40 h 53"/>
                <a:gd name="T46" fmla="*/ 219 w 235"/>
                <a:gd name="T47" fmla="*/ 37 h 53"/>
                <a:gd name="T48" fmla="*/ 198 w 235"/>
                <a:gd name="T49" fmla="*/ 37 h 53"/>
                <a:gd name="T50" fmla="*/ 123 w 235"/>
                <a:gd name="T5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5" h="53">
                  <a:moveTo>
                    <a:pt x="123" y="2"/>
                  </a:moveTo>
                  <a:cubicBezTo>
                    <a:pt x="107" y="3"/>
                    <a:pt x="93" y="8"/>
                    <a:pt x="82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0" y="23"/>
                    <a:pt x="58" y="32"/>
                    <a:pt x="56" y="41"/>
                  </a:cubicBezTo>
                  <a:cubicBezTo>
                    <a:pt x="45" y="37"/>
                    <a:pt x="24" y="35"/>
                    <a:pt x="11" y="40"/>
                  </a:cubicBezTo>
                  <a:cubicBezTo>
                    <a:pt x="6" y="43"/>
                    <a:pt x="2" y="46"/>
                    <a:pt x="1" y="51"/>
                  </a:cubicBezTo>
                  <a:cubicBezTo>
                    <a:pt x="0" y="52"/>
                    <a:pt x="1" y="53"/>
                    <a:pt x="2" y="53"/>
                  </a:cubicBezTo>
                  <a:cubicBezTo>
                    <a:pt x="3" y="53"/>
                    <a:pt x="4" y="53"/>
                    <a:pt x="4" y="52"/>
                  </a:cubicBezTo>
                  <a:cubicBezTo>
                    <a:pt x="5" y="48"/>
                    <a:pt x="8" y="46"/>
                    <a:pt x="13" y="44"/>
                  </a:cubicBezTo>
                  <a:cubicBezTo>
                    <a:pt x="25" y="38"/>
                    <a:pt x="47" y="41"/>
                    <a:pt x="57" y="45"/>
                  </a:cubicBezTo>
                  <a:cubicBezTo>
                    <a:pt x="57" y="45"/>
                    <a:pt x="58" y="45"/>
                    <a:pt x="58" y="45"/>
                  </a:cubicBezTo>
                  <a:cubicBezTo>
                    <a:pt x="59" y="45"/>
                    <a:pt x="59" y="44"/>
                    <a:pt x="59" y="44"/>
                  </a:cubicBezTo>
                  <a:cubicBezTo>
                    <a:pt x="59" y="35"/>
                    <a:pt x="72" y="26"/>
                    <a:pt x="80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95" y="11"/>
                    <a:pt x="108" y="7"/>
                    <a:pt x="123" y="6"/>
                  </a:cubicBezTo>
                  <a:cubicBezTo>
                    <a:pt x="159" y="4"/>
                    <a:pt x="182" y="15"/>
                    <a:pt x="196" y="39"/>
                  </a:cubicBezTo>
                  <a:cubicBezTo>
                    <a:pt x="196" y="40"/>
                    <a:pt x="197" y="40"/>
                    <a:pt x="198" y="40"/>
                  </a:cubicBezTo>
                  <a:cubicBezTo>
                    <a:pt x="205" y="37"/>
                    <a:pt x="214" y="39"/>
                    <a:pt x="218" y="40"/>
                  </a:cubicBezTo>
                  <a:cubicBezTo>
                    <a:pt x="220" y="41"/>
                    <a:pt x="223" y="42"/>
                    <a:pt x="226" y="44"/>
                  </a:cubicBezTo>
                  <a:cubicBezTo>
                    <a:pt x="231" y="46"/>
                    <a:pt x="233" y="47"/>
                    <a:pt x="234" y="46"/>
                  </a:cubicBezTo>
                  <a:cubicBezTo>
                    <a:pt x="235" y="46"/>
                    <a:pt x="235" y="45"/>
                    <a:pt x="235" y="44"/>
                  </a:cubicBezTo>
                  <a:cubicBezTo>
                    <a:pt x="235" y="44"/>
                    <a:pt x="234" y="43"/>
                    <a:pt x="233" y="43"/>
                  </a:cubicBezTo>
                  <a:cubicBezTo>
                    <a:pt x="233" y="43"/>
                    <a:pt x="230" y="41"/>
                    <a:pt x="227" y="40"/>
                  </a:cubicBezTo>
                  <a:cubicBezTo>
                    <a:pt x="225" y="39"/>
                    <a:pt x="222" y="38"/>
                    <a:pt x="219" y="37"/>
                  </a:cubicBezTo>
                  <a:cubicBezTo>
                    <a:pt x="211" y="35"/>
                    <a:pt x="204" y="35"/>
                    <a:pt x="198" y="37"/>
                  </a:cubicBezTo>
                  <a:cubicBezTo>
                    <a:pt x="184" y="11"/>
                    <a:pt x="160" y="0"/>
                    <a:pt x="12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30"/>
            <p:cNvSpPr>
              <a:spLocks/>
            </p:cNvSpPr>
            <p:nvPr/>
          </p:nvSpPr>
          <p:spPr bwMode="auto">
            <a:xfrm>
              <a:off x="4087816" y="3451622"/>
              <a:ext cx="334566" cy="1656159"/>
            </a:xfrm>
            <a:custGeom>
              <a:avLst/>
              <a:gdLst>
                <a:gd name="T0" fmla="*/ 1 w 67"/>
                <a:gd name="T1" fmla="*/ 2 h 333"/>
                <a:gd name="T2" fmla="*/ 2 w 67"/>
                <a:gd name="T3" fmla="*/ 4 h 333"/>
                <a:gd name="T4" fmla="*/ 27 w 67"/>
                <a:gd name="T5" fmla="*/ 40 h 333"/>
                <a:gd name="T6" fmla="*/ 28 w 67"/>
                <a:gd name="T7" fmla="*/ 85 h 333"/>
                <a:gd name="T8" fmla="*/ 28 w 67"/>
                <a:gd name="T9" fmla="*/ 87 h 333"/>
                <a:gd name="T10" fmla="*/ 29 w 67"/>
                <a:gd name="T11" fmla="*/ 88 h 333"/>
                <a:gd name="T12" fmla="*/ 63 w 67"/>
                <a:gd name="T13" fmla="*/ 143 h 333"/>
                <a:gd name="T14" fmla="*/ 43 w 67"/>
                <a:gd name="T15" fmla="*/ 215 h 333"/>
                <a:gd name="T16" fmla="*/ 42 w 67"/>
                <a:gd name="T17" fmla="*/ 216 h 333"/>
                <a:gd name="T18" fmla="*/ 43 w 67"/>
                <a:gd name="T19" fmla="*/ 217 h 333"/>
                <a:gd name="T20" fmla="*/ 63 w 67"/>
                <a:gd name="T21" fmla="*/ 272 h 333"/>
                <a:gd name="T22" fmla="*/ 46 w 67"/>
                <a:gd name="T23" fmla="*/ 330 h 333"/>
                <a:gd name="T24" fmla="*/ 46 w 67"/>
                <a:gd name="T25" fmla="*/ 332 h 333"/>
                <a:gd name="T26" fmla="*/ 49 w 67"/>
                <a:gd name="T27" fmla="*/ 332 h 333"/>
                <a:gd name="T28" fmla="*/ 66 w 67"/>
                <a:gd name="T29" fmla="*/ 281 h 333"/>
                <a:gd name="T30" fmla="*/ 66 w 67"/>
                <a:gd name="T31" fmla="*/ 271 h 333"/>
                <a:gd name="T32" fmla="*/ 47 w 67"/>
                <a:gd name="T33" fmla="*/ 216 h 333"/>
                <a:gd name="T34" fmla="*/ 67 w 67"/>
                <a:gd name="T35" fmla="*/ 156 h 333"/>
                <a:gd name="T36" fmla="*/ 66 w 67"/>
                <a:gd name="T37" fmla="*/ 143 h 333"/>
                <a:gd name="T38" fmla="*/ 32 w 67"/>
                <a:gd name="T39" fmla="*/ 85 h 333"/>
                <a:gd name="T40" fmla="*/ 35 w 67"/>
                <a:gd name="T41" fmla="*/ 65 h 333"/>
                <a:gd name="T42" fmla="*/ 31 w 67"/>
                <a:gd name="T43" fmla="*/ 39 h 333"/>
                <a:gd name="T44" fmla="*/ 3 w 67"/>
                <a:gd name="T45" fmla="*/ 1 h 333"/>
                <a:gd name="T46" fmla="*/ 1 w 67"/>
                <a:gd name="T47" fmla="*/ 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333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12" y="9"/>
                    <a:pt x="22" y="23"/>
                    <a:pt x="27" y="40"/>
                  </a:cubicBezTo>
                  <a:cubicBezTo>
                    <a:pt x="33" y="57"/>
                    <a:pt x="33" y="75"/>
                    <a:pt x="28" y="85"/>
                  </a:cubicBezTo>
                  <a:cubicBezTo>
                    <a:pt x="27" y="86"/>
                    <a:pt x="27" y="87"/>
                    <a:pt x="28" y="87"/>
                  </a:cubicBezTo>
                  <a:cubicBezTo>
                    <a:pt x="28" y="88"/>
                    <a:pt x="28" y="88"/>
                    <a:pt x="29" y="88"/>
                  </a:cubicBezTo>
                  <a:cubicBezTo>
                    <a:pt x="51" y="89"/>
                    <a:pt x="61" y="125"/>
                    <a:pt x="63" y="143"/>
                  </a:cubicBezTo>
                  <a:cubicBezTo>
                    <a:pt x="65" y="164"/>
                    <a:pt x="63" y="194"/>
                    <a:pt x="43" y="215"/>
                  </a:cubicBezTo>
                  <a:cubicBezTo>
                    <a:pt x="43" y="215"/>
                    <a:pt x="42" y="216"/>
                    <a:pt x="42" y="216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59" y="226"/>
                    <a:pt x="62" y="258"/>
                    <a:pt x="63" y="272"/>
                  </a:cubicBezTo>
                  <a:cubicBezTo>
                    <a:pt x="64" y="293"/>
                    <a:pt x="62" y="316"/>
                    <a:pt x="46" y="330"/>
                  </a:cubicBezTo>
                  <a:cubicBezTo>
                    <a:pt x="46" y="330"/>
                    <a:pt x="46" y="331"/>
                    <a:pt x="46" y="332"/>
                  </a:cubicBezTo>
                  <a:cubicBezTo>
                    <a:pt x="47" y="333"/>
                    <a:pt x="48" y="333"/>
                    <a:pt x="49" y="332"/>
                  </a:cubicBezTo>
                  <a:cubicBezTo>
                    <a:pt x="63" y="320"/>
                    <a:pt x="66" y="300"/>
                    <a:pt x="66" y="281"/>
                  </a:cubicBezTo>
                  <a:cubicBezTo>
                    <a:pt x="66" y="278"/>
                    <a:pt x="66" y="275"/>
                    <a:pt x="66" y="271"/>
                  </a:cubicBezTo>
                  <a:cubicBezTo>
                    <a:pt x="66" y="258"/>
                    <a:pt x="63" y="227"/>
                    <a:pt x="47" y="216"/>
                  </a:cubicBezTo>
                  <a:cubicBezTo>
                    <a:pt x="62" y="198"/>
                    <a:pt x="67" y="175"/>
                    <a:pt x="67" y="156"/>
                  </a:cubicBezTo>
                  <a:cubicBezTo>
                    <a:pt x="67" y="151"/>
                    <a:pt x="66" y="147"/>
                    <a:pt x="66" y="143"/>
                  </a:cubicBezTo>
                  <a:cubicBezTo>
                    <a:pt x="64" y="125"/>
                    <a:pt x="54" y="88"/>
                    <a:pt x="32" y="85"/>
                  </a:cubicBezTo>
                  <a:cubicBezTo>
                    <a:pt x="34" y="79"/>
                    <a:pt x="35" y="73"/>
                    <a:pt x="35" y="65"/>
                  </a:cubicBezTo>
                  <a:cubicBezTo>
                    <a:pt x="35" y="57"/>
                    <a:pt x="34" y="48"/>
                    <a:pt x="31" y="39"/>
                  </a:cubicBezTo>
                  <a:cubicBezTo>
                    <a:pt x="25" y="20"/>
                    <a:pt x="14" y="6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31"/>
            <p:cNvSpPr>
              <a:spLocks/>
            </p:cNvSpPr>
            <p:nvPr/>
          </p:nvSpPr>
          <p:spPr bwMode="auto">
            <a:xfrm>
              <a:off x="3190084" y="3376613"/>
              <a:ext cx="494110" cy="442912"/>
            </a:xfrm>
            <a:custGeom>
              <a:avLst/>
              <a:gdLst>
                <a:gd name="T0" fmla="*/ 40 w 99"/>
                <a:gd name="T1" fmla="*/ 1 h 89"/>
                <a:gd name="T2" fmla="*/ 6 w 99"/>
                <a:gd name="T3" fmla="*/ 27 h 89"/>
                <a:gd name="T4" fmla="*/ 6 w 99"/>
                <a:gd name="T5" fmla="*/ 67 h 89"/>
                <a:gd name="T6" fmla="*/ 69 w 99"/>
                <a:gd name="T7" fmla="*/ 84 h 89"/>
                <a:gd name="T8" fmla="*/ 95 w 99"/>
                <a:gd name="T9" fmla="*/ 63 h 89"/>
                <a:gd name="T10" fmla="*/ 95 w 99"/>
                <a:gd name="T11" fmla="*/ 41 h 89"/>
                <a:gd name="T12" fmla="*/ 66 w 99"/>
                <a:gd name="T13" fmla="*/ 27 h 89"/>
                <a:gd name="T14" fmla="*/ 44 w 99"/>
                <a:gd name="T15" fmla="*/ 43 h 89"/>
                <a:gd name="T16" fmla="*/ 48 w 99"/>
                <a:gd name="T17" fmla="*/ 57 h 89"/>
                <a:gd name="T18" fmla="*/ 54 w 99"/>
                <a:gd name="T19" fmla="*/ 58 h 89"/>
                <a:gd name="T20" fmla="*/ 58 w 99"/>
                <a:gd name="T21" fmla="*/ 57 h 89"/>
                <a:gd name="T22" fmla="*/ 59 w 99"/>
                <a:gd name="T23" fmla="*/ 55 h 89"/>
                <a:gd name="T24" fmla="*/ 57 w 99"/>
                <a:gd name="T25" fmla="*/ 54 h 89"/>
                <a:gd name="T26" fmla="*/ 53 w 99"/>
                <a:gd name="T27" fmla="*/ 54 h 89"/>
                <a:gd name="T28" fmla="*/ 52 w 99"/>
                <a:gd name="T29" fmla="*/ 53 h 89"/>
                <a:gd name="T30" fmla="*/ 50 w 99"/>
                <a:gd name="T31" fmla="*/ 54 h 89"/>
                <a:gd name="T32" fmla="*/ 47 w 99"/>
                <a:gd name="T33" fmla="*/ 46 h 89"/>
                <a:gd name="T34" fmla="*/ 47 w 99"/>
                <a:gd name="T35" fmla="*/ 44 h 89"/>
                <a:gd name="T36" fmla="*/ 66 w 99"/>
                <a:gd name="T37" fmla="*/ 31 h 89"/>
                <a:gd name="T38" fmla="*/ 92 w 99"/>
                <a:gd name="T39" fmla="*/ 43 h 89"/>
                <a:gd name="T40" fmla="*/ 92 w 99"/>
                <a:gd name="T41" fmla="*/ 62 h 89"/>
                <a:gd name="T42" fmla="*/ 67 w 99"/>
                <a:gd name="T43" fmla="*/ 80 h 89"/>
                <a:gd name="T44" fmla="*/ 9 w 99"/>
                <a:gd name="T45" fmla="*/ 65 h 89"/>
                <a:gd name="T46" fmla="*/ 10 w 99"/>
                <a:gd name="T47" fmla="*/ 29 h 89"/>
                <a:gd name="T48" fmla="*/ 41 w 99"/>
                <a:gd name="T49" fmla="*/ 4 h 89"/>
                <a:gd name="T50" fmla="*/ 42 w 99"/>
                <a:gd name="T51" fmla="*/ 2 h 89"/>
                <a:gd name="T52" fmla="*/ 40 w 99"/>
                <a:gd name="T5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89">
                  <a:moveTo>
                    <a:pt x="40" y="1"/>
                  </a:moveTo>
                  <a:cubicBezTo>
                    <a:pt x="27" y="2"/>
                    <a:pt x="14" y="12"/>
                    <a:pt x="6" y="27"/>
                  </a:cubicBezTo>
                  <a:cubicBezTo>
                    <a:pt x="0" y="41"/>
                    <a:pt x="0" y="56"/>
                    <a:pt x="6" y="67"/>
                  </a:cubicBezTo>
                  <a:cubicBezTo>
                    <a:pt x="18" y="86"/>
                    <a:pt x="50" y="89"/>
                    <a:pt x="69" y="84"/>
                  </a:cubicBezTo>
                  <a:cubicBezTo>
                    <a:pt x="81" y="80"/>
                    <a:pt x="91" y="72"/>
                    <a:pt x="95" y="63"/>
                  </a:cubicBezTo>
                  <a:cubicBezTo>
                    <a:pt x="99" y="56"/>
                    <a:pt x="98" y="49"/>
                    <a:pt x="95" y="41"/>
                  </a:cubicBezTo>
                  <a:cubicBezTo>
                    <a:pt x="90" y="31"/>
                    <a:pt x="77" y="26"/>
                    <a:pt x="66" y="27"/>
                  </a:cubicBezTo>
                  <a:cubicBezTo>
                    <a:pt x="55" y="28"/>
                    <a:pt x="46" y="34"/>
                    <a:pt x="44" y="43"/>
                  </a:cubicBezTo>
                  <a:cubicBezTo>
                    <a:pt x="42" y="48"/>
                    <a:pt x="44" y="54"/>
                    <a:pt x="48" y="57"/>
                  </a:cubicBezTo>
                  <a:cubicBezTo>
                    <a:pt x="50" y="58"/>
                    <a:pt x="52" y="59"/>
                    <a:pt x="54" y="58"/>
                  </a:cubicBezTo>
                  <a:cubicBezTo>
                    <a:pt x="55" y="58"/>
                    <a:pt x="56" y="58"/>
                    <a:pt x="58" y="57"/>
                  </a:cubicBezTo>
                  <a:cubicBezTo>
                    <a:pt x="59" y="56"/>
                    <a:pt x="59" y="56"/>
                    <a:pt x="59" y="55"/>
                  </a:cubicBezTo>
                  <a:cubicBezTo>
                    <a:pt x="59" y="54"/>
                    <a:pt x="58" y="54"/>
                    <a:pt x="57" y="54"/>
                  </a:cubicBezTo>
                  <a:cubicBezTo>
                    <a:pt x="55" y="53"/>
                    <a:pt x="53" y="53"/>
                    <a:pt x="53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0" y="54"/>
                    <a:pt x="50" y="54"/>
                  </a:cubicBezTo>
                  <a:cubicBezTo>
                    <a:pt x="48" y="53"/>
                    <a:pt x="47" y="49"/>
                    <a:pt x="47" y="46"/>
                  </a:cubicBezTo>
                  <a:cubicBezTo>
                    <a:pt x="47" y="45"/>
                    <a:pt x="47" y="44"/>
                    <a:pt x="47" y="44"/>
                  </a:cubicBezTo>
                  <a:cubicBezTo>
                    <a:pt x="49" y="36"/>
                    <a:pt x="56" y="31"/>
                    <a:pt x="66" y="31"/>
                  </a:cubicBezTo>
                  <a:cubicBezTo>
                    <a:pt x="76" y="30"/>
                    <a:pt x="88" y="34"/>
                    <a:pt x="92" y="43"/>
                  </a:cubicBezTo>
                  <a:cubicBezTo>
                    <a:pt x="95" y="49"/>
                    <a:pt x="95" y="56"/>
                    <a:pt x="92" y="62"/>
                  </a:cubicBezTo>
                  <a:cubicBezTo>
                    <a:pt x="89" y="70"/>
                    <a:pt x="79" y="77"/>
                    <a:pt x="67" y="80"/>
                  </a:cubicBezTo>
                  <a:cubicBezTo>
                    <a:pt x="51" y="86"/>
                    <a:pt x="20" y="83"/>
                    <a:pt x="9" y="65"/>
                  </a:cubicBezTo>
                  <a:cubicBezTo>
                    <a:pt x="3" y="55"/>
                    <a:pt x="3" y="41"/>
                    <a:pt x="10" y="29"/>
                  </a:cubicBezTo>
                  <a:cubicBezTo>
                    <a:pt x="16" y="15"/>
                    <a:pt x="28" y="5"/>
                    <a:pt x="41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32"/>
            <p:cNvSpPr>
              <a:spLocks/>
            </p:cNvSpPr>
            <p:nvPr/>
          </p:nvSpPr>
          <p:spPr bwMode="auto">
            <a:xfrm>
              <a:off x="2906716" y="3590926"/>
              <a:ext cx="1051322" cy="636984"/>
            </a:xfrm>
            <a:custGeom>
              <a:avLst/>
              <a:gdLst>
                <a:gd name="T0" fmla="*/ 58 w 211"/>
                <a:gd name="T1" fmla="*/ 1 h 128"/>
                <a:gd name="T2" fmla="*/ 42 w 211"/>
                <a:gd name="T3" fmla="*/ 8 h 128"/>
                <a:gd name="T4" fmla="*/ 15 w 211"/>
                <a:gd name="T5" fmla="*/ 27 h 128"/>
                <a:gd name="T6" fmla="*/ 8 w 211"/>
                <a:gd name="T7" fmla="*/ 94 h 128"/>
                <a:gd name="T8" fmla="*/ 64 w 211"/>
                <a:gd name="T9" fmla="*/ 123 h 128"/>
                <a:gd name="T10" fmla="*/ 67 w 211"/>
                <a:gd name="T11" fmla="*/ 123 h 128"/>
                <a:gd name="T12" fmla="*/ 157 w 211"/>
                <a:gd name="T13" fmla="*/ 119 h 128"/>
                <a:gd name="T14" fmla="*/ 202 w 211"/>
                <a:gd name="T15" fmla="*/ 90 h 128"/>
                <a:gd name="T16" fmla="*/ 206 w 211"/>
                <a:gd name="T17" fmla="*/ 43 h 128"/>
                <a:gd name="T18" fmla="*/ 175 w 211"/>
                <a:gd name="T19" fmla="*/ 14 h 128"/>
                <a:gd name="T20" fmla="*/ 154 w 211"/>
                <a:gd name="T21" fmla="*/ 4 h 128"/>
                <a:gd name="T22" fmla="*/ 152 w 211"/>
                <a:gd name="T23" fmla="*/ 4 h 128"/>
                <a:gd name="T24" fmla="*/ 152 w 211"/>
                <a:gd name="T25" fmla="*/ 6 h 128"/>
                <a:gd name="T26" fmla="*/ 174 w 211"/>
                <a:gd name="T27" fmla="*/ 17 h 128"/>
                <a:gd name="T28" fmla="*/ 203 w 211"/>
                <a:gd name="T29" fmla="*/ 43 h 128"/>
                <a:gd name="T30" fmla="*/ 199 w 211"/>
                <a:gd name="T31" fmla="*/ 88 h 128"/>
                <a:gd name="T32" fmla="*/ 156 w 211"/>
                <a:gd name="T33" fmla="*/ 116 h 128"/>
                <a:gd name="T34" fmla="*/ 67 w 211"/>
                <a:gd name="T35" fmla="*/ 120 h 128"/>
                <a:gd name="T36" fmla="*/ 64 w 211"/>
                <a:gd name="T37" fmla="*/ 120 h 128"/>
                <a:gd name="T38" fmla="*/ 12 w 211"/>
                <a:gd name="T39" fmla="*/ 93 h 128"/>
                <a:gd name="T40" fmla="*/ 18 w 211"/>
                <a:gd name="T41" fmla="*/ 29 h 128"/>
                <a:gd name="T42" fmla="*/ 44 w 211"/>
                <a:gd name="T43" fmla="*/ 11 h 128"/>
                <a:gd name="T44" fmla="*/ 59 w 211"/>
                <a:gd name="T45" fmla="*/ 4 h 128"/>
                <a:gd name="T46" fmla="*/ 60 w 211"/>
                <a:gd name="T47" fmla="*/ 1 h 128"/>
                <a:gd name="T48" fmla="*/ 58 w 211"/>
                <a:gd name="T4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28">
                  <a:moveTo>
                    <a:pt x="58" y="1"/>
                  </a:moveTo>
                  <a:cubicBezTo>
                    <a:pt x="53" y="4"/>
                    <a:pt x="47" y="6"/>
                    <a:pt x="42" y="8"/>
                  </a:cubicBezTo>
                  <a:cubicBezTo>
                    <a:pt x="32" y="12"/>
                    <a:pt x="22" y="16"/>
                    <a:pt x="15" y="27"/>
                  </a:cubicBezTo>
                  <a:cubicBezTo>
                    <a:pt x="3" y="47"/>
                    <a:pt x="0" y="73"/>
                    <a:pt x="8" y="94"/>
                  </a:cubicBezTo>
                  <a:cubicBezTo>
                    <a:pt x="18" y="119"/>
                    <a:pt x="41" y="121"/>
                    <a:pt x="64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95" y="126"/>
                    <a:pt x="128" y="128"/>
                    <a:pt x="157" y="119"/>
                  </a:cubicBezTo>
                  <a:cubicBezTo>
                    <a:pt x="181" y="112"/>
                    <a:pt x="196" y="102"/>
                    <a:pt x="202" y="90"/>
                  </a:cubicBezTo>
                  <a:cubicBezTo>
                    <a:pt x="211" y="73"/>
                    <a:pt x="209" y="53"/>
                    <a:pt x="206" y="43"/>
                  </a:cubicBezTo>
                  <a:cubicBezTo>
                    <a:pt x="202" y="23"/>
                    <a:pt x="189" y="19"/>
                    <a:pt x="175" y="14"/>
                  </a:cubicBezTo>
                  <a:cubicBezTo>
                    <a:pt x="168" y="12"/>
                    <a:pt x="160" y="9"/>
                    <a:pt x="154" y="4"/>
                  </a:cubicBezTo>
                  <a:cubicBezTo>
                    <a:pt x="154" y="3"/>
                    <a:pt x="152" y="3"/>
                    <a:pt x="152" y="4"/>
                  </a:cubicBezTo>
                  <a:cubicBezTo>
                    <a:pt x="151" y="5"/>
                    <a:pt x="151" y="6"/>
                    <a:pt x="152" y="6"/>
                  </a:cubicBezTo>
                  <a:cubicBezTo>
                    <a:pt x="158" y="12"/>
                    <a:pt x="167" y="15"/>
                    <a:pt x="174" y="17"/>
                  </a:cubicBezTo>
                  <a:cubicBezTo>
                    <a:pt x="187" y="22"/>
                    <a:pt x="199" y="26"/>
                    <a:pt x="203" y="43"/>
                  </a:cubicBezTo>
                  <a:cubicBezTo>
                    <a:pt x="205" y="53"/>
                    <a:pt x="207" y="73"/>
                    <a:pt x="199" y="88"/>
                  </a:cubicBezTo>
                  <a:cubicBezTo>
                    <a:pt x="193" y="100"/>
                    <a:pt x="179" y="109"/>
                    <a:pt x="156" y="116"/>
                  </a:cubicBezTo>
                  <a:cubicBezTo>
                    <a:pt x="128" y="124"/>
                    <a:pt x="95" y="122"/>
                    <a:pt x="67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43" y="118"/>
                    <a:pt x="20" y="116"/>
                    <a:pt x="12" y="93"/>
                  </a:cubicBezTo>
                  <a:cubicBezTo>
                    <a:pt x="4" y="73"/>
                    <a:pt x="6" y="48"/>
                    <a:pt x="18" y="29"/>
                  </a:cubicBezTo>
                  <a:cubicBezTo>
                    <a:pt x="24" y="19"/>
                    <a:pt x="34" y="15"/>
                    <a:pt x="44" y="11"/>
                  </a:cubicBezTo>
                  <a:cubicBezTo>
                    <a:pt x="49" y="9"/>
                    <a:pt x="54" y="7"/>
                    <a:pt x="59" y="4"/>
                  </a:cubicBezTo>
                  <a:cubicBezTo>
                    <a:pt x="60" y="3"/>
                    <a:pt x="60" y="2"/>
                    <a:pt x="60" y="1"/>
                  </a:cubicBezTo>
                  <a:cubicBezTo>
                    <a:pt x="59" y="0"/>
                    <a:pt x="58" y="0"/>
                    <a:pt x="58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33"/>
            <p:cNvSpPr>
              <a:spLocks noEditPoints="1"/>
            </p:cNvSpPr>
            <p:nvPr/>
          </p:nvSpPr>
          <p:spPr bwMode="auto">
            <a:xfrm>
              <a:off x="3105550" y="3829050"/>
              <a:ext cx="109538" cy="109537"/>
            </a:xfrm>
            <a:custGeom>
              <a:avLst/>
              <a:gdLst>
                <a:gd name="T0" fmla="*/ 1 w 22"/>
                <a:gd name="T1" fmla="*/ 0 h 22"/>
                <a:gd name="T2" fmla="*/ 0 w 22"/>
                <a:gd name="T3" fmla="*/ 2 h 22"/>
                <a:gd name="T4" fmla="*/ 0 w 22"/>
                <a:gd name="T5" fmla="*/ 2 h 22"/>
                <a:gd name="T6" fmla="*/ 2 w 22"/>
                <a:gd name="T7" fmla="*/ 4 h 22"/>
                <a:gd name="T8" fmla="*/ 16 w 22"/>
                <a:gd name="T9" fmla="*/ 9 h 22"/>
                <a:gd name="T10" fmla="*/ 15 w 22"/>
                <a:gd name="T11" fmla="*/ 10 h 22"/>
                <a:gd name="T12" fmla="*/ 15 w 22"/>
                <a:gd name="T13" fmla="*/ 10 h 22"/>
                <a:gd name="T14" fmla="*/ 4 w 22"/>
                <a:gd name="T15" fmla="*/ 17 h 22"/>
                <a:gd name="T16" fmla="*/ 3 w 22"/>
                <a:gd name="T17" fmla="*/ 18 h 22"/>
                <a:gd name="T18" fmla="*/ 2 w 22"/>
                <a:gd name="T19" fmla="*/ 20 h 22"/>
                <a:gd name="T20" fmla="*/ 2 w 22"/>
                <a:gd name="T21" fmla="*/ 21 h 22"/>
                <a:gd name="T22" fmla="*/ 5 w 22"/>
                <a:gd name="T23" fmla="*/ 21 h 22"/>
                <a:gd name="T24" fmla="*/ 6 w 22"/>
                <a:gd name="T25" fmla="*/ 20 h 22"/>
                <a:gd name="T26" fmla="*/ 19 w 22"/>
                <a:gd name="T27" fmla="*/ 11 h 22"/>
                <a:gd name="T28" fmla="*/ 19 w 22"/>
                <a:gd name="T29" fmla="*/ 11 h 22"/>
                <a:gd name="T30" fmla="*/ 20 w 22"/>
                <a:gd name="T31" fmla="*/ 11 h 22"/>
                <a:gd name="T32" fmla="*/ 22 w 22"/>
                <a:gd name="T33" fmla="*/ 11 h 22"/>
                <a:gd name="T34" fmla="*/ 22 w 22"/>
                <a:gd name="T35" fmla="*/ 10 h 22"/>
                <a:gd name="T36" fmla="*/ 21 w 22"/>
                <a:gd name="T37" fmla="*/ 8 h 22"/>
                <a:gd name="T38" fmla="*/ 21 w 22"/>
                <a:gd name="T39" fmla="*/ 8 h 22"/>
                <a:gd name="T40" fmla="*/ 20 w 22"/>
                <a:gd name="T41" fmla="*/ 7 h 22"/>
                <a:gd name="T42" fmla="*/ 1 w 22"/>
                <a:gd name="T43" fmla="*/ 0 h 22"/>
                <a:gd name="T44" fmla="*/ 21 w 22"/>
                <a:gd name="T45" fmla="*/ 8 h 22"/>
                <a:gd name="T46" fmla="*/ 21 w 22"/>
                <a:gd name="T47" fmla="*/ 8 h 22"/>
                <a:gd name="T48" fmla="*/ 21 w 22"/>
                <a:gd name="T4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11" y="6"/>
                    <a:pt x="16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1" y="12"/>
                    <a:pt x="7" y="15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4" y="22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17"/>
                    <a:pt x="15" y="14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0" y="7"/>
                  </a:cubicBezTo>
                  <a:cubicBezTo>
                    <a:pt x="17" y="4"/>
                    <a:pt x="3" y="0"/>
                    <a:pt x="1" y="0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34"/>
            <p:cNvSpPr>
              <a:spLocks/>
            </p:cNvSpPr>
            <p:nvPr/>
          </p:nvSpPr>
          <p:spPr bwMode="auto">
            <a:xfrm>
              <a:off x="3629425" y="3824288"/>
              <a:ext cx="119063" cy="95250"/>
            </a:xfrm>
            <a:custGeom>
              <a:avLst/>
              <a:gdLst>
                <a:gd name="T0" fmla="*/ 22 w 24"/>
                <a:gd name="T1" fmla="*/ 0 h 19"/>
                <a:gd name="T2" fmla="*/ 21 w 24"/>
                <a:gd name="T3" fmla="*/ 1 h 19"/>
                <a:gd name="T4" fmla="*/ 3 w 24"/>
                <a:gd name="T5" fmla="*/ 6 h 19"/>
                <a:gd name="T6" fmla="*/ 2 w 24"/>
                <a:gd name="T7" fmla="*/ 6 h 19"/>
                <a:gd name="T8" fmla="*/ 2 w 24"/>
                <a:gd name="T9" fmla="*/ 6 h 19"/>
                <a:gd name="T10" fmla="*/ 2 w 24"/>
                <a:gd name="T11" fmla="*/ 6 h 19"/>
                <a:gd name="T12" fmla="*/ 2 w 24"/>
                <a:gd name="T13" fmla="*/ 7 h 19"/>
                <a:gd name="T14" fmla="*/ 1 w 24"/>
                <a:gd name="T15" fmla="*/ 7 h 19"/>
                <a:gd name="T16" fmla="*/ 0 w 24"/>
                <a:gd name="T17" fmla="*/ 8 h 19"/>
                <a:gd name="T18" fmla="*/ 1 w 24"/>
                <a:gd name="T19" fmla="*/ 9 h 19"/>
                <a:gd name="T20" fmla="*/ 1 w 24"/>
                <a:gd name="T21" fmla="*/ 10 h 19"/>
                <a:gd name="T22" fmla="*/ 4 w 24"/>
                <a:gd name="T23" fmla="*/ 10 h 19"/>
                <a:gd name="T24" fmla="*/ 21 w 24"/>
                <a:gd name="T25" fmla="*/ 18 h 19"/>
                <a:gd name="T26" fmla="*/ 24 w 24"/>
                <a:gd name="T27" fmla="*/ 18 h 19"/>
                <a:gd name="T28" fmla="*/ 24 w 24"/>
                <a:gd name="T29" fmla="*/ 17 h 19"/>
                <a:gd name="T30" fmla="*/ 23 w 24"/>
                <a:gd name="T31" fmla="*/ 15 h 19"/>
                <a:gd name="T32" fmla="*/ 8 w 24"/>
                <a:gd name="T33" fmla="*/ 8 h 19"/>
                <a:gd name="T34" fmla="*/ 22 w 24"/>
                <a:gd name="T35" fmla="*/ 4 h 19"/>
                <a:gd name="T36" fmla="*/ 23 w 24"/>
                <a:gd name="T37" fmla="*/ 4 h 19"/>
                <a:gd name="T38" fmla="*/ 24 w 24"/>
                <a:gd name="T39" fmla="*/ 2 h 19"/>
                <a:gd name="T40" fmla="*/ 24 w 24"/>
                <a:gd name="T41" fmla="*/ 1 h 19"/>
                <a:gd name="T42" fmla="*/ 22 w 24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19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15" y="2"/>
                    <a:pt x="8" y="4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10" y="12"/>
                    <a:pt x="17" y="16"/>
                    <a:pt x="21" y="18"/>
                  </a:cubicBezTo>
                  <a:cubicBezTo>
                    <a:pt x="22" y="19"/>
                    <a:pt x="23" y="19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3" y="16"/>
                    <a:pt x="23" y="15"/>
                  </a:cubicBezTo>
                  <a:cubicBezTo>
                    <a:pt x="19" y="13"/>
                    <a:pt x="13" y="10"/>
                    <a:pt x="8" y="8"/>
                  </a:cubicBezTo>
                  <a:cubicBezTo>
                    <a:pt x="12" y="6"/>
                    <a:pt x="17" y="5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4" y="3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35"/>
            <p:cNvSpPr>
              <a:spLocks/>
            </p:cNvSpPr>
            <p:nvPr/>
          </p:nvSpPr>
          <p:spPr bwMode="auto">
            <a:xfrm>
              <a:off x="3344866" y="3889772"/>
              <a:ext cx="134541" cy="188119"/>
            </a:xfrm>
            <a:custGeom>
              <a:avLst/>
              <a:gdLst>
                <a:gd name="T0" fmla="*/ 21 w 27"/>
                <a:gd name="T1" fmla="*/ 0 h 38"/>
                <a:gd name="T2" fmla="*/ 20 w 27"/>
                <a:gd name="T3" fmla="*/ 2 h 38"/>
                <a:gd name="T4" fmla="*/ 19 w 27"/>
                <a:gd name="T5" fmla="*/ 31 h 38"/>
                <a:gd name="T6" fmla="*/ 14 w 27"/>
                <a:gd name="T7" fmla="*/ 34 h 38"/>
                <a:gd name="T8" fmla="*/ 8 w 27"/>
                <a:gd name="T9" fmla="*/ 31 h 38"/>
                <a:gd name="T10" fmla="*/ 8 w 27"/>
                <a:gd name="T11" fmla="*/ 4 h 38"/>
                <a:gd name="T12" fmla="*/ 7 w 27"/>
                <a:gd name="T13" fmla="*/ 1 h 38"/>
                <a:gd name="T14" fmla="*/ 5 w 27"/>
                <a:gd name="T15" fmla="*/ 2 h 38"/>
                <a:gd name="T16" fmla="*/ 5 w 27"/>
                <a:gd name="T17" fmla="*/ 33 h 38"/>
                <a:gd name="T18" fmla="*/ 15 w 27"/>
                <a:gd name="T19" fmla="*/ 37 h 38"/>
                <a:gd name="T20" fmla="*/ 22 w 27"/>
                <a:gd name="T21" fmla="*/ 33 h 38"/>
                <a:gd name="T22" fmla="*/ 23 w 27"/>
                <a:gd name="T23" fmla="*/ 1 h 38"/>
                <a:gd name="T24" fmla="*/ 21 w 27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21" y="0"/>
                  </a:moveTo>
                  <a:cubicBezTo>
                    <a:pt x="20" y="0"/>
                    <a:pt x="19" y="1"/>
                    <a:pt x="20" y="2"/>
                  </a:cubicBezTo>
                  <a:cubicBezTo>
                    <a:pt x="22" y="10"/>
                    <a:pt x="23" y="24"/>
                    <a:pt x="19" y="31"/>
                  </a:cubicBezTo>
                  <a:cubicBezTo>
                    <a:pt x="17" y="33"/>
                    <a:pt x="16" y="34"/>
                    <a:pt x="14" y="34"/>
                  </a:cubicBezTo>
                  <a:cubicBezTo>
                    <a:pt x="11" y="34"/>
                    <a:pt x="10" y="34"/>
                    <a:pt x="8" y="31"/>
                  </a:cubicBezTo>
                  <a:cubicBezTo>
                    <a:pt x="3" y="25"/>
                    <a:pt x="5" y="8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2" y="7"/>
                    <a:pt x="0" y="25"/>
                    <a:pt x="5" y="33"/>
                  </a:cubicBezTo>
                  <a:cubicBezTo>
                    <a:pt x="7" y="37"/>
                    <a:pt x="11" y="38"/>
                    <a:pt x="15" y="37"/>
                  </a:cubicBezTo>
                  <a:cubicBezTo>
                    <a:pt x="18" y="37"/>
                    <a:pt x="20" y="35"/>
                    <a:pt x="22" y="33"/>
                  </a:cubicBezTo>
                  <a:cubicBezTo>
                    <a:pt x="27" y="25"/>
                    <a:pt x="25" y="9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36"/>
            <p:cNvSpPr>
              <a:spLocks/>
            </p:cNvSpPr>
            <p:nvPr/>
          </p:nvSpPr>
          <p:spPr bwMode="auto">
            <a:xfrm>
              <a:off x="3365106" y="3988594"/>
              <a:ext cx="94059" cy="84534"/>
            </a:xfrm>
            <a:custGeom>
              <a:avLst/>
              <a:gdLst>
                <a:gd name="T0" fmla="*/ 1 w 19"/>
                <a:gd name="T1" fmla="*/ 5 h 17"/>
                <a:gd name="T2" fmla="*/ 1 w 19"/>
                <a:gd name="T3" fmla="*/ 6 h 17"/>
                <a:gd name="T4" fmla="*/ 1 w 19"/>
                <a:gd name="T5" fmla="*/ 6 h 17"/>
                <a:gd name="T6" fmla="*/ 1 w 19"/>
                <a:gd name="T7" fmla="*/ 7 h 17"/>
                <a:gd name="T8" fmla="*/ 1 w 19"/>
                <a:gd name="T9" fmla="*/ 7 h 17"/>
                <a:gd name="T10" fmla="*/ 0 w 19"/>
                <a:gd name="T11" fmla="*/ 8 h 17"/>
                <a:gd name="T12" fmla="*/ 0 w 19"/>
                <a:gd name="T13" fmla="*/ 9 h 17"/>
                <a:gd name="T14" fmla="*/ 0 w 19"/>
                <a:gd name="T15" fmla="*/ 10 h 17"/>
                <a:gd name="T16" fmla="*/ 3 w 19"/>
                <a:gd name="T17" fmla="*/ 12 h 17"/>
                <a:gd name="T18" fmla="*/ 2 w 19"/>
                <a:gd name="T19" fmla="*/ 13 h 17"/>
                <a:gd name="T20" fmla="*/ 3 w 19"/>
                <a:gd name="T21" fmla="*/ 15 h 17"/>
                <a:gd name="T22" fmla="*/ 5 w 19"/>
                <a:gd name="T23" fmla="*/ 16 h 17"/>
                <a:gd name="T24" fmla="*/ 19 w 19"/>
                <a:gd name="T25" fmla="*/ 6 h 17"/>
                <a:gd name="T26" fmla="*/ 19 w 19"/>
                <a:gd name="T27" fmla="*/ 6 h 17"/>
                <a:gd name="T28" fmla="*/ 19 w 19"/>
                <a:gd name="T29" fmla="*/ 5 h 17"/>
                <a:gd name="T30" fmla="*/ 19 w 19"/>
                <a:gd name="T31" fmla="*/ 5 h 17"/>
                <a:gd name="T32" fmla="*/ 19 w 19"/>
                <a:gd name="T33" fmla="*/ 5 h 17"/>
                <a:gd name="T34" fmla="*/ 19 w 19"/>
                <a:gd name="T35" fmla="*/ 5 h 17"/>
                <a:gd name="T36" fmla="*/ 18 w 19"/>
                <a:gd name="T37" fmla="*/ 4 h 17"/>
                <a:gd name="T38" fmla="*/ 18 w 19"/>
                <a:gd name="T39" fmla="*/ 4 h 17"/>
                <a:gd name="T40" fmla="*/ 18 w 19"/>
                <a:gd name="T41" fmla="*/ 4 h 17"/>
                <a:gd name="T42" fmla="*/ 18 w 19"/>
                <a:gd name="T43" fmla="*/ 3 h 17"/>
                <a:gd name="T44" fmla="*/ 18 w 19"/>
                <a:gd name="T45" fmla="*/ 3 h 17"/>
                <a:gd name="T46" fmla="*/ 18 w 19"/>
                <a:gd name="T47" fmla="*/ 3 h 17"/>
                <a:gd name="T48" fmla="*/ 1 w 19"/>
                <a:gd name="T4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7">
                  <a:moveTo>
                    <a:pt x="1" y="5"/>
                  </a:move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3" y="16"/>
                    <a:pt x="4" y="17"/>
                    <a:pt x="5" y="16"/>
                  </a:cubicBezTo>
                  <a:cubicBezTo>
                    <a:pt x="9" y="15"/>
                    <a:pt x="17" y="12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6" y="0"/>
                    <a:pt x="1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37"/>
            <p:cNvSpPr>
              <a:spLocks/>
            </p:cNvSpPr>
            <p:nvPr/>
          </p:nvSpPr>
          <p:spPr bwMode="auto">
            <a:xfrm>
              <a:off x="3235328" y="4048125"/>
              <a:ext cx="179784" cy="109537"/>
            </a:xfrm>
            <a:custGeom>
              <a:avLst/>
              <a:gdLst>
                <a:gd name="T0" fmla="*/ 5 w 36"/>
                <a:gd name="T1" fmla="*/ 0 h 22"/>
                <a:gd name="T2" fmla="*/ 1 w 36"/>
                <a:gd name="T3" fmla="*/ 11 h 22"/>
                <a:gd name="T4" fmla="*/ 16 w 36"/>
                <a:gd name="T5" fmla="*/ 21 h 22"/>
                <a:gd name="T6" fmla="*/ 31 w 36"/>
                <a:gd name="T7" fmla="*/ 17 h 22"/>
                <a:gd name="T8" fmla="*/ 36 w 36"/>
                <a:gd name="T9" fmla="*/ 3 h 22"/>
                <a:gd name="T10" fmla="*/ 34 w 36"/>
                <a:gd name="T11" fmla="*/ 1 h 22"/>
                <a:gd name="T12" fmla="*/ 33 w 36"/>
                <a:gd name="T13" fmla="*/ 3 h 22"/>
                <a:gd name="T14" fmla="*/ 29 w 36"/>
                <a:gd name="T15" fmla="*/ 15 h 22"/>
                <a:gd name="T16" fmla="*/ 16 w 36"/>
                <a:gd name="T17" fmla="*/ 18 h 22"/>
                <a:gd name="T18" fmla="*/ 4 w 36"/>
                <a:gd name="T19" fmla="*/ 10 h 22"/>
                <a:gd name="T20" fmla="*/ 7 w 36"/>
                <a:gd name="T21" fmla="*/ 3 h 22"/>
                <a:gd name="T22" fmla="*/ 8 w 36"/>
                <a:gd name="T23" fmla="*/ 1 h 22"/>
                <a:gd name="T24" fmla="*/ 5 w 36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2">
                  <a:moveTo>
                    <a:pt x="5" y="0"/>
                  </a:moveTo>
                  <a:cubicBezTo>
                    <a:pt x="0" y="5"/>
                    <a:pt x="0" y="9"/>
                    <a:pt x="1" y="11"/>
                  </a:cubicBezTo>
                  <a:cubicBezTo>
                    <a:pt x="2" y="17"/>
                    <a:pt x="10" y="21"/>
                    <a:pt x="16" y="21"/>
                  </a:cubicBezTo>
                  <a:cubicBezTo>
                    <a:pt x="23" y="22"/>
                    <a:pt x="28" y="20"/>
                    <a:pt x="31" y="17"/>
                  </a:cubicBezTo>
                  <a:cubicBezTo>
                    <a:pt x="35" y="14"/>
                    <a:pt x="36" y="10"/>
                    <a:pt x="36" y="3"/>
                  </a:cubicBezTo>
                  <a:cubicBezTo>
                    <a:pt x="36" y="2"/>
                    <a:pt x="35" y="1"/>
                    <a:pt x="34" y="1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33" y="9"/>
                    <a:pt x="31" y="13"/>
                    <a:pt x="29" y="15"/>
                  </a:cubicBezTo>
                  <a:cubicBezTo>
                    <a:pt x="27" y="17"/>
                    <a:pt x="22" y="18"/>
                    <a:pt x="16" y="18"/>
                  </a:cubicBezTo>
                  <a:cubicBezTo>
                    <a:pt x="11" y="18"/>
                    <a:pt x="5" y="14"/>
                    <a:pt x="4" y="10"/>
                  </a:cubicBezTo>
                  <a:cubicBezTo>
                    <a:pt x="3" y="8"/>
                    <a:pt x="4" y="6"/>
                    <a:pt x="7" y="3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3" name="Freeform 38"/>
            <p:cNvSpPr>
              <a:spLocks/>
            </p:cNvSpPr>
            <p:nvPr/>
          </p:nvSpPr>
          <p:spPr bwMode="auto">
            <a:xfrm>
              <a:off x="3419875" y="4023122"/>
              <a:ext cx="189309" cy="139303"/>
            </a:xfrm>
            <a:custGeom>
              <a:avLst/>
              <a:gdLst>
                <a:gd name="T0" fmla="*/ 31 w 38"/>
                <a:gd name="T1" fmla="*/ 1 h 28"/>
                <a:gd name="T2" fmla="*/ 31 w 38"/>
                <a:gd name="T3" fmla="*/ 3 h 28"/>
                <a:gd name="T4" fmla="*/ 33 w 38"/>
                <a:gd name="T5" fmla="*/ 11 h 28"/>
                <a:gd name="T6" fmla="*/ 11 w 38"/>
                <a:gd name="T7" fmla="*/ 22 h 28"/>
                <a:gd name="T8" fmla="*/ 4 w 38"/>
                <a:gd name="T9" fmla="*/ 8 h 28"/>
                <a:gd name="T10" fmla="*/ 2 w 38"/>
                <a:gd name="T11" fmla="*/ 6 h 28"/>
                <a:gd name="T12" fmla="*/ 1 w 38"/>
                <a:gd name="T13" fmla="*/ 8 h 28"/>
                <a:gd name="T14" fmla="*/ 10 w 38"/>
                <a:gd name="T15" fmla="*/ 25 h 28"/>
                <a:gd name="T16" fmla="*/ 36 w 38"/>
                <a:gd name="T17" fmla="*/ 12 h 28"/>
                <a:gd name="T18" fmla="*/ 33 w 38"/>
                <a:gd name="T19" fmla="*/ 0 h 28"/>
                <a:gd name="T20" fmla="*/ 31 w 38"/>
                <a:gd name="T2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8">
                  <a:moveTo>
                    <a:pt x="31" y="1"/>
                  </a:moveTo>
                  <a:cubicBezTo>
                    <a:pt x="30" y="1"/>
                    <a:pt x="30" y="3"/>
                    <a:pt x="31" y="3"/>
                  </a:cubicBezTo>
                  <a:cubicBezTo>
                    <a:pt x="34" y="5"/>
                    <a:pt x="34" y="8"/>
                    <a:pt x="33" y="11"/>
                  </a:cubicBezTo>
                  <a:cubicBezTo>
                    <a:pt x="30" y="17"/>
                    <a:pt x="19" y="24"/>
                    <a:pt x="11" y="22"/>
                  </a:cubicBezTo>
                  <a:cubicBezTo>
                    <a:pt x="5" y="20"/>
                    <a:pt x="4" y="13"/>
                    <a:pt x="4" y="8"/>
                  </a:cubicBezTo>
                  <a:cubicBezTo>
                    <a:pt x="4" y="7"/>
                    <a:pt x="3" y="6"/>
                    <a:pt x="2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21"/>
                    <a:pt x="7" y="24"/>
                    <a:pt x="10" y="25"/>
                  </a:cubicBezTo>
                  <a:cubicBezTo>
                    <a:pt x="20" y="28"/>
                    <a:pt x="32" y="20"/>
                    <a:pt x="36" y="12"/>
                  </a:cubicBezTo>
                  <a:cubicBezTo>
                    <a:pt x="38" y="8"/>
                    <a:pt x="37" y="3"/>
                    <a:pt x="33" y="0"/>
                  </a:cubicBezTo>
                  <a:cubicBezTo>
                    <a:pt x="32" y="0"/>
                    <a:pt x="31" y="0"/>
                    <a:pt x="3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9"/>
            <p:cNvSpPr>
              <a:spLocks noEditPoints="1"/>
            </p:cNvSpPr>
            <p:nvPr/>
          </p:nvSpPr>
          <p:spPr bwMode="auto">
            <a:xfrm>
              <a:off x="3244853" y="4187428"/>
              <a:ext cx="250031" cy="234553"/>
            </a:xfrm>
            <a:custGeom>
              <a:avLst/>
              <a:gdLst>
                <a:gd name="T0" fmla="*/ 0 w 50"/>
                <a:gd name="T1" fmla="*/ 23 h 47"/>
                <a:gd name="T2" fmla="*/ 0 w 50"/>
                <a:gd name="T3" fmla="*/ 24 h 47"/>
                <a:gd name="T4" fmla="*/ 2 w 50"/>
                <a:gd name="T5" fmla="*/ 25 h 47"/>
                <a:gd name="T6" fmla="*/ 41 w 50"/>
                <a:gd name="T7" fmla="*/ 47 h 47"/>
                <a:gd name="T8" fmla="*/ 43 w 50"/>
                <a:gd name="T9" fmla="*/ 47 h 47"/>
                <a:gd name="T10" fmla="*/ 44 w 50"/>
                <a:gd name="T11" fmla="*/ 46 h 47"/>
                <a:gd name="T12" fmla="*/ 47 w 50"/>
                <a:gd name="T13" fmla="*/ 36 h 47"/>
                <a:gd name="T14" fmla="*/ 50 w 50"/>
                <a:gd name="T15" fmla="*/ 22 h 47"/>
                <a:gd name="T16" fmla="*/ 45 w 50"/>
                <a:gd name="T17" fmla="*/ 7 h 47"/>
                <a:gd name="T18" fmla="*/ 44 w 50"/>
                <a:gd name="T19" fmla="*/ 6 h 47"/>
                <a:gd name="T20" fmla="*/ 35 w 50"/>
                <a:gd name="T21" fmla="*/ 2 h 47"/>
                <a:gd name="T22" fmla="*/ 0 w 50"/>
                <a:gd name="T23" fmla="*/ 23 h 47"/>
                <a:gd name="T24" fmla="*/ 34 w 50"/>
                <a:gd name="T25" fmla="*/ 5 h 47"/>
                <a:gd name="T26" fmla="*/ 44 w 50"/>
                <a:gd name="T27" fmla="*/ 14 h 47"/>
                <a:gd name="T28" fmla="*/ 45 w 50"/>
                <a:gd name="T29" fmla="*/ 15 h 47"/>
                <a:gd name="T30" fmla="*/ 47 w 50"/>
                <a:gd name="T31" fmla="*/ 22 h 47"/>
                <a:gd name="T32" fmla="*/ 44 w 50"/>
                <a:gd name="T33" fmla="*/ 35 h 47"/>
                <a:gd name="T34" fmla="*/ 42 w 50"/>
                <a:gd name="T35" fmla="*/ 42 h 47"/>
                <a:gd name="T36" fmla="*/ 5 w 50"/>
                <a:gd name="T37" fmla="*/ 23 h 47"/>
                <a:gd name="T38" fmla="*/ 34 w 50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47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17" y="28"/>
                    <a:pt x="32" y="38"/>
                    <a:pt x="41" y="47"/>
                  </a:cubicBezTo>
                  <a:cubicBezTo>
                    <a:pt x="42" y="47"/>
                    <a:pt x="43" y="47"/>
                    <a:pt x="43" y="47"/>
                  </a:cubicBezTo>
                  <a:cubicBezTo>
                    <a:pt x="44" y="47"/>
                    <a:pt x="44" y="46"/>
                    <a:pt x="44" y="4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9" y="31"/>
                    <a:pt x="50" y="27"/>
                    <a:pt x="50" y="22"/>
                  </a:cubicBezTo>
                  <a:cubicBezTo>
                    <a:pt x="50" y="17"/>
                    <a:pt x="49" y="13"/>
                    <a:pt x="45" y="7"/>
                  </a:cubicBezTo>
                  <a:cubicBezTo>
                    <a:pt x="45" y="7"/>
                    <a:pt x="44" y="7"/>
                    <a:pt x="44" y="6"/>
                  </a:cubicBezTo>
                  <a:cubicBezTo>
                    <a:pt x="41" y="3"/>
                    <a:pt x="37" y="2"/>
                    <a:pt x="35" y="2"/>
                  </a:cubicBezTo>
                  <a:cubicBezTo>
                    <a:pt x="22" y="0"/>
                    <a:pt x="6" y="13"/>
                    <a:pt x="0" y="23"/>
                  </a:cubicBezTo>
                  <a:close/>
                  <a:moveTo>
                    <a:pt x="34" y="5"/>
                  </a:moveTo>
                  <a:cubicBezTo>
                    <a:pt x="39" y="5"/>
                    <a:pt x="42" y="8"/>
                    <a:pt x="44" y="14"/>
                  </a:cubicBezTo>
                  <a:cubicBezTo>
                    <a:pt x="44" y="14"/>
                    <a:pt x="45" y="15"/>
                    <a:pt x="45" y="15"/>
                  </a:cubicBezTo>
                  <a:cubicBezTo>
                    <a:pt x="46" y="17"/>
                    <a:pt x="47" y="20"/>
                    <a:pt x="47" y="22"/>
                  </a:cubicBezTo>
                  <a:cubicBezTo>
                    <a:pt x="47" y="26"/>
                    <a:pt x="45" y="30"/>
                    <a:pt x="44" y="35"/>
                  </a:cubicBezTo>
                  <a:cubicBezTo>
                    <a:pt x="44" y="35"/>
                    <a:pt x="43" y="39"/>
                    <a:pt x="42" y="42"/>
                  </a:cubicBezTo>
                  <a:cubicBezTo>
                    <a:pt x="33" y="34"/>
                    <a:pt x="19" y="26"/>
                    <a:pt x="5" y="23"/>
                  </a:cubicBezTo>
                  <a:cubicBezTo>
                    <a:pt x="10" y="14"/>
                    <a:pt x="24" y="4"/>
                    <a:pt x="3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40"/>
            <p:cNvSpPr>
              <a:spLocks/>
            </p:cNvSpPr>
            <p:nvPr/>
          </p:nvSpPr>
          <p:spPr bwMode="auto">
            <a:xfrm>
              <a:off x="3205563" y="4287441"/>
              <a:ext cx="278606" cy="173831"/>
            </a:xfrm>
            <a:custGeom>
              <a:avLst/>
              <a:gdLst>
                <a:gd name="T0" fmla="*/ 2 w 56"/>
                <a:gd name="T1" fmla="*/ 3 h 35"/>
                <a:gd name="T2" fmla="*/ 3 w 56"/>
                <a:gd name="T3" fmla="*/ 11 h 35"/>
                <a:gd name="T4" fmla="*/ 15 w 56"/>
                <a:gd name="T5" fmla="*/ 15 h 35"/>
                <a:gd name="T6" fmla="*/ 22 w 56"/>
                <a:gd name="T7" fmla="*/ 17 h 35"/>
                <a:gd name="T8" fmla="*/ 33 w 56"/>
                <a:gd name="T9" fmla="*/ 24 h 35"/>
                <a:gd name="T10" fmla="*/ 54 w 56"/>
                <a:gd name="T11" fmla="*/ 35 h 35"/>
                <a:gd name="T12" fmla="*/ 55 w 56"/>
                <a:gd name="T13" fmla="*/ 33 h 35"/>
                <a:gd name="T14" fmla="*/ 51 w 56"/>
                <a:gd name="T15" fmla="*/ 22 h 35"/>
                <a:gd name="T16" fmla="*/ 48 w 56"/>
                <a:gd name="T17" fmla="*/ 23 h 35"/>
                <a:gd name="T18" fmla="*/ 48 w 56"/>
                <a:gd name="T19" fmla="*/ 24 h 35"/>
                <a:gd name="T20" fmla="*/ 48 w 56"/>
                <a:gd name="T21" fmla="*/ 25 h 35"/>
                <a:gd name="T22" fmla="*/ 52 w 56"/>
                <a:gd name="T23" fmla="*/ 31 h 35"/>
                <a:gd name="T24" fmla="*/ 35 w 56"/>
                <a:gd name="T25" fmla="*/ 21 h 35"/>
                <a:gd name="T26" fmla="*/ 23 w 56"/>
                <a:gd name="T27" fmla="*/ 13 h 35"/>
                <a:gd name="T28" fmla="*/ 15 w 56"/>
                <a:gd name="T29" fmla="*/ 11 h 35"/>
                <a:gd name="T30" fmla="*/ 6 w 56"/>
                <a:gd name="T31" fmla="*/ 9 h 35"/>
                <a:gd name="T32" fmla="*/ 4 w 56"/>
                <a:gd name="T33" fmla="*/ 6 h 35"/>
                <a:gd name="T34" fmla="*/ 4 w 56"/>
                <a:gd name="T35" fmla="*/ 5 h 35"/>
                <a:gd name="T36" fmla="*/ 12 w 56"/>
                <a:gd name="T37" fmla="*/ 5 h 35"/>
                <a:gd name="T38" fmla="*/ 14 w 56"/>
                <a:gd name="T39" fmla="*/ 5 h 35"/>
                <a:gd name="T40" fmla="*/ 14 w 56"/>
                <a:gd name="T41" fmla="*/ 2 h 35"/>
                <a:gd name="T42" fmla="*/ 2 w 56"/>
                <a:gd name="T4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5">
                  <a:moveTo>
                    <a:pt x="2" y="3"/>
                  </a:moveTo>
                  <a:cubicBezTo>
                    <a:pt x="1" y="4"/>
                    <a:pt x="0" y="7"/>
                    <a:pt x="3" y="11"/>
                  </a:cubicBezTo>
                  <a:cubicBezTo>
                    <a:pt x="5" y="13"/>
                    <a:pt x="10" y="14"/>
                    <a:pt x="15" y="15"/>
                  </a:cubicBezTo>
                  <a:cubicBezTo>
                    <a:pt x="17" y="15"/>
                    <a:pt x="20" y="16"/>
                    <a:pt x="22" y="17"/>
                  </a:cubicBezTo>
                  <a:cubicBezTo>
                    <a:pt x="25" y="18"/>
                    <a:pt x="29" y="21"/>
                    <a:pt x="33" y="24"/>
                  </a:cubicBezTo>
                  <a:cubicBezTo>
                    <a:pt x="39" y="30"/>
                    <a:pt x="47" y="35"/>
                    <a:pt x="54" y="35"/>
                  </a:cubicBezTo>
                  <a:cubicBezTo>
                    <a:pt x="55" y="35"/>
                    <a:pt x="55" y="34"/>
                    <a:pt x="55" y="33"/>
                  </a:cubicBezTo>
                  <a:cubicBezTo>
                    <a:pt x="56" y="29"/>
                    <a:pt x="54" y="25"/>
                    <a:pt x="51" y="22"/>
                  </a:cubicBezTo>
                  <a:cubicBezTo>
                    <a:pt x="50" y="22"/>
                    <a:pt x="49" y="22"/>
                    <a:pt x="48" y="23"/>
                  </a:cubicBezTo>
                  <a:cubicBezTo>
                    <a:pt x="48" y="23"/>
                    <a:pt x="48" y="23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0" y="27"/>
                    <a:pt x="51" y="29"/>
                    <a:pt x="52" y="31"/>
                  </a:cubicBezTo>
                  <a:cubicBezTo>
                    <a:pt x="46" y="30"/>
                    <a:pt x="40" y="26"/>
                    <a:pt x="35" y="21"/>
                  </a:cubicBezTo>
                  <a:cubicBezTo>
                    <a:pt x="31" y="18"/>
                    <a:pt x="27" y="15"/>
                    <a:pt x="23" y="13"/>
                  </a:cubicBezTo>
                  <a:cubicBezTo>
                    <a:pt x="21" y="12"/>
                    <a:pt x="18" y="12"/>
                    <a:pt x="15" y="11"/>
                  </a:cubicBezTo>
                  <a:cubicBezTo>
                    <a:pt x="12" y="11"/>
                    <a:pt x="7" y="10"/>
                    <a:pt x="6" y="9"/>
                  </a:cubicBezTo>
                  <a:cubicBezTo>
                    <a:pt x="5" y="8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4"/>
                    <a:pt x="9" y="4"/>
                    <a:pt x="12" y="5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4"/>
                    <a:pt x="15" y="3"/>
                    <a:pt x="14" y="2"/>
                  </a:cubicBezTo>
                  <a:cubicBezTo>
                    <a:pt x="10" y="0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41"/>
            <p:cNvSpPr>
              <a:spLocks/>
            </p:cNvSpPr>
            <p:nvPr/>
          </p:nvSpPr>
          <p:spPr bwMode="auto">
            <a:xfrm>
              <a:off x="3265094" y="4346972"/>
              <a:ext cx="109538" cy="100012"/>
            </a:xfrm>
            <a:custGeom>
              <a:avLst/>
              <a:gdLst>
                <a:gd name="T0" fmla="*/ 9 w 22"/>
                <a:gd name="T1" fmla="*/ 1 h 20"/>
                <a:gd name="T2" fmla="*/ 1 w 22"/>
                <a:gd name="T3" fmla="*/ 8 h 20"/>
                <a:gd name="T4" fmla="*/ 10 w 22"/>
                <a:gd name="T5" fmla="*/ 19 h 20"/>
                <a:gd name="T6" fmla="*/ 21 w 22"/>
                <a:gd name="T7" fmla="*/ 12 h 20"/>
                <a:gd name="T8" fmla="*/ 20 w 22"/>
                <a:gd name="T9" fmla="*/ 10 h 20"/>
                <a:gd name="T10" fmla="*/ 18 w 22"/>
                <a:gd name="T11" fmla="*/ 11 h 20"/>
                <a:gd name="T12" fmla="*/ 11 w 22"/>
                <a:gd name="T13" fmla="*/ 15 h 20"/>
                <a:gd name="T14" fmla="*/ 4 w 22"/>
                <a:gd name="T15" fmla="*/ 8 h 20"/>
                <a:gd name="T16" fmla="*/ 10 w 22"/>
                <a:gd name="T17" fmla="*/ 4 h 20"/>
                <a:gd name="T18" fmla="*/ 11 w 22"/>
                <a:gd name="T19" fmla="*/ 2 h 20"/>
                <a:gd name="T20" fmla="*/ 9 w 22"/>
                <a:gd name="T2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0">
                  <a:moveTo>
                    <a:pt x="9" y="1"/>
                  </a:moveTo>
                  <a:cubicBezTo>
                    <a:pt x="2" y="2"/>
                    <a:pt x="1" y="6"/>
                    <a:pt x="1" y="8"/>
                  </a:cubicBezTo>
                  <a:cubicBezTo>
                    <a:pt x="0" y="12"/>
                    <a:pt x="5" y="18"/>
                    <a:pt x="10" y="19"/>
                  </a:cubicBezTo>
                  <a:cubicBezTo>
                    <a:pt x="15" y="20"/>
                    <a:pt x="19" y="17"/>
                    <a:pt x="21" y="12"/>
                  </a:cubicBezTo>
                  <a:cubicBezTo>
                    <a:pt x="22" y="11"/>
                    <a:pt x="21" y="10"/>
                    <a:pt x="20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5"/>
                    <a:pt x="14" y="16"/>
                    <a:pt x="11" y="15"/>
                  </a:cubicBezTo>
                  <a:cubicBezTo>
                    <a:pt x="8" y="15"/>
                    <a:pt x="4" y="11"/>
                    <a:pt x="4" y="8"/>
                  </a:cubicBezTo>
                  <a:cubicBezTo>
                    <a:pt x="4" y="5"/>
                    <a:pt x="7" y="4"/>
                    <a:pt x="10" y="4"/>
                  </a:cubicBezTo>
                  <a:cubicBezTo>
                    <a:pt x="10" y="4"/>
                    <a:pt x="11" y="3"/>
                    <a:pt x="11" y="2"/>
                  </a:cubicBezTo>
                  <a:cubicBezTo>
                    <a:pt x="11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42"/>
            <p:cNvSpPr>
              <a:spLocks/>
            </p:cNvSpPr>
            <p:nvPr/>
          </p:nvSpPr>
          <p:spPr bwMode="auto">
            <a:xfrm>
              <a:off x="3140078" y="4182666"/>
              <a:ext cx="184547" cy="70247"/>
            </a:xfrm>
            <a:custGeom>
              <a:avLst/>
              <a:gdLst>
                <a:gd name="T0" fmla="*/ 1 w 37"/>
                <a:gd name="T1" fmla="*/ 1 h 14"/>
                <a:gd name="T2" fmla="*/ 1 w 37"/>
                <a:gd name="T3" fmla="*/ 3 h 14"/>
                <a:gd name="T4" fmla="*/ 21 w 37"/>
                <a:gd name="T5" fmla="*/ 10 h 14"/>
                <a:gd name="T6" fmla="*/ 35 w 37"/>
                <a:gd name="T7" fmla="*/ 14 h 14"/>
                <a:gd name="T8" fmla="*/ 37 w 37"/>
                <a:gd name="T9" fmla="*/ 13 h 14"/>
                <a:gd name="T10" fmla="*/ 36 w 37"/>
                <a:gd name="T11" fmla="*/ 11 h 14"/>
                <a:gd name="T12" fmla="*/ 22 w 37"/>
                <a:gd name="T13" fmla="*/ 7 h 14"/>
                <a:gd name="T14" fmla="*/ 3 w 37"/>
                <a:gd name="T15" fmla="*/ 1 h 14"/>
                <a:gd name="T16" fmla="*/ 1 w 37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4" y="7"/>
                    <a:pt x="13" y="9"/>
                    <a:pt x="21" y="10"/>
                  </a:cubicBezTo>
                  <a:cubicBezTo>
                    <a:pt x="26" y="11"/>
                    <a:pt x="31" y="12"/>
                    <a:pt x="35" y="14"/>
                  </a:cubicBezTo>
                  <a:cubicBezTo>
                    <a:pt x="36" y="14"/>
                    <a:pt x="37" y="14"/>
                    <a:pt x="37" y="13"/>
                  </a:cubicBezTo>
                  <a:cubicBezTo>
                    <a:pt x="37" y="12"/>
                    <a:pt x="37" y="11"/>
                    <a:pt x="36" y="11"/>
                  </a:cubicBezTo>
                  <a:cubicBezTo>
                    <a:pt x="32" y="9"/>
                    <a:pt x="27" y="8"/>
                    <a:pt x="22" y="7"/>
                  </a:cubicBezTo>
                  <a:cubicBezTo>
                    <a:pt x="15" y="5"/>
                    <a:pt x="6" y="4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43"/>
            <p:cNvSpPr>
              <a:spLocks/>
            </p:cNvSpPr>
            <p:nvPr/>
          </p:nvSpPr>
          <p:spPr bwMode="auto">
            <a:xfrm>
              <a:off x="3459166" y="4148138"/>
              <a:ext cx="279797" cy="109537"/>
            </a:xfrm>
            <a:custGeom>
              <a:avLst/>
              <a:gdLst>
                <a:gd name="T0" fmla="*/ 53 w 56"/>
                <a:gd name="T1" fmla="*/ 0 h 22"/>
                <a:gd name="T2" fmla="*/ 2 w 56"/>
                <a:gd name="T3" fmla="*/ 18 h 22"/>
                <a:gd name="T4" fmla="*/ 0 w 56"/>
                <a:gd name="T5" fmla="*/ 19 h 22"/>
                <a:gd name="T6" fmla="*/ 2 w 56"/>
                <a:gd name="T7" fmla="*/ 21 h 22"/>
                <a:gd name="T8" fmla="*/ 55 w 56"/>
                <a:gd name="T9" fmla="*/ 3 h 22"/>
                <a:gd name="T10" fmla="*/ 55 w 56"/>
                <a:gd name="T11" fmla="*/ 1 h 22"/>
                <a:gd name="T12" fmla="*/ 53 w 5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2">
                  <a:moveTo>
                    <a:pt x="53" y="0"/>
                  </a:moveTo>
                  <a:cubicBezTo>
                    <a:pt x="32" y="12"/>
                    <a:pt x="16" y="18"/>
                    <a:pt x="2" y="18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16" y="22"/>
                    <a:pt x="34" y="16"/>
                    <a:pt x="55" y="3"/>
                  </a:cubicBezTo>
                  <a:cubicBezTo>
                    <a:pt x="56" y="2"/>
                    <a:pt x="56" y="1"/>
                    <a:pt x="55" y="1"/>
                  </a:cubicBezTo>
                  <a:cubicBezTo>
                    <a:pt x="55" y="0"/>
                    <a:pt x="54" y="0"/>
                    <a:pt x="53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44"/>
            <p:cNvSpPr>
              <a:spLocks/>
            </p:cNvSpPr>
            <p:nvPr/>
          </p:nvSpPr>
          <p:spPr bwMode="auto">
            <a:xfrm>
              <a:off x="3000775" y="3983832"/>
              <a:ext cx="209550" cy="109537"/>
            </a:xfrm>
            <a:custGeom>
              <a:avLst/>
              <a:gdLst>
                <a:gd name="T0" fmla="*/ 29 w 42"/>
                <a:gd name="T1" fmla="*/ 3 h 22"/>
                <a:gd name="T2" fmla="*/ 3 w 42"/>
                <a:gd name="T3" fmla="*/ 12 h 22"/>
                <a:gd name="T4" fmla="*/ 40 w 42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2">
                  <a:moveTo>
                    <a:pt x="29" y="3"/>
                  </a:moveTo>
                  <a:cubicBezTo>
                    <a:pt x="24" y="0"/>
                    <a:pt x="0" y="5"/>
                    <a:pt x="3" y="12"/>
                  </a:cubicBezTo>
                  <a:cubicBezTo>
                    <a:pt x="6" y="22"/>
                    <a:pt x="42" y="18"/>
                    <a:pt x="40" y="9"/>
                  </a:cubicBezTo>
                </a:path>
              </a:pathLst>
            </a:custGeom>
            <a:solidFill>
              <a:srgbClr val="FC9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45"/>
            <p:cNvSpPr>
              <a:spLocks/>
            </p:cNvSpPr>
            <p:nvPr/>
          </p:nvSpPr>
          <p:spPr bwMode="auto">
            <a:xfrm>
              <a:off x="3634188" y="3963591"/>
              <a:ext cx="273844" cy="100012"/>
            </a:xfrm>
            <a:custGeom>
              <a:avLst/>
              <a:gdLst>
                <a:gd name="T0" fmla="*/ 40 w 55"/>
                <a:gd name="T1" fmla="*/ 4 h 20"/>
                <a:gd name="T2" fmla="*/ 15 w 55"/>
                <a:gd name="T3" fmla="*/ 16 h 20"/>
                <a:gd name="T4" fmla="*/ 48 w 55"/>
                <a:gd name="T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40" y="4"/>
                  </a:moveTo>
                  <a:cubicBezTo>
                    <a:pt x="34" y="0"/>
                    <a:pt x="0" y="8"/>
                    <a:pt x="15" y="16"/>
                  </a:cubicBezTo>
                  <a:cubicBezTo>
                    <a:pt x="20" y="20"/>
                    <a:pt x="55" y="14"/>
                    <a:pt x="48" y="7"/>
                  </a:cubicBezTo>
                </a:path>
              </a:pathLst>
            </a:custGeom>
            <a:solidFill>
              <a:srgbClr val="FC9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46"/>
            <p:cNvSpPr>
              <a:spLocks/>
            </p:cNvSpPr>
            <p:nvPr/>
          </p:nvSpPr>
          <p:spPr bwMode="auto">
            <a:xfrm>
              <a:off x="3061497" y="4018360"/>
              <a:ext cx="78581" cy="40481"/>
            </a:xfrm>
            <a:custGeom>
              <a:avLst/>
              <a:gdLst>
                <a:gd name="T0" fmla="*/ 15 w 16"/>
                <a:gd name="T1" fmla="*/ 2 h 8"/>
                <a:gd name="T2" fmla="*/ 2 w 16"/>
                <a:gd name="T3" fmla="*/ 3 h 8"/>
                <a:gd name="T4" fmla="*/ 16 w 16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15" y="2"/>
                  </a:moveTo>
                  <a:cubicBezTo>
                    <a:pt x="13" y="1"/>
                    <a:pt x="3" y="0"/>
                    <a:pt x="2" y="3"/>
                  </a:cubicBezTo>
                  <a:cubicBezTo>
                    <a:pt x="0" y="8"/>
                    <a:pt x="14" y="4"/>
                    <a:pt x="16" y="4"/>
                  </a:cubicBezTo>
                </a:path>
              </a:pathLst>
            </a:custGeom>
            <a:solidFill>
              <a:srgbClr val="F9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47"/>
            <p:cNvSpPr>
              <a:spLocks/>
            </p:cNvSpPr>
            <p:nvPr/>
          </p:nvSpPr>
          <p:spPr bwMode="auto">
            <a:xfrm>
              <a:off x="3743725" y="3999310"/>
              <a:ext cx="75009" cy="39291"/>
            </a:xfrm>
            <a:custGeom>
              <a:avLst/>
              <a:gdLst>
                <a:gd name="T0" fmla="*/ 14 w 15"/>
                <a:gd name="T1" fmla="*/ 2 h 8"/>
                <a:gd name="T2" fmla="*/ 1 w 15"/>
                <a:gd name="T3" fmla="*/ 3 h 8"/>
                <a:gd name="T4" fmla="*/ 15 w 15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8">
                  <a:moveTo>
                    <a:pt x="14" y="2"/>
                  </a:moveTo>
                  <a:cubicBezTo>
                    <a:pt x="12" y="1"/>
                    <a:pt x="2" y="0"/>
                    <a:pt x="1" y="3"/>
                  </a:cubicBezTo>
                  <a:cubicBezTo>
                    <a:pt x="0" y="8"/>
                    <a:pt x="13" y="4"/>
                    <a:pt x="15" y="4"/>
                  </a:cubicBezTo>
                </a:path>
              </a:pathLst>
            </a:custGeom>
            <a:solidFill>
              <a:srgbClr val="F9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48"/>
            <p:cNvSpPr>
              <a:spLocks/>
            </p:cNvSpPr>
            <p:nvPr/>
          </p:nvSpPr>
          <p:spPr bwMode="auto">
            <a:xfrm>
              <a:off x="2662637" y="4043363"/>
              <a:ext cx="4763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49"/>
            <p:cNvSpPr>
              <a:spLocks/>
            </p:cNvSpPr>
            <p:nvPr/>
          </p:nvSpPr>
          <p:spPr bwMode="auto">
            <a:xfrm>
              <a:off x="2662637" y="4038600"/>
              <a:ext cx="23813" cy="4762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3 w 5"/>
                <a:gd name="T7" fmla="*/ 0 h 1"/>
                <a:gd name="T8" fmla="*/ 2 w 5"/>
                <a:gd name="T9" fmla="*/ 0 h 1"/>
                <a:gd name="T10" fmla="*/ 4 w 5"/>
                <a:gd name="T11" fmla="*/ 0 h 1"/>
                <a:gd name="T12" fmla="*/ 4 w 5"/>
                <a:gd name="T13" fmla="*/ 0 h 1"/>
                <a:gd name="T14" fmla="*/ 5 w 5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2" y="0"/>
                    <a:pt x="0" y="1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3" y="0"/>
                    <a:pt x="1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3" y="0"/>
                    <a:pt x="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50"/>
            <p:cNvSpPr>
              <a:spLocks/>
            </p:cNvSpPr>
            <p:nvPr/>
          </p:nvSpPr>
          <p:spPr bwMode="auto">
            <a:xfrm>
              <a:off x="2672162" y="4038600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51"/>
            <p:cNvSpPr>
              <a:spLocks/>
            </p:cNvSpPr>
            <p:nvPr/>
          </p:nvSpPr>
          <p:spPr bwMode="auto">
            <a:xfrm>
              <a:off x="2667400" y="4038600"/>
              <a:ext cx="95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52"/>
            <p:cNvSpPr>
              <a:spLocks/>
            </p:cNvSpPr>
            <p:nvPr/>
          </p:nvSpPr>
          <p:spPr bwMode="auto">
            <a:xfrm>
              <a:off x="2667400" y="4038600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53"/>
            <p:cNvSpPr>
              <a:spLocks/>
            </p:cNvSpPr>
            <p:nvPr/>
          </p:nvSpPr>
          <p:spPr bwMode="auto">
            <a:xfrm>
              <a:off x="2667400" y="4038600"/>
              <a:ext cx="14288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2 w 3"/>
                <a:gd name="T4" fmla="*/ 2 w 3"/>
                <a:gd name="T5" fmla="*/ 3 w 3"/>
                <a:gd name="T6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2" y="0"/>
                  </a:cubicBezTo>
                  <a:cubicBezTo>
                    <a:pt x="3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54"/>
            <p:cNvSpPr>
              <a:spLocks/>
            </p:cNvSpPr>
            <p:nvPr/>
          </p:nvSpPr>
          <p:spPr bwMode="auto">
            <a:xfrm>
              <a:off x="2672162" y="4038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Rectangle 55"/>
            <p:cNvSpPr>
              <a:spLocks noChangeArrowheads="1"/>
            </p:cNvSpPr>
            <p:nvPr/>
          </p:nvSpPr>
          <p:spPr bwMode="auto">
            <a:xfrm>
              <a:off x="2667400" y="4038600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56"/>
            <p:cNvSpPr>
              <a:spLocks/>
            </p:cNvSpPr>
            <p:nvPr/>
          </p:nvSpPr>
          <p:spPr bwMode="auto">
            <a:xfrm>
              <a:off x="2667400" y="4033838"/>
              <a:ext cx="19050" cy="4762"/>
            </a:xfrm>
            <a:custGeom>
              <a:avLst/>
              <a:gdLst>
                <a:gd name="T0" fmla="*/ 0 w 4"/>
                <a:gd name="T1" fmla="*/ 1 h 1"/>
                <a:gd name="T2" fmla="*/ 2 w 4"/>
                <a:gd name="T3" fmla="*/ 1 h 1"/>
                <a:gd name="T4" fmla="*/ 4 w 4"/>
                <a:gd name="T5" fmla="*/ 0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2" y="0"/>
                    <a:pt x="0" y="1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57"/>
            <p:cNvSpPr>
              <a:spLocks/>
            </p:cNvSpPr>
            <p:nvPr/>
          </p:nvSpPr>
          <p:spPr bwMode="auto">
            <a:xfrm>
              <a:off x="2692403" y="4033838"/>
              <a:ext cx="4763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58"/>
            <p:cNvSpPr>
              <a:spLocks/>
            </p:cNvSpPr>
            <p:nvPr/>
          </p:nvSpPr>
          <p:spPr bwMode="auto">
            <a:xfrm>
              <a:off x="2672162" y="4033838"/>
              <a:ext cx="29766" cy="0"/>
            </a:xfrm>
            <a:custGeom>
              <a:avLst/>
              <a:gdLst>
                <a:gd name="T0" fmla="*/ 1 w 6"/>
                <a:gd name="T1" fmla="*/ 3 w 6"/>
                <a:gd name="T2" fmla="*/ 1 w 6"/>
                <a:gd name="T3" fmla="*/ 2 w 6"/>
                <a:gd name="T4" fmla="*/ 0 w 6"/>
                <a:gd name="T5" fmla="*/ 2 w 6"/>
                <a:gd name="T6" fmla="*/ 1 w 6"/>
                <a:gd name="T7" fmla="*/ 3 w 6"/>
                <a:gd name="T8" fmla="*/ 3 w 6"/>
                <a:gd name="T9" fmla="*/ 4 w 6"/>
                <a:gd name="T10" fmla="*/ 6 w 6"/>
                <a:gd name="T11" fmla="*/ 1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6">
                  <a:moveTo>
                    <a:pt x="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3" y="0"/>
                    <a:pt x="2" y="0"/>
                  </a:cubicBezTo>
                  <a:cubicBezTo>
                    <a:pt x="0" y="0"/>
                    <a:pt x="2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1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0"/>
                    <a:pt x="6" y="0"/>
                  </a:cubicBezTo>
                  <a:cubicBezTo>
                    <a:pt x="5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59"/>
            <p:cNvSpPr>
              <a:spLocks/>
            </p:cNvSpPr>
            <p:nvPr/>
          </p:nvSpPr>
          <p:spPr bwMode="auto">
            <a:xfrm>
              <a:off x="2686450" y="4033838"/>
              <a:ext cx="5953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60"/>
            <p:cNvSpPr>
              <a:spLocks/>
            </p:cNvSpPr>
            <p:nvPr/>
          </p:nvSpPr>
          <p:spPr bwMode="auto">
            <a:xfrm>
              <a:off x="2672162" y="4029075"/>
              <a:ext cx="29766" cy="4762"/>
            </a:xfrm>
            <a:custGeom>
              <a:avLst/>
              <a:gdLst>
                <a:gd name="T0" fmla="*/ 0 w 6"/>
                <a:gd name="T1" fmla="*/ 1 h 1"/>
                <a:gd name="T2" fmla="*/ 2 w 6"/>
                <a:gd name="T3" fmla="*/ 1 h 1"/>
                <a:gd name="T4" fmla="*/ 1 w 6"/>
                <a:gd name="T5" fmla="*/ 1 h 1"/>
                <a:gd name="T6" fmla="*/ 3 w 6"/>
                <a:gd name="T7" fmla="*/ 1 h 1"/>
                <a:gd name="T8" fmla="*/ 2 w 6"/>
                <a:gd name="T9" fmla="*/ 0 h 1"/>
                <a:gd name="T10" fmla="*/ 5 w 6"/>
                <a:gd name="T11" fmla="*/ 0 h 1"/>
                <a:gd name="T12" fmla="*/ 4 w 6"/>
                <a:gd name="T13" fmla="*/ 0 h 1"/>
                <a:gd name="T14" fmla="*/ 3 w 6"/>
                <a:gd name="T15" fmla="*/ 0 h 1"/>
                <a:gd name="T16" fmla="*/ 3 w 6"/>
                <a:gd name="T17" fmla="*/ 0 h 1"/>
                <a:gd name="T18" fmla="*/ 2 w 6"/>
                <a:gd name="T19" fmla="*/ 0 h 1"/>
                <a:gd name="T20" fmla="*/ 0 w 6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0"/>
                    <a:pt x="2" y="0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61"/>
            <p:cNvSpPr>
              <a:spLocks/>
            </p:cNvSpPr>
            <p:nvPr/>
          </p:nvSpPr>
          <p:spPr bwMode="auto">
            <a:xfrm>
              <a:off x="2672162" y="4033838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62"/>
            <p:cNvSpPr>
              <a:spLocks/>
            </p:cNvSpPr>
            <p:nvPr/>
          </p:nvSpPr>
          <p:spPr bwMode="auto">
            <a:xfrm>
              <a:off x="2686450" y="4029075"/>
              <a:ext cx="59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63"/>
            <p:cNvSpPr>
              <a:spLocks/>
            </p:cNvSpPr>
            <p:nvPr/>
          </p:nvSpPr>
          <p:spPr bwMode="auto">
            <a:xfrm>
              <a:off x="2672162" y="4029075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64"/>
            <p:cNvSpPr>
              <a:spLocks/>
            </p:cNvSpPr>
            <p:nvPr/>
          </p:nvSpPr>
          <p:spPr bwMode="auto">
            <a:xfrm>
              <a:off x="2667400" y="4013597"/>
              <a:ext cx="29766" cy="15478"/>
            </a:xfrm>
            <a:custGeom>
              <a:avLst/>
              <a:gdLst>
                <a:gd name="T0" fmla="*/ 5 w 6"/>
                <a:gd name="T1" fmla="*/ 1 h 3"/>
                <a:gd name="T2" fmla="*/ 4 w 6"/>
                <a:gd name="T3" fmla="*/ 0 h 3"/>
                <a:gd name="T4" fmla="*/ 3 w 6"/>
                <a:gd name="T5" fmla="*/ 0 h 3"/>
                <a:gd name="T6" fmla="*/ 0 w 6"/>
                <a:gd name="T7" fmla="*/ 0 h 3"/>
                <a:gd name="T8" fmla="*/ 1 w 6"/>
                <a:gd name="T9" fmla="*/ 0 h 3"/>
                <a:gd name="T10" fmla="*/ 0 w 6"/>
                <a:gd name="T11" fmla="*/ 0 h 3"/>
                <a:gd name="T12" fmla="*/ 1 w 6"/>
                <a:gd name="T13" fmla="*/ 1 h 3"/>
                <a:gd name="T14" fmla="*/ 2 w 6"/>
                <a:gd name="T15" fmla="*/ 1 h 3"/>
                <a:gd name="T16" fmla="*/ 1 w 6"/>
                <a:gd name="T17" fmla="*/ 2 h 3"/>
                <a:gd name="T18" fmla="*/ 3 w 6"/>
                <a:gd name="T19" fmla="*/ 2 h 3"/>
                <a:gd name="T20" fmla="*/ 2 w 6"/>
                <a:gd name="T21" fmla="*/ 2 h 3"/>
                <a:gd name="T22" fmla="*/ 2 w 6"/>
                <a:gd name="T23" fmla="*/ 2 h 3"/>
                <a:gd name="T24" fmla="*/ 1 w 6"/>
                <a:gd name="T25" fmla="*/ 3 h 3"/>
                <a:gd name="T26" fmla="*/ 4 w 6"/>
                <a:gd name="T27" fmla="*/ 3 h 3"/>
                <a:gd name="T28" fmla="*/ 1 w 6"/>
                <a:gd name="T29" fmla="*/ 3 h 3"/>
                <a:gd name="T30" fmla="*/ 3 w 6"/>
                <a:gd name="T31" fmla="*/ 3 h 3"/>
                <a:gd name="T32" fmla="*/ 4 w 6"/>
                <a:gd name="T33" fmla="*/ 3 h 3"/>
                <a:gd name="T34" fmla="*/ 5 w 6"/>
                <a:gd name="T35" fmla="*/ 3 h 3"/>
                <a:gd name="T36" fmla="*/ 3 w 6"/>
                <a:gd name="T37" fmla="*/ 2 h 3"/>
                <a:gd name="T38" fmla="*/ 4 w 6"/>
                <a:gd name="T39" fmla="*/ 2 h 3"/>
                <a:gd name="T40" fmla="*/ 5 w 6"/>
                <a:gd name="T41" fmla="*/ 2 h 3"/>
                <a:gd name="T42" fmla="*/ 3 w 6"/>
                <a:gd name="T43" fmla="*/ 2 h 3"/>
                <a:gd name="T44" fmla="*/ 4 w 6"/>
                <a:gd name="T45" fmla="*/ 2 h 3"/>
                <a:gd name="T46" fmla="*/ 3 w 6"/>
                <a:gd name="T47" fmla="*/ 1 h 3"/>
                <a:gd name="T48" fmla="*/ 4 w 6"/>
                <a:gd name="T49" fmla="*/ 1 h 3"/>
                <a:gd name="T50" fmla="*/ 2 w 6"/>
                <a:gd name="T51" fmla="*/ 1 h 3"/>
                <a:gd name="T52" fmla="*/ 5 w 6"/>
                <a:gd name="T53" fmla="*/ 1 h 3"/>
                <a:gd name="T54" fmla="*/ 4 w 6"/>
                <a:gd name="T55" fmla="*/ 1 h 3"/>
                <a:gd name="T56" fmla="*/ 3 w 6"/>
                <a:gd name="T57" fmla="*/ 1 h 3"/>
                <a:gd name="T58" fmla="*/ 5 w 6"/>
                <a:gd name="T59" fmla="*/ 1 h 3"/>
                <a:gd name="T60" fmla="*/ 4 w 6"/>
                <a:gd name="T61" fmla="*/ 1 h 3"/>
                <a:gd name="T62" fmla="*/ 2 w 6"/>
                <a:gd name="T63" fmla="*/ 1 h 3"/>
                <a:gd name="T64" fmla="*/ 3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3 w 6"/>
                <a:gd name="T71" fmla="*/ 0 h 3"/>
                <a:gd name="T72" fmla="*/ 5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5" y="1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0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2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1" y="3"/>
                    <a:pt x="4" y="3"/>
                    <a:pt x="1" y="3"/>
                  </a:cubicBezTo>
                  <a:cubicBezTo>
                    <a:pt x="0" y="3"/>
                    <a:pt x="3" y="3"/>
                    <a:pt x="3" y="3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6" y="3"/>
                    <a:pt x="4" y="3"/>
                    <a:pt x="5" y="3"/>
                  </a:cubicBezTo>
                  <a:cubicBezTo>
                    <a:pt x="6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5" y="2"/>
                  </a:cubicBezTo>
                  <a:cubicBezTo>
                    <a:pt x="4" y="2"/>
                    <a:pt x="6" y="2"/>
                    <a:pt x="3" y="2"/>
                  </a:cubicBezTo>
                  <a:cubicBezTo>
                    <a:pt x="4" y="2"/>
                    <a:pt x="3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3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1"/>
                    <a:pt x="3" y="0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Rectangle 65"/>
            <p:cNvSpPr>
              <a:spLocks noChangeArrowheads="1"/>
            </p:cNvSpPr>
            <p:nvPr/>
          </p:nvSpPr>
          <p:spPr bwMode="auto">
            <a:xfrm>
              <a:off x="2697166" y="4018360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66"/>
            <p:cNvSpPr>
              <a:spLocks/>
            </p:cNvSpPr>
            <p:nvPr/>
          </p:nvSpPr>
          <p:spPr bwMode="auto">
            <a:xfrm>
              <a:off x="2692403" y="4018360"/>
              <a:ext cx="4763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67"/>
            <p:cNvSpPr>
              <a:spLocks/>
            </p:cNvSpPr>
            <p:nvPr/>
          </p:nvSpPr>
          <p:spPr bwMode="auto">
            <a:xfrm>
              <a:off x="2672162" y="4013597"/>
              <a:ext cx="0" cy="4762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68"/>
            <p:cNvSpPr>
              <a:spLocks/>
            </p:cNvSpPr>
            <p:nvPr/>
          </p:nvSpPr>
          <p:spPr bwMode="auto">
            <a:xfrm>
              <a:off x="2692403" y="4018360"/>
              <a:ext cx="952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69"/>
            <p:cNvSpPr>
              <a:spLocks/>
            </p:cNvSpPr>
            <p:nvPr/>
          </p:nvSpPr>
          <p:spPr bwMode="auto">
            <a:xfrm>
              <a:off x="2692403" y="4023122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Rectangle 70"/>
            <p:cNvSpPr>
              <a:spLocks noChangeArrowheads="1"/>
            </p:cNvSpPr>
            <p:nvPr/>
          </p:nvSpPr>
          <p:spPr bwMode="auto">
            <a:xfrm>
              <a:off x="2697166" y="4018360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71"/>
            <p:cNvSpPr>
              <a:spLocks/>
            </p:cNvSpPr>
            <p:nvPr/>
          </p:nvSpPr>
          <p:spPr bwMode="auto">
            <a:xfrm>
              <a:off x="2662637" y="3999310"/>
              <a:ext cx="39291" cy="14287"/>
            </a:xfrm>
            <a:custGeom>
              <a:avLst/>
              <a:gdLst>
                <a:gd name="T0" fmla="*/ 2 w 8"/>
                <a:gd name="T1" fmla="*/ 1 h 3"/>
                <a:gd name="T2" fmla="*/ 1 w 8"/>
                <a:gd name="T3" fmla="*/ 1 h 3"/>
                <a:gd name="T4" fmla="*/ 4 w 8"/>
                <a:gd name="T5" fmla="*/ 2 h 3"/>
                <a:gd name="T6" fmla="*/ 1 w 8"/>
                <a:gd name="T7" fmla="*/ 1 h 3"/>
                <a:gd name="T8" fmla="*/ 3 w 8"/>
                <a:gd name="T9" fmla="*/ 2 h 3"/>
                <a:gd name="T10" fmla="*/ 2 w 8"/>
                <a:gd name="T11" fmla="*/ 2 h 3"/>
                <a:gd name="T12" fmla="*/ 5 w 8"/>
                <a:gd name="T13" fmla="*/ 3 h 3"/>
                <a:gd name="T14" fmla="*/ 1 w 8"/>
                <a:gd name="T15" fmla="*/ 2 h 3"/>
                <a:gd name="T16" fmla="*/ 1 w 8"/>
                <a:gd name="T17" fmla="*/ 2 h 3"/>
                <a:gd name="T18" fmla="*/ 2 w 8"/>
                <a:gd name="T19" fmla="*/ 3 h 3"/>
                <a:gd name="T20" fmla="*/ 4 w 8"/>
                <a:gd name="T21" fmla="*/ 3 h 3"/>
                <a:gd name="T22" fmla="*/ 6 w 8"/>
                <a:gd name="T23" fmla="*/ 3 h 3"/>
                <a:gd name="T24" fmla="*/ 5 w 8"/>
                <a:gd name="T25" fmla="*/ 3 h 3"/>
                <a:gd name="T26" fmla="*/ 6 w 8"/>
                <a:gd name="T27" fmla="*/ 3 h 3"/>
                <a:gd name="T28" fmla="*/ 5 w 8"/>
                <a:gd name="T29" fmla="*/ 3 h 3"/>
                <a:gd name="T30" fmla="*/ 6 w 8"/>
                <a:gd name="T31" fmla="*/ 3 h 3"/>
                <a:gd name="T32" fmla="*/ 5 w 8"/>
                <a:gd name="T33" fmla="*/ 3 h 3"/>
                <a:gd name="T34" fmla="*/ 6 w 8"/>
                <a:gd name="T35" fmla="*/ 3 h 3"/>
                <a:gd name="T36" fmla="*/ 4 w 8"/>
                <a:gd name="T37" fmla="*/ 2 h 3"/>
                <a:gd name="T38" fmla="*/ 6 w 8"/>
                <a:gd name="T39" fmla="*/ 3 h 3"/>
                <a:gd name="T40" fmla="*/ 5 w 8"/>
                <a:gd name="T41" fmla="*/ 2 h 3"/>
                <a:gd name="T42" fmla="*/ 6 w 8"/>
                <a:gd name="T43" fmla="*/ 3 h 3"/>
                <a:gd name="T44" fmla="*/ 5 w 8"/>
                <a:gd name="T45" fmla="*/ 2 h 3"/>
                <a:gd name="T46" fmla="*/ 6 w 8"/>
                <a:gd name="T47" fmla="*/ 3 h 3"/>
                <a:gd name="T48" fmla="*/ 3 w 8"/>
                <a:gd name="T49" fmla="*/ 2 h 3"/>
                <a:gd name="T50" fmla="*/ 6 w 8"/>
                <a:gd name="T51" fmla="*/ 2 h 3"/>
                <a:gd name="T52" fmla="*/ 5 w 8"/>
                <a:gd name="T53" fmla="*/ 2 h 3"/>
                <a:gd name="T54" fmla="*/ 6 w 8"/>
                <a:gd name="T55" fmla="*/ 2 h 3"/>
                <a:gd name="T56" fmla="*/ 5 w 8"/>
                <a:gd name="T57" fmla="*/ 2 h 3"/>
                <a:gd name="T58" fmla="*/ 4 w 8"/>
                <a:gd name="T59" fmla="*/ 2 h 3"/>
                <a:gd name="T60" fmla="*/ 3 w 8"/>
                <a:gd name="T61" fmla="*/ 1 h 3"/>
                <a:gd name="T62" fmla="*/ 4 w 8"/>
                <a:gd name="T63" fmla="*/ 1 h 3"/>
                <a:gd name="T64" fmla="*/ 2 w 8"/>
                <a:gd name="T65" fmla="*/ 1 h 3"/>
                <a:gd name="T66" fmla="*/ 3 w 8"/>
                <a:gd name="T67" fmla="*/ 1 h 3"/>
                <a:gd name="T68" fmla="*/ 2 w 8"/>
                <a:gd name="T6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2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4" y="2"/>
                    <a:pt x="4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6" y="3"/>
                    <a:pt x="5" y="3"/>
                  </a:cubicBezTo>
                  <a:cubicBezTo>
                    <a:pt x="3" y="2"/>
                    <a:pt x="3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6" y="3"/>
                    <a:pt x="5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6" y="3"/>
                    <a:pt x="4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8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6" y="3"/>
                    <a:pt x="6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4" y="2"/>
                    <a:pt x="3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7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2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72"/>
            <p:cNvSpPr>
              <a:spLocks/>
            </p:cNvSpPr>
            <p:nvPr/>
          </p:nvSpPr>
          <p:spPr bwMode="auto">
            <a:xfrm>
              <a:off x="2692403" y="40135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Freeform 73"/>
            <p:cNvSpPr>
              <a:spLocks/>
            </p:cNvSpPr>
            <p:nvPr/>
          </p:nvSpPr>
          <p:spPr bwMode="auto">
            <a:xfrm>
              <a:off x="2662637" y="3988594"/>
              <a:ext cx="44053" cy="20241"/>
            </a:xfrm>
            <a:custGeom>
              <a:avLst/>
              <a:gdLst>
                <a:gd name="T0" fmla="*/ 4 w 9"/>
                <a:gd name="T1" fmla="*/ 3 h 4"/>
                <a:gd name="T2" fmla="*/ 6 w 9"/>
                <a:gd name="T3" fmla="*/ 3 h 4"/>
                <a:gd name="T4" fmla="*/ 2 w 9"/>
                <a:gd name="T5" fmla="*/ 2 h 4"/>
                <a:gd name="T6" fmla="*/ 2 w 9"/>
                <a:gd name="T7" fmla="*/ 2 h 4"/>
                <a:gd name="T8" fmla="*/ 5 w 9"/>
                <a:gd name="T9" fmla="*/ 3 h 4"/>
                <a:gd name="T10" fmla="*/ 5 w 9"/>
                <a:gd name="T11" fmla="*/ 3 h 4"/>
                <a:gd name="T12" fmla="*/ 3 w 9"/>
                <a:gd name="T13" fmla="*/ 2 h 4"/>
                <a:gd name="T14" fmla="*/ 2 w 9"/>
                <a:gd name="T15" fmla="*/ 2 h 4"/>
                <a:gd name="T16" fmla="*/ 3 w 9"/>
                <a:gd name="T17" fmla="*/ 2 h 4"/>
                <a:gd name="T18" fmla="*/ 5 w 9"/>
                <a:gd name="T19" fmla="*/ 3 h 4"/>
                <a:gd name="T20" fmla="*/ 0 w 9"/>
                <a:gd name="T21" fmla="*/ 1 h 4"/>
                <a:gd name="T22" fmla="*/ 1 w 9"/>
                <a:gd name="T23" fmla="*/ 1 h 4"/>
                <a:gd name="T24" fmla="*/ 3 w 9"/>
                <a:gd name="T25" fmla="*/ 2 h 4"/>
                <a:gd name="T26" fmla="*/ 2 w 9"/>
                <a:gd name="T27" fmla="*/ 1 h 4"/>
                <a:gd name="T28" fmla="*/ 1 w 9"/>
                <a:gd name="T29" fmla="*/ 1 h 4"/>
                <a:gd name="T30" fmla="*/ 1 w 9"/>
                <a:gd name="T31" fmla="*/ 2 h 4"/>
                <a:gd name="T32" fmla="*/ 1 w 9"/>
                <a:gd name="T33" fmla="*/ 2 h 4"/>
                <a:gd name="T34" fmla="*/ 2 w 9"/>
                <a:gd name="T35" fmla="*/ 2 h 4"/>
                <a:gd name="T36" fmla="*/ 4 w 9"/>
                <a:gd name="T37" fmla="*/ 3 h 4"/>
                <a:gd name="T38" fmla="*/ 4 w 9"/>
                <a:gd name="T39" fmla="*/ 3 h 4"/>
                <a:gd name="T40" fmla="*/ 6 w 9"/>
                <a:gd name="T41" fmla="*/ 3 h 4"/>
                <a:gd name="T42" fmla="*/ 7 w 9"/>
                <a:gd name="T43" fmla="*/ 4 h 4"/>
                <a:gd name="T44" fmla="*/ 7 w 9"/>
                <a:gd name="T45" fmla="*/ 4 h 4"/>
                <a:gd name="T46" fmla="*/ 4 w 9"/>
                <a:gd name="T4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4" y="3"/>
                    <a:pt x="2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3"/>
                    <a:pt x="5" y="3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2"/>
                    <a:pt x="5" y="3"/>
                  </a:cubicBezTo>
                  <a:cubicBezTo>
                    <a:pt x="3" y="2"/>
                    <a:pt x="3" y="2"/>
                    <a:pt x="0" y="1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4"/>
                    <a:pt x="5" y="3"/>
                    <a:pt x="7" y="4"/>
                  </a:cubicBezTo>
                  <a:cubicBezTo>
                    <a:pt x="9" y="4"/>
                    <a:pt x="5" y="3"/>
                    <a:pt x="7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74"/>
            <p:cNvSpPr>
              <a:spLocks/>
            </p:cNvSpPr>
            <p:nvPr/>
          </p:nvSpPr>
          <p:spPr bwMode="auto">
            <a:xfrm>
              <a:off x="2681687" y="4004072"/>
              <a:ext cx="4763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75"/>
            <p:cNvSpPr>
              <a:spLocks/>
            </p:cNvSpPr>
            <p:nvPr/>
          </p:nvSpPr>
          <p:spPr bwMode="auto">
            <a:xfrm>
              <a:off x="2662637" y="3999310"/>
              <a:ext cx="95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76"/>
            <p:cNvSpPr>
              <a:spLocks/>
            </p:cNvSpPr>
            <p:nvPr/>
          </p:nvSpPr>
          <p:spPr bwMode="auto">
            <a:xfrm>
              <a:off x="2686450" y="3999310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77"/>
            <p:cNvSpPr>
              <a:spLocks/>
            </p:cNvSpPr>
            <p:nvPr/>
          </p:nvSpPr>
          <p:spPr bwMode="auto">
            <a:xfrm>
              <a:off x="2662637" y="3988594"/>
              <a:ext cx="19050" cy="10716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2 h 2"/>
                <a:gd name="T6" fmla="*/ 1 w 4"/>
                <a:gd name="T7" fmla="*/ 1 h 2"/>
                <a:gd name="T8" fmla="*/ 2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3" y="1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78"/>
            <p:cNvSpPr>
              <a:spLocks/>
            </p:cNvSpPr>
            <p:nvPr/>
          </p:nvSpPr>
          <p:spPr bwMode="auto">
            <a:xfrm>
              <a:off x="2667400" y="3974307"/>
              <a:ext cx="34528" cy="25003"/>
            </a:xfrm>
            <a:custGeom>
              <a:avLst/>
              <a:gdLst>
                <a:gd name="T0" fmla="*/ 4 w 7"/>
                <a:gd name="T1" fmla="*/ 4 h 5"/>
                <a:gd name="T2" fmla="*/ 3 w 7"/>
                <a:gd name="T3" fmla="*/ 4 h 5"/>
                <a:gd name="T4" fmla="*/ 4 w 7"/>
                <a:gd name="T5" fmla="*/ 4 h 5"/>
                <a:gd name="T6" fmla="*/ 5 w 7"/>
                <a:gd name="T7" fmla="*/ 4 h 5"/>
                <a:gd name="T8" fmla="*/ 4 w 7"/>
                <a:gd name="T9" fmla="*/ 4 h 5"/>
                <a:gd name="T10" fmla="*/ 4 w 7"/>
                <a:gd name="T11" fmla="*/ 4 h 5"/>
                <a:gd name="T12" fmla="*/ 3 w 7"/>
                <a:gd name="T13" fmla="*/ 3 h 5"/>
                <a:gd name="T14" fmla="*/ 5 w 7"/>
                <a:gd name="T15" fmla="*/ 4 h 5"/>
                <a:gd name="T16" fmla="*/ 2 w 7"/>
                <a:gd name="T17" fmla="*/ 3 h 5"/>
                <a:gd name="T18" fmla="*/ 3 w 7"/>
                <a:gd name="T19" fmla="*/ 3 h 5"/>
                <a:gd name="T20" fmla="*/ 3 w 7"/>
                <a:gd name="T21" fmla="*/ 3 h 5"/>
                <a:gd name="T22" fmla="*/ 3 w 7"/>
                <a:gd name="T23" fmla="*/ 3 h 5"/>
                <a:gd name="T24" fmla="*/ 5 w 7"/>
                <a:gd name="T25" fmla="*/ 3 h 5"/>
                <a:gd name="T26" fmla="*/ 5 w 7"/>
                <a:gd name="T27" fmla="*/ 3 h 5"/>
                <a:gd name="T28" fmla="*/ 6 w 7"/>
                <a:gd name="T29" fmla="*/ 3 h 5"/>
                <a:gd name="T30" fmla="*/ 5 w 7"/>
                <a:gd name="T31" fmla="*/ 2 h 5"/>
                <a:gd name="T32" fmla="*/ 6 w 7"/>
                <a:gd name="T33" fmla="*/ 3 h 5"/>
                <a:gd name="T34" fmla="*/ 3 w 7"/>
                <a:gd name="T35" fmla="*/ 1 h 5"/>
                <a:gd name="T36" fmla="*/ 3 w 7"/>
                <a:gd name="T37" fmla="*/ 1 h 5"/>
                <a:gd name="T38" fmla="*/ 5 w 7"/>
                <a:gd name="T39" fmla="*/ 2 h 5"/>
                <a:gd name="T40" fmla="*/ 4 w 7"/>
                <a:gd name="T41" fmla="*/ 2 h 5"/>
                <a:gd name="T42" fmla="*/ 6 w 7"/>
                <a:gd name="T43" fmla="*/ 3 h 5"/>
                <a:gd name="T44" fmla="*/ 3 w 7"/>
                <a:gd name="T45" fmla="*/ 1 h 5"/>
                <a:gd name="T46" fmla="*/ 4 w 7"/>
                <a:gd name="T47" fmla="*/ 1 h 5"/>
                <a:gd name="T48" fmla="*/ 1 w 7"/>
                <a:gd name="T49" fmla="*/ 0 h 5"/>
                <a:gd name="T50" fmla="*/ 1 w 7"/>
                <a:gd name="T51" fmla="*/ 1 h 5"/>
                <a:gd name="T52" fmla="*/ 3 w 7"/>
                <a:gd name="T53" fmla="*/ 2 h 5"/>
                <a:gd name="T54" fmla="*/ 1 w 7"/>
                <a:gd name="T55" fmla="*/ 1 h 5"/>
                <a:gd name="T56" fmla="*/ 3 w 7"/>
                <a:gd name="T57" fmla="*/ 2 h 5"/>
                <a:gd name="T58" fmla="*/ 1 w 7"/>
                <a:gd name="T59" fmla="*/ 1 h 5"/>
                <a:gd name="T60" fmla="*/ 3 w 7"/>
                <a:gd name="T61" fmla="*/ 2 h 5"/>
                <a:gd name="T62" fmla="*/ 0 w 7"/>
                <a:gd name="T63" fmla="*/ 1 h 5"/>
                <a:gd name="T64" fmla="*/ 1 w 7"/>
                <a:gd name="T65" fmla="*/ 3 h 5"/>
                <a:gd name="T66" fmla="*/ 2 w 7"/>
                <a:gd name="T67" fmla="*/ 3 h 5"/>
                <a:gd name="T68" fmla="*/ 2 w 7"/>
                <a:gd name="T69" fmla="*/ 4 h 5"/>
                <a:gd name="T70" fmla="*/ 3 w 7"/>
                <a:gd name="T71" fmla="*/ 4 h 5"/>
                <a:gd name="T72" fmla="*/ 0 w 7"/>
                <a:gd name="T73" fmla="*/ 3 h 5"/>
                <a:gd name="T74" fmla="*/ 1 w 7"/>
                <a:gd name="T75" fmla="*/ 3 h 5"/>
                <a:gd name="T76" fmla="*/ 1 w 7"/>
                <a:gd name="T77" fmla="*/ 4 h 5"/>
                <a:gd name="T78" fmla="*/ 1 w 7"/>
                <a:gd name="T79" fmla="*/ 4 h 5"/>
                <a:gd name="T80" fmla="*/ 4 w 7"/>
                <a:gd name="T81" fmla="*/ 5 h 5"/>
                <a:gd name="T82" fmla="*/ 6 w 7"/>
                <a:gd name="T83" fmla="*/ 5 h 5"/>
                <a:gd name="T84" fmla="*/ 4 w 7"/>
                <a:gd name="T8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3" y="4"/>
                    <a:pt x="4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3" y="3"/>
                    <a:pt x="2" y="3"/>
                  </a:cubicBezTo>
                  <a:cubicBezTo>
                    <a:pt x="4" y="3"/>
                    <a:pt x="1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3"/>
                    <a:pt x="3" y="1"/>
                  </a:cubicBezTo>
                  <a:cubicBezTo>
                    <a:pt x="6" y="3"/>
                    <a:pt x="2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3"/>
                    <a:pt x="4" y="2"/>
                    <a:pt x="6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3" y="2"/>
                    <a:pt x="1" y="1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1" y="2"/>
                    <a:pt x="3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5" y="5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2" y="4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79"/>
            <p:cNvSpPr>
              <a:spLocks/>
            </p:cNvSpPr>
            <p:nvPr/>
          </p:nvSpPr>
          <p:spPr bwMode="auto">
            <a:xfrm>
              <a:off x="2667400" y="39885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80"/>
            <p:cNvSpPr>
              <a:spLocks/>
            </p:cNvSpPr>
            <p:nvPr/>
          </p:nvSpPr>
          <p:spPr bwMode="auto">
            <a:xfrm>
              <a:off x="2686450" y="3979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Rectangle 81"/>
            <p:cNvSpPr>
              <a:spLocks noChangeArrowheads="1"/>
            </p:cNvSpPr>
            <p:nvPr/>
          </p:nvSpPr>
          <p:spPr bwMode="auto">
            <a:xfrm>
              <a:off x="2672162" y="3993357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82"/>
            <p:cNvSpPr>
              <a:spLocks/>
            </p:cNvSpPr>
            <p:nvPr/>
          </p:nvSpPr>
          <p:spPr bwMode="auto">
            <a:xfrm>
              <a:off x="2681687" y="3999310"/>
              <a:ext cx="4763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83"/>
            <p:cNvSpPr>
              <a:spLocks/>
            </p:cNvSpPr>
            <p:nvPr/>
          </p:nvSpPr>
          <p:spPr bwMode="auto">
            <a:xfrm>
              <a:off x="2692403" y="3979069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84"/>
            <p:cNvSpPr>
              <a:spLocks/>
            </p:cNvSpPr>
            <p:nvPr/>
          </p:nvSpPr>
          <p:spPr bwMode="auto">
            <a:xfrm>
              <a:off x="2701928" y="3979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85"/>
            <p:cNvSpPr>
              <a:spLocks/>
            </p:cNvSpPr>
            <p:nvPr/>
          </p:nvSpPr>
          <p:spPr bwMode="auto">
            <a:xfrm>
              <a:off x="2672162" y="3933825"/>
              <a:ext cx="39291" cy="50006"/>
            </a:xfrm>
            <a:custGeom>
              <a:avLst/>
              <a:gdLst>
                <a:gd name="T0" fmla="*/ 5 w 8"/>
                <a:gd name="T1" fmla="*/ 4 h 10"/>
                <a:gd name="T2" fmla="*/ 4 w 8"/>
                <a:gd name="T3" fmla="*/ 2 h 10"/>
                <a:gd name="T4" fmla="*/ 3 w 8"/>
                <a:gd name="T5" fmla="*/ 1 h 10"/>
                <a:gd name="T6" fmla="*/ 3 w 8"/>
                <a:gd name="T7" fmla="*/ 2 h 10"/>
                <a:gd name="T8" fmla="*/ 3 w 8"/>
                <a:gd name="T9" fmla="*/ 3 h 10"/>
                <a:gd name="T10" fmla="*/ 2 w 8"/>
                <a:gd name="T11" fmla="*/ 3 h 10"/>
                <a:gd name="T12" fmla="*/ 3 w 8"/>
                <a:gd name="T13" fmla="*/ 5 h 10"/>
                <a:gd name="T14" fmla="*/ 3 w 8"/>
                <a:gd name="T15" fmla="*/ 5 h 10"/>
                <a:gd name="T16" fmla="*/ 2 w 8"/>
                <a:gd name="T17" fmla="*/ 5 h 10"/>
                <a:gd name="T18" fmla="*/ 5 w 8"/>
                <a:gd name="T19" fmla="*/ 7 h 10"/>
                <a:gd name="T20" fmla="*/ 5 w 8"/>
                <a:gd name="T21" fmla="*/ 7 h 10"/>
                <a:gd name="T22" fmla="*/ 3 w 8"/>
                <a:gd name="T23" fmla="*/ 6 h 10"/>
                <a:gd name="T24" fmla="*/ 3 w 8"/>
                <a:gd name="T25" fmla="*/ 7 h 10"/>
                <a:gd name="T26" fmla="*/ 2 w 8"/>
                <a:gd name="T27" fmla="*/ 7 h 10"/>
                <a:gd name="T28" fmla="*/ 3 w 8"/>
                <a:gd name="T29" fmla="*/ 7 h 10"/>
                <a:gd name="T30" fmla="*/ 4 w 8"/>
                <a:gd name="T31" fmla="*/ 8 h 10"/>
                <a:gd name="T32" fmla="*/ 2 w 8"/>
                <a:gd name="T33" fmla="*/ 8 h 10"/>
                <a:gd name="T34" fmla="*/ 3 w 8"/>
                <a:gd name="T35" fmla="*/ 8 h 10"/>
                <a:gd name="T36" fmla="*/ 2 w 8"/>
                <a:gd name="T37" fmla="*/ 9 h 10"/>
                <a:gd name="T38" fmla="*/ 3 w 8"/>
                <a:gd name="T39" fmla="*/ 8 h 10"/>
                <a:gd name="T40" fmla="*/ 2 w 8"/>
                <a:gd name="T41" fmla="*/ 8 h 10"/>
                <a:gd name="T42" fmla="*/ 5 w 8"/>
                <a:gd name="T43" fmla="*/ 10 h 10"/>
                <a:gd name="T44" fmla="*/ 6 w 8"/>
                <a:gd name="T45" fmla="*/ 10 h 10"/>
                <a:gd name="T46" fmla="*/ 5 w 8"/>
                <a:gd name="T47" fmla="*/ 9 h 10"/>
                <a:gd name="T48" fmla="*/ 6 w 8"/>
                <a:gd name="T49" fmla="*/ 10 h 10"/>
                <a:gd name="T50" fmla="*/ 6 w 8"/>
                <a:gd name="T51" fmla="*/ 9 h 10"/>
                <a:gd name="T52" fmla="*/ 6 w 8"/>
                <a:gd name="T53" fmla="*/ 9 h 10"/>
                <a:gd name="T54" fmla="*/ 6 w 8"/>
                <a:gd name="T55" fmla="*/ 9 h 10"/>
                <a:gd name="T56" fmla="*/ 6 w 8"/>
                <a:gd name="T57" fmla="*/ 9 h 10"/>
                <a:gd name="T58" fmla="*/ 6 w 8"/>
                <a:gd name="T59" fmla="*/ 8 h 10"/>
                <a:gd name="T60" fmla="*/ 5 w 8"/>
                <a:gd name="T61" fmla="*/ 8 h 10"/>
                <a:gd name="T62" fmla="*/ 7 w 8"/>
                <a:gd name="T63" fmla="*/ 8 h 10"/>
                <a:gd name="T64" fmla="*/ 7 w 8"/>
                <a:gd name="T65" fmla="*/ 8 h 10"/>
                <a:gd name="T66" fmla="*/ 5 w 8"/>
                <a:gd name="T67" fmla="*/ 7 h 10"/>
                <a:gd name="T68" fmla="*/ 5 w 8"/>
                <a:gd name="T69" fmla="*/ 6 h 10"/>
                <a:gd name="T70" fmla="*/ 5 w 8"/>
                <a:gd name="T71" fmla="*/ 6 h 10"/>
                <a:gd name="T72" fmla="*/ 5 w 8"/>
                <a:gd name="T73" fmla="*/ 6 h 10"/>
                <a:gd name="T74" fmla="*/ 5 w 8"/>
                <a:gd name="T75" fmla="*/ 5 h 10"/>
                <a:gd name="T76" fmla="*/ 4 w 8"/>
                <a:gd name="T77" fmla="*/ 4 h 10"/>
                <a:gd name="T78" fmla="*/ 6 w 8"/>
                <a:gd name="T7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3" y="1"/>
                    <a:pt x="3" y="1"/>
                  </a:cubicBezTo>
                  <a:cubicBezTo>
                    <a:pt x="3" y="2"/>
                    <a:pt x="5" y="4"/>
                    <a:pt x="4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3" y="2"/>
                    <a:pt x="5" y="4"/>
                    <a:pt x="5" y="4"/>
                  </a:cubicBezTo>
                  <a:cubicBezTo>
                    <a:pt x="1" y="0"/>
                    <a:pt x="6" y="6"/>
                    <a:pt x="3" y="3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5" y="5"/>
                    <a:pt x="1" y="2"/>
                    <a:pt x="4" y="5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ubicBezTo>
                    <a:pt x="2" y="5"/>
                    <a:pt x="4" y="5"/>
                    <a:pt x="5" y="6"/>
                  </a:cubicBezTo>
                  <a:cubicBezTo>
                    <a:pt x="4" y="6"/>
                    <a:pt x="4" y="6"/>
                    <a:pt x="2" y="5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4" y="7"/>
                    <a:pt x="6" y="8"/>
                    <a:pt x="6" y="8"/>
                  </a:cubicBezTo>
                  <a:cubicBezTo>
                    <a:pt x="4" y="7"/>
                    <a:pt x="6" y="8"/>
                    <a:pt x="5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4" y="7"/>
                    <a:pt x="3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2" y="6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6"/>
                    <a:pt x="5" y="8"/>
                    <a:pt x="3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2" y="7"/>
                    <a:pt x="2" y="7"/>
                  </a:cubicBezTo>
                  <a:cubicBezTo>
                    <a:pt x="2" y="7"/>
                    <a:pt x="1" y="7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4" y="9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7"/>
                    <a:pt x="2" y="9"/>
                  </a:cubicBezTo>
                  <a:cubicBezTo>
                    <a:pt x="3" y="9"/>
                    <a:pt x="5" y="10"/>
                    <a:pt x="5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7"/>
                    <a:pt x="3" y="9"/>
                    <a:pt x="2" y="8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6" y="9"/>
                    <a:pt x="5" y="8"/>
                    <a:pt x="6" y="9"/>
                  </a:cubicBezTo>
                  <a:cubicBezTo>
                    <a:pt x="5" y="8"/>
                    <a:pt x="6" y="9"/>
                    <a:pt x="5" y="8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8"/>
                    <a:pt x="6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4" y="7"/>
                    <a:pt x="6" y="8"/>
                  </a:cubicBezTo>
                  <a:cubicBezTo>
                    <a:pt x="5" y="8"/>
                    <a:pt x="5" y="8"/>
                    <a:pt x="3" y="7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4" y="7"/>
                    <a:pt x="6" y="8"/>
                    <a:pt x="5" y="7"/>
                  </a:cubicBezTo>
                  <a:cubicBezTo>
                    <a:pt x="6" y="8"/>
                    <a:pt x="5" y="7"/>
                    <a:pt x="7" y="8"/>
                  </a:cubicBezTo>
                  <a:cubicBezTo>
                    <a:pt x="7" y="9"/>
                    <a:pt x="5" y="7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7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8"/>
                    <a:pt x="5" y="6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7"/>
                    <a:pt x="5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5" y="5"/>
                    <a:pt x="8" y="8"/>
                    <a:pt x="5" y="5"/>
                  </a:cubicBezTo>
                  <a:cubicBezTo>
                    <a:pt x="5" y="5"/>
                    <a:pt x="4" y="4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5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4" y="3"/>
                    <a:pt x="7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86"/>
            <p:cNvSpPr>
              <a:spLocks/>
            </p:cNvSpPr>
            <p:nvPr/>
          </p:nvSpPr>
          <p:spPr bwMode="auto">
            <a:xfrm>
              <a:off x="2701928" y="3963591"/>
              <a:ext cx="4763" cy="476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87"/>
            <p:cNvSpPr>
              <a:spLocks/>
            </p:cNvSpPr>
            <p:nvPr/>
          </p:nvSpPr>
          <p:spPr bwMode="auto">
            <a:xfrm>
              <a:off x="2697166" y="3963591"/>
              <a:ext cx="4763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88"/>
            <p:cNvSpPr>
              <a:spLocks/>
            </p:cNvSpPr>
            <p:nvPr/>
          </p:nvSpPr>
          <p:spPr bwMode="auto">
            <a:xfrm>
              <a:off x="2701928" y="3954066"/>
              <a:ext cx="4763" cy="476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Rectangle 89"/>
            <p:cNvSpPr>
              <a:spLocks noChangeArrowheads="1"/>
            </p:cNvSpPr>
            <p:nvPr/>
          </p:nvSpPr>
          <p:spPr bwMode="auto">
            <a:xfrm>
              <a:off x="2701928" y="3954066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90"/>
            <p:cNvSpPr>
              <a:spLocks/>
            </p:cNvSpPr>
            <p:nvPr/>
          </p:nvSpPr>
          <p:spPr bwMode="auto">
            <a:xfrm>
              <a:off x="2686450" y="3924300"/>
              <a:ext cx="25003" cy="34528"/>
            </a:xfrm>
            <a:custGeom>
              <a:avLst/>
              <a:gdLst>
                <a:gd name="T0" fmla="*/ 4 w 5"/>
                <a:gd name="T1" fmla="*/ 3 h 7"/>
                <a:gd name="T2" fmla="*/ 3 w 5"/>
                <a:gd name="T3" fmla="*/ 1 h 7"/>
                <a:gd name="T4" fmla="*/ 4 w 5"/>
                <a:gd name="T5" fmla="*/ 2 h 7"/>
                <a:gd name="T6" fmla="*/ 3 w 5"/>
                <a:gd name="T7" fmla="*/ 0 h 7"/>
                <a:gd name="T8" fmla="*/ 2 w 5"/>
                <a:gd name="T9" fmla="*/ 2 h 7"/>
                <a:gd name="T10" fmla="*/ 2 w 5"/>
                <a:gd name="T11" fmla="*/ 1 h 7"/>
                <a:gd name="T12" fmla="*/ 2 w 5"/>
                <a:gd name="T13" fmla="*/ 3 h 7"/>
                <a:gd name="T14" fmla="*/ 1 w 5"/>
                <a:gd name="T15" fmla="*/ 2 h 7"/>
                <a:gd name="T16" fmla="*/ 1 w 5"/>
                <a:gd name="T17" fmla="*/ 2 h 7"/>
                <a:gd name="T18" fmla="*/ 2 w 5"/>
                <a:gd name="T19" fmla="*/ 3 h 7"/>
                <a:gd name="T20" fmla="*/ 1 w 5"/>
                <a:gd name="T21" fmla="*/ 3 h 7"/>
                <a:gd name="T22" fmla="*/ 2 w 5"/>
                <a:gd name="T23" fmla="*/ 3 h 7"/>
                <a:gd name="T24" fmla="*/ 1 w 5"/>
                <a:gd name="T25" fmla="*/ 3 h 7"/>
                <a:gd name="T26" fmla="*/ 1 w 5"/>
                <a:gd name="T27" fmla="*/ 3 h 7"/>
                <a:gd name="T28" fmla="*/ 2 w 5"/>
                <a:gd name="T29" fmla="*/ 4 h 7"/>
                <a:gd name="T30" fmla="*/ 1 w 5"/>
                <a:gd name="T31" fmla="*/ 3 h 7"/>
                <a:gd name="T32" fmla="*/ 2 w 5"/>
                <a:gd name="T33" fmla="*/ 5 h 7"/>
                <a:gd name="T34" fmla="*/ 3 w 5"/>
                <a:gd name="T35" fmla="*/ 6 h 7"/>
                <a:gd name="T36" fmla="*/ 2 w 5"/>
                <a:gd name="T37" fmla="*/ 5 h 7"/>
                <a:gd name="T38" fmla="*/ 2 w 5"/>
                <a:gd name="T39" fmla="*/ 5 h 7"/>
                <a:gd name="T40" fmla="*/ 2 w 5"/>
                <a:gd name="T41" fmla="*/ 4 h 7"/>
                <a:gd name="T42" fmla="*/ 3 w 5"/>
                <a:gd name="T43" fmla="*/ 5 h 7"/>
                <a:gd name="T44" fmla="*/ 4 w 5"/>
                <a:gd name="T45" fmla="*/ 6 h 7"/>
                <a:gd name="T46" fmla="*/ 4 w 5"/>
                <a:gd name="T47" fmla="*/ 6 h 7"/>
                <a:gd name="T48" fmla="*/ 4 w 5"/>
                <a:gd name="T49" fmla="*/ 6 h 7"/>
                <a:gd name="T50" fmla="*/ 3 w 5"/>
                <a:gd name="T51" fmla="*/ 5 h 7"/>
                <a:gd name="T52" fmla="*/ 2 w 5"/>
                <a:gd name="T53" fmla="*/ 3 h 7"/>
                <a:gd name="T54" fmla="*/ 2 w 5"/>
                <a:gd name="T55" fmla="*/ 3 h 7"/>
                <a:gd name="T56" fmla="*/ 3 w 5"/>
                <a:gd name="T57" fmla="*/ 5 h 7"/>
                <a:gd name="T58" fmla="*/ 3 w 5"/>
                <a:gd name="T59" fmla="*/ 4 h 7"/>
                <a:gd name="T60" fmla="*/ 4 w 5"/>
                <a:gd name="T61" fmla="*/ 6 h 7"/>
                <a:gd name="T62" fmla="*/ 3 w 5"/>
                <a:gd name="T63" fmla="*/ 4 h 7"/>
                <a:gd name="T64" fmla="*/ 3 w 5"/>
                <a:gd name="T65" fmla="*/ 3 h 7"/>
                <a:gd name="T66" fmla="*/ 4 w 5"/>
                <a:gd name="T67" fmla="*/ 4 h 7"/>
                <a:gd name="T68" fmla="*/ 3 w 5"/>
                <a:gd name="T69" fmla="*/ 3 h 7"/>
                <a:gd name="T70" fmla="*/ 4 w 5"/>
                <a:gd name="T71" fmla="*/ 3 h 7"/>
                <a:gd name="T72" fmla="*/ 3 w 5"/>
                <a:gd name="T73" fmla="*/ 3 h 7"/>
                <a:gd name="T74" fmla="*/ 4 w 5"/>
                <a:gd name="T75" fmla="*/ 3 h 7"/>
                <a:gd name="T76" fmla="*/ 4 w 5"/>
                <a:gd name="T77" fmla="*/ 3 h 7"/>
                <a:gd name="T78" fmla="*/ 3 w 5"/>
                <a:gd name="T79" fmla="*/ 1 h 7"/>
                <a:gd name="T80" fmla="*/ 4 w 5"/>
                <a:gd name="T8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1"/>
                    <a:pt x="4" y="2"/>
                  </a:cubicBezTo>
                  <a:cubicBezTo>
                    <a:pt x="3" y="1"/>
                    <a:pt x="4" y="2"/>
                    <a:pt x="3" y="0"/>
                  </a:cubicBezTo>
                  <a:cubicBezTo>
                    <a:pt x="3" y="1"/>
                    <a:pt x="1" y="0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0" y="0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3" y="4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2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2"/>
                    <a:pt x="3" y="5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7"/>
                    <a:pt x="2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3" y="4"/>
                    <a:pt x="1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4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5"/>
                    <a:pt x="4" y="5"/>
                    <a:pt x="3" y="3"/>
                  </a:cubicBezTo>
                  <a:cubicBezTo>
                    <a:pt x="3" y="4"/>
                    <a:pt x="4" y="5"/>
                    <a:pt x="4" y="4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0"/>
                    <a:pt x="3" y="1"/>
                  </a:cubicBezTo>
                  <a:cubicBezTo>
                    <a:pt x="3" y="2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91"/>
            <p:cNvSpPr>
              <a:spLocks/>
            </p:cNvSpPr>
            <p:nvPr/>
          </p:nvSpPr>
          <p:spPr bwMode="auto">
            <a:xfrm>
              <a:off x="2701928" y="3919538"/>
              <a:ext cx="4763" cy="14287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1 h 3"/>
                <a:gd name="T8" fmla="*/ 1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1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92"/>
            <p:cNvSpPr>
              <a:spLocks/>
            </p:cNvSpPr>
            <p:nvPr/>
          </p:nvSpPr>
          <p:spPr bwMode="auto">
            <a:xfrm>
              <a:off x="2701928" y="3904060"/>
              <a:ext cx="15478" cy="34528"/>
            </a:xfrm>
            <a:custGeom>
              <a:avLst/>
              <a:gdLst>
                <a:gd name="T0" fmla="*/ 2 w 3"/>
                <a:gd name="T1" fmla="*/ 3 h 7"/>
                <a:gd name="T2" fmla="*/ 2 w 3"/>
                <a:gd name="T3" fmla="*/ 2 h 7"/>
                <a:gd name="T4" fmla="*/ 1 w 3"/>
                <a:gd name="T5" fmla="*/ 2 h 7"/>
                <a:gd name="T6" fmla="*/ 1 w 3"/>
                <a:gd name="T7" fmla="*/ 4 h 7"/>
                <a:gd name="T8" fmla="*/ 0 w 3"/>
                <a:gd name="T9" fmla="*/ 3 h 7"/>
                <a:gd name="T10" fmla="*/ 1 w 3"/>
                <a:gd name="T11" fmla="*/ 5 h 7"/>
                <a:gd name="T12" fmla="*/ 1 w 3"/>
                <a:gd name="T13" fmla="*/ 4 h 7"/>
                <a:gd name="T14" fmla="*/ 1 w 3"/>
                <a:gd name="T15" fmla="*/ 5 h 7"/>
                <a:gd name="T16" fmla="*/ 1 w 3"/>
                <a:gd name="T17" fmla="*/ 5 h 7"/>
                <a:gd name="T18" fmla="*/ 2 w 3"/>
                <a:gd name="T19" fmla="*/ 5 h 7"/>
                <a:gd name="T20" fmla="*/ 1 w 3"/>
                <a:gd name="T21" fmla="*/ 3 h 7"/>
                <a:gd name="T22" fmla="*/ 2 w 3"/>
                <a:gd name="T23" fmla="*/ 5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6 h 7"/>
                <a:gd name="T32" fmla="*/ 3 w 3"/>
                <a:gd name="T33" fmla="*/ 4 h 7"/>
                <a:gd name="T34" fmla="*/ 2 w 3"/>
                <a:gd name="T35" fmla="*/ 2 h 7"/>
                <a:gd name="T36" fmla="*/ 3 w 3"/>
                <a:gd name="T37" fmla="*/ 4 h 7"/>
                <a:gd name="T38" fmla="*/ 3 w 3"/>
                <a:gd name="T39" fmla="*/ 4 h 7"/>
                <a:gd name="T40" fmla="*/ 2 w 3"/>
                <a:gd name="T41" fmla="*/ 1 h 7"/>
                <a:gd name="T42" fmla="*/ 2 w 3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7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0" y="3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0" y="3"/>
                    <a:pt x="1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2" y="5"/>
                    <a:pt x="2" y="6"/>
                  </a:cubicBezTo>
                  <a:cubicBezTo>
                    <a:pt x="2" y="4"/>
                    <a:pt x="2" y="3"/>
                    <a:pt x="3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1" y="0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Rectangle 93"/>
            <p:cNvSpPr>
              <a:spLocks noChangeArrowheads="1"/>
            </p:cNvSpPr>
            <p:nvPr/>
          </p:nvSpPr>
          <p:spPr bwMode="auto">
            <a:xfrm>
              <a:off x="2706691" y="3914775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94"/>
            <p:cNvSpPr>
              <a:spLocks/>
            </p:cNvSpPr>
            <p:nvPr/>
          </p:nvSpPr>
          <p:spPr bwMode="auto">
            <a:xfrm>
              <a:off x="2601916" y="4829175"/>
              <a:ext cx="5953" cy="5953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5 h 5"/>
                <a:gd name="T4" fmla="*/ 0 w 5"/>
                <a:gd name="T5" fmla="*/ 0 h 5"/>
                <a:gd name="T6" fmla="*/ 5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95"/>
            <p:cNvSpPr>
              <a:spLocks/>
            </p:cNvSpPr>
            <p:nvPr/>
          </p:nvSpPr>
          <p:spPr bwMode="auto">
            <a:xfrm>
              <a:off x="2607869" y="4829175"/>
              <a:ext cx="9525" cy="25003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4 h 5"/>
                <a:gd name="T4" fmla="*/ 0 w 2"/>
                <a:gd name="T5" fmla="*/ 0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4 h 5"/>
                <a:gd name="T12" fmla="*/ 1 w 2"/>
                <a:gd name="T13" fmla="*/ 3 h 5"/>
                <a:gd name="T14" fmla="*/ 2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1"/>
                    <a:pt x="1" y="2"/>
                    <a:pt x="0" y="0"/>
                  </a:cubicBezTo>
                  <a:cubicBezTo>
                    <a:pt x="0" y="0"/>
                    <a:pt x="0" y="1"/>
                    <a:pt x="1" y="3"/>
                  </a:cubicBezTo>
                  <a:cubicBezTo>
                    <a:pt x="1" y="3"/>
                    <a:pt x="0" y="1"/>
                    <a:pt x="1" y="2"/>
                  </a:cubicBezTo>
                  <a:cubicBezTo>
                    <a:pt x="1" y="3"/>
                    <a:pt x="1" y="2"/>
                    <a:pt x="1" y="4"/>
                  </a:cubicBezTo>
                  <a:cubicBezTo>
                    <a:pt x="2" y="5"/>
                    <a:pt x="1" y="3"/>
                    <a:pt x="1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96"/>
            <p:cNvSpPr>
              <a:spLocks/>
            </p:cNvSpPr>
            <p:nvPr/>
          </p:nvSpPr>
          <p:spPr bwMode="auto">
            <a:xfrm>
              <a:off x="2612631" y="4835128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97"/>
            <p:cNvSpPr>
              <a:spLocks/>
            </p:cNvSpPr>
            <p:nvPr/>
          </p:nvSpPr>
          <p:spPr bwMode="auto">
            <a:xfrm>
              <a:off x="2612631" y="4829175"/>
              <a:ext cx="4763" cy="10716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98"/>
            <p:cNvSpPr>
              <a:spLocks/>
            </p:cNvSpPr>
            <p:nvPr/>
          </p:nvSpPr>
          <p:spPr bwMode="auto">
            <a:xfrm>
              <a:off x="2612631" y="4829175"/>
              <a:ext cx="0" cy="59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99"/>
            <p:cNvSpPr>
              <a:spLocks/>
            </p:cNvSpPr>
            <p:nvPr/>
          </p:nvSpPr>
          <p:spPr bwMode="auto">
            <a:xfrm>
              <a:off x="2612631" y="4819650"/>
              <a:ext cx="14288" cy="15478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0 w 3"/>
                <a:gd name="T5" fmla="*/ 2 h 3"/>
                <a:gd name="T6" fmla="*/ 2 w 3"/>
                <a:gd name="T7" fmla="*/ 2 h 3"/>
                <a:gd name="T8" fmla="*/ 2 w 3"/>
                <a:gd name="T9" fmla="*/ 3 h 3"/>
                <a:gd name="T10" fmla="*/ 3 w 3"/>
                <a:gd name="T11" fmla="*/ 2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2"/>
                  </a:cubicBezTo>
                  <a:cubicBezTo>
                    <a:pt x="3" y="2"/>
                    <a:pt x="1" y="2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100"/>
            <p:cNvSpPr>
              <a:spLocks/>
            </p:cNvSpPr>
            <p:nvPr/>
          </p:nvSpPr>
          <p:spPr bwMode="auto">
            <a:xfrm>
              <a:off x="2612631" y="4829175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101"/>
            <p:cNvSpPr>
              <a:spLocks/>
            </p:cNvSpPr>
            <p:nvPr/>
          </p:nvSpPr>
          <p:spPr bwMode="auto">
            <a:xfrm>
              <a:off x="2617394" y="4835128"/>
              <a:ext cx="4763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102"/>
            <p:cNvSpPr>
              <a:spLocks/>
            </p:cNvSpPr>
            <p:nvPr/>
          </p:nvSpPr>
          <p:spPr bwMode="auto">
            <a:xfrm>
              <a:off x="2607869" y="4810125"/>
              <a:ext cx="4763" cy="25003"/>
            </a:xfrm>
            <a:custGeom>
              <a:avLst/>
              <a:gdLst>
                <a:gd name="T0" fmla="*/ 0 w 1"/>
                <a:gd name="T1" fmla="*/ 4 h 5"/>
                <a:gd name="T2" fmla="*/ 1 w 1"/>
                <a:gd name="T3" fmla="*/ 3 h 5"/>
                <a:gd name="T4" fmla="*/ 1 w 1"/>
                <a:gd name="T5" fmla="*/ 0 h 5"/>
                <a:gd name="T6" fmla="*/ 1 w 1"/>
                <a:gd name="T7" fmla="*/ 1 h 5"/>
                <a:gd name="T8" fmla="*/ 0 w 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cubicBezTo>
                    <a:pt x="1" y="2"/>
                    <a:pt x="1" y="5"/>
                    <a:pt x="1" y="3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103"/>
            <p:cNvSpPr>
              <a:spLocks/>
            </p:cNvSpPr>
            <p:nvPr/>
          </p:nvSpPr>
          <p:spPr bwMode="auto">
            <a:xfrm>
              <a:off x="2612631" y="48041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104"/>
            <p:cNvSpPr>
              <a:spLocks/>
            </p:cNvSpPr>
            <p:nvPr/>
          </p:nvSpPr>
          <p:spPr bwMode="auto">
            <a:xfrm>
              <a:off x="2601916" y="4794647"/>
              <a:ext cx="15478" cy="29766"/>
            </a:xfrm>
            <a:custGeom>
              <a:avLst/>
              <a:gdLst>
                <a:gd name="T0" fmla="*/ 0 w 3"/>
                <a:gd name="T1" fmla="*/ 5 h 6"/>
                <a:gd name="T2" fmla="*/ 1 w 3"/>
                <a:gd name="T3" fmla="*/ 3 h 6"/>
                <a:gd name="T4" fmla="*/ 1 w 3"/>
                <a:gd name="T5" fmla="*/ 5 h 6"/>
                <a:gd name="T6" fmla="*/ 1 w 3"/>
                <a:gd name="T7" fmla="*/ 4 h 6"/>
                <a:gd name="T8" fmla="*/ 0 w 3"/>
                <a:gd name="T9" fmla="*/ 6 h 6"/>
                <a:gd name="T10" fmla="*/ 2 w 3"/>
                <a:gd name="T11" fmla="*/ 4 h 6"/>
                <a:gd name="T12" fmla="*/ 1 w 3"/>
                <a:gd name="T13" fmla="*/ 5 h 6"/>
                <a:gd name="T14" fmla="*/ 2 w 3"/>
                <a:gd name="T15" fmla="*/ 3 h 6"/>
                <a:gd name="T16" fmla="*/ 2 w 3"/>
                <a:gd name="T17" fmla="*/ 3 h 6"/>
                <a:gd name="T18" fmla="*/ 2 w 3"/>
                <a:gd name="T19" fmla="*/ 2 h 6"/>
                <a:gd name="T20" fmla="*/ 2 w 3"/>
                <a:gd name="T21" fmla="*/ 1 h 6"/>
                <a:gd name="T22" fmla="*/ 0 w 3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6"/>
                    <a:pt x="1" y="4"/>
                    <a:pt x="0" y="6"/>
                  </a:cubicBezTo>
                  <a:cubicBezTo>
                    <a:pt x="1" y="6"/>
                    <a:pt x="1" y="6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5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0"/>
                    <a:pt x="2" y="1"/>
                  </a:cubicBezTo>
                  <a:cubicBezTo>
                    <a:pt x="2" y="1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105"/>
            <p:cNvSpPr>
              <a:spLocks/>
            </p:cNvSpPr>
            <p:nvPr/>
          </p:nvSpPr>
          <p:spPr bwMode="auto">
            <a:xfrm>
              <a:off x="2607869" y="4804172"/>
              <a:ext cx="0" cy="5953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106"/>
            <p:cNvSpPr>
              <a:spLocks/>
            </p:cNvSpPr>
            <p:nvPr/>
          </p:nvSpPr>
          <p:spPr bwMode="auto">
            <a:xfrm>
              <a:off x="2592391" y="4794647"/>
              <a:ext cx="20241" cy="25003"/>
            </a:xfrm>
            <a:custGeom>
              <a:avLst/>
              <a:gdLst>
                <a:gd name="T0" fmla="*/ 1 w 4"/>
                <a:gd name="T1" fmla="*/ 5 h 5"/>
                <a:gd name="T2" fmla="*/ 2 w 4"/>
                <a:gd name="T3" fmla="*/ 4 h 5"/>
                <a:gd name="T4" fmla="*/ 2 w 4"/>
                <a:gd name="T5" fmla="*/ 5 h 5"/>
                <a:gd name="T6" fmla="*/ 3 w 4"/>
                <a:gd name="T7" fmla="*/ 3 h 5"/>
                <a:gd name="T8" fmla="*/ 2 w 4"/>
                <a:gd name="T9" fmla="*/ 4 h 5"/>
                <a:gd name="T10" fmla="*/ 3 w 4"/>
                <a:gd name="T11" fmla="*/ 2 h 5"/>
                <a:gd name="T12" fmla="*/ 3 w 4"/>
                <a:gd name="T13" fmla="*/ 2 h 5"/>
                <a:gd name="T14" fmla="*/ 2 w 4"/>
                <a:gd name="T15" fmla="*/ 2 h 5"/>
                <a:gd name="T16" fmla="*/ 2 w 4"/>
                <a:gd name="T17" fmla="*/ 3 h 5"/>
                <a:gd name="T18" fmla="*/ 2 w 4"/>
                <a:gd name="T19" fmla="*/ 3 h 5"/>
                <a:gd name="T20" fmla="*/ 1 w 4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107"/>
            <p:cNvSpPr>
              <a:spLocks/>
            </p:cNvSpPr>
            <p:nvPr/>
          </p:nvSpPr>
          <p:spPr bwMode="auto">
            <a:xfrm>
              <a:off x="2597153" y="4819650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108"/>
            <p:cNvSpPr>
              <a:spLocks/>
            </p:cNvSpPr>
            <p:nvPr/>
          </p:nvSpPr>
          <p:spPr bwMode="auto">
            <a:xfrm>
              <a:off x="2601916" y="48041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109"/>
            <p:cNvSpPr>
              <a:spLocks/>
            </p:cNvSpPr>
            <p:nvPr/>
          </p:nvSpPr>
          <p:spPr bwMode="auto">
            <a:xfrm>
              <a:off x="2592391" y="4814888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110"/>
            <p:cNvSpPr>
              <a:spLocks/>
            </p:cNvSpPr>
            <p:nvPr/>
          </p:nvSpPr>
          <p:spPr bwMode="auto">
            <a:xfrm>
              <a:off x="2576912" y="4774406"/>
              <a:ext cx="30956" cy="45244"/>
            </a:xfrm>
            <a:custGeom>
              <a:avLst/>
              <a:gdLst>
                <a:gd name="T0" fmla="*/ 5 w 6"/>
                <a:gd name="T1" fmla="*/ 1 h 9"/>
                <a:gd name="T2" fmla="*/ 4 w 6"/>
                <a:gd name="T3" fmla="*/ 1 h 9"/>
                <a:gd name="T4" fmla="*/ 2 w 6"/>
                <a:gd name="T5" fmla="*/ 0 h 9"/>
                <a:gd name="T6" fmla="*/ 0 w 6"/>
                <a:gd name="T7" fmla="*/ 0 h 9"/>
                <a:gd name="T8" fmla="*/ 1 w 6"/>
                <a:gd name="T9" fmla="*/ 1 h 9"/>
                <a:gd name="T10" fmla="*/ 0 w 6"/>
                <a:gd name="T11" fmla="*/ 1 h 9"/>
                <a:gd name="T12" fmla="*/ 0 w 6"/>
                <a:gd name="T13" fmla="*/ 3 h 9"/>
                <a:gd name="T14" fmla="*/ 1 w 6"/>
                <a:gd name="T15" fmla="*/ 3 h 9"/>
                <a:gd name="T16" fmla="*/ 2 w 6"/>
                <a:gd name="T17" fmla="*/ 7 h 9"/>
                <a:gd name="T18" fmla="*/ 3 w 6"/>
                <a:gd name="T19" fmla="*/ 6 h 9"/>
                <a:gd name="T20" fmla="*/ 2 w 6"/>
                <a:gd name="T21" fmla="*/ 7 h 9"/>
                <a:gd name="T22" fmla="*/ 2 w 6"/>
                <a:gd name="T23" fmla="*/ 7 h 9"/>
                <a:gd name="T24" fmla="*/ 3 w 6"/>
                <a:gd name="T25" fmla="*/ 8 h 9"/>
                <a:gd name="T26" fmla="*/ 5 w 6"/>
                <a:gd name="T27" fmla="*/ 6 h 9"/>
                <a:gd name="T28" fmla="*/ 3 w 6"/>
                <a:gd name="T29" fmla="*/ 8 h 9"/>
                <a:gd name="T30" fmla="*/ 4 w 6"/>
                <a:gd name="T31" fmla="*/ 7 h 9"/>
                <a:gd name="T32" fmla="*/ 5 w 6"/>
                <a:gd name="T33" fmla="*/ 6 h 9"/>
                <a:gd name="T34" fmla="*/ 6 w 6"/>
                <a:gd name="T35" fmla="*/ 5 h 9"/>
                <a:gd name="T36" fmla="*/ 3 w 6"/>
                <a:gd name="T37" fmla="*/ 6 h 9"/>
                <a:gd name="T38" fmla="*/ 4 w 6"/>
                <a:gd name="T39" fmla="*/ 6 h 9"/>
                <a:gd name="T40" fmla="*/ 5 w 6"/>
                <a:gd name="T41" fmla="*/ 4 h 9"/>
                <a:gd name="T42" fmla="*/ 3 w 6"/>
                <a:gd name="T43" fmla="*/ 4 h 9"/>
                <a:gd name="T44" fmla="*/ 3 w 6"/>
                <a:gd name="T45" fmla="*/ 4 h 9"/>
                <a:gd name="T46" fmla="*/ 2 w 6"/>
                <a:gd name="T47" fmla="*/ 4 h 9"/>
                <a:gd name="T48" fmla="*/ 4 w 6"/>
                <a:gd name="T49" fmla="*/ 4 h 9"/>
                <a:gd name="T50" fmla="*/ 1 w 6"/>
                <a:gd name="T51" fmla="*/ 4 h 9"/>
                <a:gd name="T52" fmla="*/ 5 w 6"/>
                <a:gd name="T53" fmla="*/ 3 h 9"/>
                <a:gd name="T54" fmla="*/ 3 w 6"/>
                <a:gd name="T55" fmla="*/ 3 h 9"/>
                <a:gd name="T56" fmla="*/ 2 w 6"/>
                <a:gd name="T57" fmla="*/ 3 h 9"/>
                <a:gd name="T58" fmla="*/ 4 w 6"/>
                <a:gd name="T59" fmla="*/ 3 h 9"/>
                <a:gd name="T60" fmla="*/ 3 w 6"/>
                <a:gd name="T61" fmla="*/ 2 h 9"/>
                <a:gd name="T62" fmla="*/ 2 w 6"/>
                <a:gd name="T63" fmla="*/ 2 h 9"/>
                <a:gd name="T64" fmla="*/ 2 w 6"/>
                <a:gd name="T65" fmla="*/ 1 h 9"/>
                <a:gd name="T66" fmla="*/ 4 w 6"/>
                <a:gd name="T67" fmla="*/ 2 h 9"/>
                <a:gd name="T68" fmla="*/ 6 w 6"/>
                <a:gd name="T69" fmla="*/ 2 h 9"/>
                <a:gd name="T70" fmla="*/ 3 w 6"/>
                <a:gd name="T71" fmla="*/ 1 h 9"/>
                <a:gd name="T72" fmla="*/ 5 w 6"/>
                <a:gd name="T7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9">
                  <a:moveTo>
                    <a:pt x="5" y="1"/>
                  </a:moveTo>
                  <a:cubicBezTo>
                    <a:pt x="4" y="1"/>
                    <a:pt x="3" y="1"/>
                    <a:pt x="4" y="1"/>
                  </a:cubicBezTo>
                  <a:cubicBezTo>
                    <a:pt x="2" y="1"/>
                    <a:pt x="3" y="1"/>
                    <a:pt x="2" y="0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6"/>
                    <a:pt x="2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8"/>
                    <a:pt x="3" y="7"/>
                    <a:pt x="3" y="8"/>
                  </a:cubicBezTo>
                  <a:cubicBezTo>
                    <a:pt x="3" y="8"/>
                    <a:pt x="4" y="6"/>
                    <a:pt x="5" y="6"/>
                  </a:cubicBezTo>
                  <a:cubicBezTo>
                    <a:pt x="3" y="8"/>
                    <a:pt x="5" y="6"/>
                    <a:pt x="3" y="8"/>
                  </a:cubicBezTo>
                  <a:cubicBezTo>
                    <a:pt x="3" y="9"/>
                    <a:pt x="4" y="7"/>
                    <a:pt x="4" y="7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6" y="5"/>
                    <a:pt x="5" y="6"/>
                    <a:pt x="6" y="5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5"/>
                    <a:pt x="5" y="4"/>
                  </a:cubicBezTo>
                  <a:cubicBezTo>
                    <a:pt x="4" y="5"/>
                    <a:pt x="5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2" y="3"/>
                    <a:pt x="4" y="3"/>
                    <a:pt x="4" y="3"/>
                  </a:cubicBezTo>
                  <a:cubicBezTo>
                    <a:pt x="5" y="2"/>
                    <a:pt x="2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2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5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Rectangle 111"/>
            <p:cNvSpPr>
              <a:spLocks noChangeArrowheads="1"/>
            </p:cNvSpPr>
            <p:nvPr/>
          </p:nvSpPr>
          <p:spPr bwMode="auto">
            <a:xfrm>
              <a:off x="2607869" y="4785122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112"/>
            <p:cNvSpPr>
              <a:spLocks/>
            </p:cNvSpPr>
            <p:nvPr/>
          </p:nvSpPr>
          <p:spPr bwMode="auto">
            <a:xfrm>
              <a:off x="2601916" y="47803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113"/>
            <p:cNvSpPr>
              <a:spLocks/>
            </p:cNvSpPr>
            <p:nvPr/>
          </p:nvSpPr>
          <p:spPr bwMode="auto">
            <a:xfrm>
              <a:off x="2576912" y="4785122"/>
              <a:ext cx="0" cy="4762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114"/>
            <p:cNvSpPr>
              <a:spLocks/>
            </p:cNvSpPr>
            <p:nvPr/>
          </p:nvSpPr>
          <p:spPr bwMode="auto">
            <a:xfrm>
              <a:off x="2601916" y="4789885"/>
              <a:ext cx="5953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115"/>
            <p:cNvSpPr>
              <a:spLocks/>
            </p:cNvSpPr>
            <p:nvPr/>
          </p:nvSpPr>
          <p:spPr bwMode="auto">
            <a:xfrm>
              <a:off x="2601916" y="4794647"/>
              <a:ext cx="59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Rectangle 116"/>
            <p:cNvSpPr>
              <a:spLocks noChangeArrowheads="1"/>
            </p:cNvSpPr>
            <p:nvPr/>
          </p:nvSpPr>
          <p:spPr bwMode="auto">
            <a:xfrm>
              <a:off x="2601916" y="4780360"/>
              <a:ext cx="595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117"/>
            <p:cNvSpPr>
              <a:spLocks/>
            </p:cNvSpPr>
            <p:nvPr/>
          </p:nvSpPr>
          <p:spPr bwMode="auto">
            <a:xfrm>
              <a:off x="2572150" y="4750594"/>
              <a:ext cx="35719" cy="23812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1 h 5"/>
                <a:gd name="T4" fmla="*/ 4 w 7"/>
                <a:gd name="T5" fmla="*/ 2 h 5"/>
                <a:gd name="T6" fmla="*/ 1 w 7"/>
                <a:gd name="T7" fmla="*/ 1 h 5"/>
                <a:gd name="T8" fmla="*/ 2 w 7"/>
                <a:gd name="T9" fmla="*/ 4 h 5"/>
                <a:gd name="T10" fmla="*/ 1 w 7"/>
                <a:gd name="T11" fmla="*/ 3 h 5"/>
                <a:gd name="T12" fmla="*/ 4 w 7"/>
                <a:gd name="T13" fmla="*/ 5 h 5"/>
                <a:gd name="T14" fmla="*/ 1 w 7"/>
                <a:gd name="T15" fmla="*/ 4 h 5"/>
                <a:gd name="T16" fmla="*/ 0 w 7"/>
                <a:gd name="T17" fmla="*/ 4 h 5"/>
                <a:gd name="T18" fmla="*/ 1 w 7"/>
                <a:gd name="T19" fmla="*/ 5 h 5"/>
                <a:gd name="T20" fmla="*/ 3 w 7"/>
                <a:gd name="T21" fmla="*/ 5 h 5"/>
                <a:gd name="T22" fmla="*/ 5 w 7"/>
                <a:gd name="T23" fmla="*/ 5 h 5"/>
                <a:gd name="T24" fmla="*/ 4 w 7"/>
                <a:gd name="T25" fmla="*/ 5 h 5"/>
                <a:gd name="T26" fmla="*/ 5 w 7"/>
                <a:gd name="T27" fmla="*/ 5 h 5"/>
                <a:gd name="T28" fmla="*/ 4 w 7"/>
                <a:gd name="T29" fmla="*/ 5 h 5"/>
                <a:gd name="T30" fmla="*/ 6 w 7"/>
                <a:gd name="T31" fmla="*/ 5 h 5"/>
                <a:gd name="T32" fmla="*/ 5 w 7"/>
                <a:gd name="T33" fmla="*/ 4 h 5"/>
                <a:gd name="T34" fmla="*/ 5 w 7"/>
                <a:gd name="T35" fmla="*/ 4 h 5"/>
                <a:gd name="T36" fmla="*/ 3 w 7"/>
                <a:gd name="T37" fmla="*/ 4 h 5"/>
                <a:gd name="T38" fmla="*/ 5 w 7"/>
                <a:gd name="T39" fmla="*/ 4 h 5"/>
                <a:gd name="T40" fmla="*/ 4 w 7"/>
                <a:gd name="T41" fmla="*/ 4 h 5"/>
                <a:gd name="T42" fmla="*/ 6 w 7"/>
                <a:gd name="T43" fmla="*/ 3 h 5"/>
                <a:gd name="T44" fmla="*/ 5 w 7"/>
                <a:gd name="T45" fmla="*/ 3 h 5"/>
                <a:gd name="T46" fmla="*/ 6 w 7"/>
                <a:gd name="T47" fmla="*/ 3 h 5"/>
                <a:gd name="T48" fmla="*/ 3 w 7"/>
                <a:gd name="T49" fmla="*/ 3 h 5"/>
                <a:gd name="T50" fmla="*/ 5 w 7"/>
                <a:gd name="T51" fmla="*/ 3 h 5"/>
                <a:gd name="T52" fmla="*/ 5 w 7"/>
                <a:gd name="T53" fmla="*/ 2 h 5"/>
                <a:gd name="T54" fmla="*/ 5 w 7"/>
                <a:gd name="T55" fmla="*/ 2 h 5"/>
                <a:gd name="T56" fmla="*/ 4 w 7"/>
                <a:gd name="T57" fmla="*/ 1 h 5"/>
                <a:gd name="T58" fmla="*/ 4 w 7"/>
                <a:gd name="T59" fmla="*/ 1 h 5"/>
                <a:gd name="T60" fmla="*/ 3 w 7"/>
                <a:gd name="T61" fmla="*/ 1 h 5"/>
                <a:gd name="T62" fmla="*/ 4 w 7"/>
                <a:gd name="T63" fmla="*/ 1 h 5"/>
                <a:gd name="T64" fmla="*/ 2 w 7"/>
                <a:gd name="T65" fmla="*/ 0 h 5"/>
                <a:gd name="T66" fmla="*/ 3 w 7"/>
                <a:gd name="T67" fmla="*/ 1 h 5"/>
                <a:gd name="T68" fmla="*/ 1 w 7"/>
                <a:gd name="T6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0" y="0"/>
                    <a:pt x="1" y="0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4"/>
                    <a:pt x="5" y="4"/>
                    <a:pt x="4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4" y="5"/>
                    <a:pt x="5" y="5"/>
                    <a:pt x="4" y="5"/>
                  </a:cubicBezTo>
                  <a:cubicBezTo>
                    <a:pt x="5" y="5"/>
                    <a:pt x="4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5" y="5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7" y="4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5" y="3"/>
                    <a:pt x="3" y="3"/>
                    <a:pt x="3" y="3"/>
                  </a:cubicBezTo>
                  <a:cubicBezTo>
                    <a:pt x="4" y="3"/>
                    <a:pt x="2" y="2"/>
                    <a:pt x="5" y="3"/>
                  </a:cubicBezTo>
                  <a:cubicBezTo>
                    <a:pt x="6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6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118"/>
            <p:cNvSpPr>
              <a:spLocks/>
            </p:cNvSpPr>
            <p:nvPr/>
          </p:nvSpPr>
          <p:spPr bwMode="auto">
            <a:xfrm>
              <a:off x="2597153" y="4769644"/>
              <a:ext cx="4763" cy="476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119"/>
            <p:cNvSpPr>
              <a:spLocks/>
            </p:cNvSpPr>
            <p:nvPr/>
          </p:nvSpPr>
          <p:spPr bwMode="auto">
            <a:xfrm>
              <a:off x="2576912" y="4725591"/>
              <a:ext cx="40481" cy="29766"/>
            </a:xfrm>
            <a:custGeom>
              <a:avLst/>
              <a:gdLst>
                <a:gd name="T0" fmla="*/ 3 w 8"/>
                <a:gd name="T1" fmla="*/ 4 h 6"/>
                <a:gd name="T2" fmla="*/ 5 w 8"/>
                <a:gd name="T3" fmla="*/ 5 h 6"/>
                <a:gd name="T4" fmla="*/ 2 w 8"/>
                <a:gd name="T5" fmla="*/ 4 h 6"/>
                <a:gd name="T6" fmla="*/ 1 w 8"/>
                <a:gd name="T7" fmla="*/ 3 h 6"/>
                <a:gd name="T8" fmla="*/ 4 w 8"/>
                <a:gd name="T9" fmla="*/ 4 h 6"/>
                <a:gd name="T10" fmla="*/ 5 w 8"/>
                <a:gd name="T11" fmla="*/ 4 h 6"/>
                <a:gd name="T12" fmla="*/ 3 w 8"/>
                <a:gd name="T13" fmla="*/ 3 h 6"/>
                <a:gd name="T14" fmla="*/ 2 w 8"/>
                <a:gd name="T15" fmla="*/ 2 h 6"/>
                <a:gd name="T16" fmla="*/ 3 w 8"/>
                <a:gd name="T17" fmla="*/ 3 h 6"/>
                <a:gd name="T18" fmla="*/ 5 w 8"/>
                <a:gd name="T19" fmla="*/ 3 h 6"/>
                <a:gd name="T20" fmla="*/ 1 w 8"/>
                <a:gd name="T21" fmla="*/ 0 h 6"/>
                <a:gd name="T22" fmla="*/ 1 w 8"/>
                <a:gd name="T23" fmla="*/ 1 h 6"/>
                <a:gd name="T24" fmla="*/ 3 w 8"/>
                <a:gd name="T25" fmla="*/ 2 h 6"/>
                <a:gd name="T26" fmla="*/ 2 w 8"/>
                <a:gd name="T27" fmla="*/ 2 h 6"/>
                <a:gd name="T28" fmla="*/ 1 w 8"/>
                <a:gd name="T29" fmla="*/ 1 h 6"/>
                <a:gd name="T30" fmla="*/ 0 w 8"/>
                <a:gd name="T31" fmla="*/ 4 h 6"/>
                <a:gd name="T32" fmla="*/ 0 w 8"/>
                <a:gd name="T33" fmla="*/ 3 h 6"/>
                <a:gd name="T34" fmla="*/ 1 w 8"/>
                <a:gd name="T35" fmla="*/ 4 h 6"/>
                <a:gd name="T36" fmla="*/ 3 w 8"/>
                <a:gd name="T37" fmla="*/ 5 h 6"/>
                <a:gd name="T38" fmla="*/ 3 w 8"/>
                <a:gd name="T39" fmla="*/ 5 h 6"/>
                <a:gd name="T40" fmla="*/ 5 w 8"/>
                <a:gd name="T41" fmla="*/ 5 h 6"/>
                <a:gd name="T42" fmla="*/ 6 w 8"/>
                <a:gd name="T43" fmla="*/ 6 h 6"/>
                <a:gd name="T44" fmla="*/ 6 w 8"/>
                <a:gd name="T45" fmla="*/ 5 h 6"/>
                <a:gd name="T46" fmla="*/ 3 w 8"/>
                <a:gd name="T4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6">
                  <a:moveTo>
                    <a:pt x="3" y="4"/>
                  </a:moveTo>
                  <a:cubicBezTo>
                    <a:pt x="4" y="4"/>
                    <a:pt x="4" y="5"/>
                    <a:pt x="5" y="5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3" y="4"/>
                    <a:pt x="1" y="3"/>
                    <a:pt x="1" y="3"/>
                  </a:cubicBezTo>
                  <a:cubicBezTo>
                    <a:pt x="2" y="3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3" y="2"/>
                    <a:pt x="4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6"/>
                    <a:pt x="4" y="6"/>
                    <a:pt x="6" y="6"/>
                  </a:cubicBezTo>
                  <a:cubicBezTo>
                    <a:pt x="8" y="6"/>
                    <a:pt x="4" y="5"/>
                    <a:pt x="6" y="5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120"/>
            <p:cNvSpPr>
              <a:spLocks/>
            </p:cNvSpPr>
            <p:nvPr/>
          </p:nvSpPr>
          <p:spPr bwMode="auto">
            <a:xfrm>
              <a:off x="2592391" y="4750594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121"/>
            <p:cNvSpPr>
              <a:spLocks/>
            </p:cNvSpPr>
            <p:nvPr/>
          </p:nvSpPr>
          <p:spPr bwMode="auto">
            <a:xfrm>
              <a:off x="2576912" y="4744641"/>
              <a:ext cx="59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122"/>
            <p:cNvSpPr>
              <a:spLocks/>
            </p:cNvSpPr>
            <p:nvPr/>
          </p:nvSpPr>
          <p:spPr bwMode="auto">
            <a:xfrm>
              <a:off x="2597153" y="4739878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123"/>
            <p:cNvSpPr>
              <a:spLocks/>
            </p:cNvSpPr>
            <p:nvPr/>
          </p:nvSpPr>
          <p:spPr bwMode="auto">
            <a:xfrm>
              <a:off x="2576912" y="4719638"/>
              <a:ext cx="20241" cy="15478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4 w 4"/>
                <a:gd name="T5" fmla="*/ 3 h 3"/>
                <a:gd name="T6" fmla="*/ 2 w 4"/>
                <a:gd name="T7" fmla="*/ 1 h 3"/>
                <a:gd name="T8" fmla="*/ 2 w 4"/>
                <a:gd name="T9" fmla="*/ 0 h 3"/>
                <a:gd name="T10" fmla="*/ 1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2" y="1"/>
                    <a:pt x="0" y="1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4" y="3"/>
                    <a:pt x="2" y="1"/>
                    <a:pt x="2" y="1"/>
                  </a:cubicBezTo>
                  <a:cubicBezTo>
                    <a:pt x="3" y="2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124"/>
            <p:cNvSpPr>
              <a:spLocks/>
            </p:cNvSpPr>
            <p:nvPr/>
          </p:nvSpPr>
          <p:spPr bwMode="auto">
            <a:xfrm>
              <a:off x="2587628" y="4670822"/>
              <a:ext cx="34528" cy="64294"/>
            </a:xfrm>
            <a:custGeom>
              <a:avLst/>
              <a:gdLst>
                <a:gd name="T0" fmla="*/ 4 w 7"/>
                <a:gd name="T1" fmla="*/ 11 h 13"/>
                <a:gd name="T2" fmla="*/ 4 w 7"/>
                <a:gd name="T3" fmla="*/ 10 h 13"/>
                <a:gd name="T4" fmla="*/ 4 w 7"/>
                <a:gd name="T5" fmla="*/ 11 h 13"/>
                <a:gd name="T6" fmla="*/ 5 w 7"/>
                <a:gd name="T7" fmla="*/ 11 h 13"/>
                <a:gd name="T8" fmla="*/ 4 w 7"/>
                <a:gd name="T9" fmla="*/ 11 h 13"/>
                <a:gd name="T10" fmla="*/ 5 w 7"/>
                <a:gd name="T11" fmla="*/ 10 h 13"/>
                <a:gd name="T12" fmla="*/ 3 w 7"/>
                <a:gd name="T13" fmla="*/ 9 h 13"/>
                <a:gd name="T14" fmla="*/ 6 w 7"/>
                <a:gd name="T15" fmla="*/ 10 h 13"/>
                <a:gd name="T16" fmla="*/ 3 w 7"/>
                <a:gd name="T17" fmla="*/ 8 h 13"/>
                <a:gd name="T18" fmla="*/ 4 w 7"/>
                <a:gd name="T19" fmla="*/ 8 h 13"/>
                <a:gd name="T20" fmla="*/ 5 w 7"/>
                <a:gd name="T21" fmla="*/ 8 h 13"/>
                <a:gd name="T22" fmla="*/ 5 w 7"/>
                <a:gd name="T23" fmla="*/ 8 h 13"/>
                <a:gd name="T24" fmla="*/ 6 w 7"/>
                <a:gd name="T25" fmla="*/ 9 h 13"/>
                <a:gd name="T26" fmla="*/ 7 w 7"/>
                <a:gd name="T27" fmla="*/ 8 h 13"/>
                <a:gd name="T28" fmla="*/ 7 w 7"/>
                <a:gd name="T29" fmla="*/ 9 h 13"/>
                <a:gd name="T30" fmla="*/ 7 w 7"/>
                <a:gd name="T31" fmla="*/ 8 h 13"/>
                <a:gd name="T32" fmla="*/ 7 w 7"/>
                <a:gd name="T33" fmla="*/ 8 h 13"/>
                <a:gd name="T34" fmla="*/ 7 w 7"/>
                <a:gd name="T35" fmla="*/ 4 h 13"/>
                <a:gd name="T36" fmla="*/ 7 w 7"/>
                <a:gd name="T37" fmla="*/ 4 h 13"/>
                <a:gd name="T38" fmla="*/ 6 w 7"/>
                <a:gd name="T39" fmla="*/ 4 h 13"/>
                <a:gd name="T40" fmla="*/ 7 w 7"/>
                <a:gd name="T41" fmla="*/ 3 h 13"/>
                <a:gd name="T42" fmla="*/ 4 w 7"/>
                <a:gd name="T43" fmla="*/ 5 h 13"/>
                <a:gd name="T44" fmla="*/ 4 w 7"/>
                <a:gd name="T45" fmla="*/ 4 h 13"/>
                <a:gd name="T46" fmla="*/ 6 w 7"/>
                <a:gd name="T47" fmla="*/ 3 h 13"/>
                <a:gd name="T48" fmla="*/ 5 w 7"/>
                <a:gd name="T49" fmla="*/ 3 h 13"/>
                <a:gd name="T50" fmla="*/ 7 w 7"/>
                <a:gd name="T51" fmla="*/ 2 h 13"/>
                <a:gd name="T52" fmla="*/ 4 w 7"/>
                <a:gd name="T53" fmla="*/ 3 h 13"/>
                <a:gd name="T54" fmla="*/ 4 w 7"/>
                <a:gd name="T55" fmla="*/ 3 h 13"/>
                <a:gd name="T56" fmla="*/ 1 w 7"/>
                <a:gd name="T57" fmla="*/ 4 h 13"/>
                <a:gd name="T58" fmla="*/ 3 w 7"/>
                <a:gd name="T59" fmla="*/ 6 h 13"/>
                <a:gd name="T60" fmla="*/ 5 w 7"/>
                <a:gd name="T61" fmla="*/ 6 h 13"/>
                <a:gd name="T62" fmla="*/ 4 w 7"/>
                <a:gd name="T63" fmla="*/ 7 h 13"/>
                <a:gd name="T64" fmla="*/ 4 w 7"/>
                <a:gd name="T65" fmla="*/ 7 h 13"/>
                <a:gd name="T66" fmla="*/ 4 w 7"/>
                <a:gd name="T67" fmla="*/ 5 h 13"/>
                <a:gd name="T68" fmla="*/ 4 w 7"/>
                <a:gd name="T69" fmla="*/ 7 h 13"/>
                <a:gd name="T70" fmla="*/ 5 w 7"/>
                <a:gd name="T71" fmla="*/ 6 h 13"/>
                <a:gd name="T72" fmla="*/ 4 w 7"/>
                <a:gd name="T73" fmla="*/ 5 h 13"/>
                <a:gd name="T74" fmla="*/ 5 w 7"/>
                <a:gd name="T75" fmla="*/ 6 h 13"/>
                <a:gd name="T76" fmla="*/ 3 w 7"/>
                <a:gd name="T77" fmla="*/ 5 h 13"/>
                <a:gd name="T78" fmla="*/ 1 w 7"/>
                <a:gd name="T79" fmla="*/ 9 h 13"/>
                <a:gd name="T80" fmla="*/ 2 w 7"/>
                <a:gd name="T81" fmla="*/ 9 h 13"/>
                <a:gd name="T82" fmla="*/ 2 w 7"/>
                <a:gd name="T83" fmla="*/ 11 h 13"/>
                <a:gd name="T84" fmla="*/ 3 w 7"/>
                <a:gd name="T85" fmla="*/ 11 h 13"/>
                <a:gd name="T86" fmla="*/ 0 w 7"/>
                <a:gd name="T87" fmla="*/ 10 h 13"/>
                <a:gd name="T88" fmla="*/ 0 w 7"/>
                <a:gd name="T89" fmla="*/ 10 h 13"/>
                <a:gd name="T90" fmla="*/ 1 w 7"/>
                <a:gd name="T91" fmla="*/ 10 h 13"/>
                <a:gd name="T92" fmla="*/ 0 w 7"/>
                <a:gd name="T93" fmla="*/ 11 h 13"/>
                <a:gd name="T94" fmla="*/ 4 w 7"/>
                <a:gd name="T95" fmla="*/ 12 h 13"/>
                <a:gd name="T96" fmla="*/ 6 w 7"/>
                <a:gd name="T97" fmla="*/ 12 h 13"/>
                <a:gd name="T98" fmla="*/ 4 w 7"/>
                <a:gd name="T9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13">
                  <a:moveTo>
                    <a:pt x="4" y="11"/>
                  </a:moveTo>
                  <a:cubicBezTo>
                    <a:pt x="4" y="11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2"/>
                    <a:pt x="4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3" y="10"/>
                    <a:pt x="5" y="10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5" y="8"/>
                    <a:pt x="3" y="7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9"/>
                    <a:pt x="4" y="7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0"/>
                    <a:pt x="7" y="6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7" y="4"/>
                    <a:pt x="4" y="5"/>
                  </a:cubicBezTo>
                  <a:cubicBezTo>
                    <a:pt x="7" y="3"/>
                    <a:pt x="3" y="5"/>
                    <a:pt x="4" y="4"/>
                  </a:cubicBezTo>
                  <a:cubicBezTo>
                    <a:pt x="5" y="3"/>
                    <a:pt x="5" y="4"/>
                    <a:pt x="6" y="3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6" y="3"/>
                    <a:pt x="5" y="3"/>
                    <a:pt x="7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4"/>
                    <a:pt x="1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5" y="5"/>
                    <a:pt x="4" y="7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6"/>
                    <a:pt x="4" y="5"/>
                  </a:cubicBezTo>
                  <a:cubicBezTo>
                    <a:pt x="4" y="6"/>
                    <a:pt x="4" y="4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5"/>
                    <a:pt x="4" y="5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8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5" y="12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1" y="12"/>
                    <a:pt x="3" y="12"/>
                    <a:pt x="4" y="12"/>
                  </a:cubicBezTo>
                  <a:cubicBezTo>
                    <a:pt x="2" y="10"/>
                    <a:pt x="6" y="13"/>
                    <a:pt x="6" y="12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125"/>
            <p:cNvSpPr>
              <a:spLocks/>
            </p:cNvSpPr>
            <p:nvPr/>
          </p:nvSpPr>
          <p:spPr bwMode="auto">
            <a:xfrm>
              <a:off x="2587628" y="4714875"/>
              <a:ext cx="0" cy="4762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126"/>
            <p:cNvSpPr>
              <a:spLocks/>
            </p:cNvSpPr>
            <p:nvPr/>
          </p:nvSpPr>
          <p:spPr bwMode="auto">
            <a:xfrm>
              <a:off x="2601916" y="4680347"/>
              <a:ext cx="5953" cy="476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127"/>
            <p:cNvSpPr>
              <a:spLocks/>
            </p:cNvSpPr>
            <p:nvPr/>
          </p:nvSpPr>
          <p:spPr bwMode="auto">
            <a:xfrm>
              <a:off x="2587628" y="4719638"/>
              <a:ext cx="0" cy="5953"/>
            </a:xfrm>
            <a:custGeom>
              <a:avLst/>
              <a:gdLst>
                <a:gd name="T0" fmla="*/ 0 h 5"/>
                <a:gd name="T1" fmla="*/ 5 h 5"/>
                <a:gd name="T2" fmla="*/ 0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Rectangle 128"/>
            <p:cNvSpPr>
              <a:spLocks noChangeArrowheads="1"/>
            </p:cNvSpPr>
            <p:nvPr/>
          </p:nvSpPr>
          <p:spPr bwMode="auto">
            <a:xfrm>
              <a:off x="2601916" y="4730353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129"/>
            <p:cNvSpPr>
              <a:spLocks/>
            </p:cNvSpPr>
            <p:nvPr/>
          </p:nvSpPr>
          <p:spPr bwMode="auto">
            <a:xfrm>
              <a:off x="2607869" y="4670822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130"/>
            <p:cNvSpPr>
              <a:spLocks/>
            </p:cNvSpPr>
            <p:nvPr/>
          </p:nvSpPr>
          <p:spPr bwMode="auto">
            <a:xfrm>
              <a:off x="2612631" y="46553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131"/>
            <p:cNvSpPr>
              <a:spLocks/>
            </p:cNvSpPr>
            <p:nvPr/>
          </p:nvSpPr>
          <p:spPr bwMode="auto">
            <a:xfrm>
              <a:off x="2557862" y="4595813"/>
              <a:ext cx="59531" cy="89297"/>
            </a:xfrm>
            <a:custGeom>
              <a:avLst/>
              <a:gdLst>
                <a:gd name="T0" fmla="*/ 6 w 12"/>
                <a:gd name="T1" fmla="*/ 1 h 18"/>
                <a:gd name="T2" fmla="*/ 4 w 12"/>
                <a:gd name="T3" fmla="*/ 1 h 18"/>
                <a:gd name="T4" fmla="*/ 3 w 12"/>
                <a:gd name="T5" fmla="*/ 1 h 18"/>
                <a:gd name="T6" fmla="*/ 4 w 12"/>
                <a:gd name="T7" fmla="*/ 2 h 18"/>
                <a:gd name="T8" fmla="*/ 4 w 12"/>
                <a:gd name="T9" fmla="*/ 4 h 18"/>
                <a:gd name="T10" fmla="*/ 4 w 12"/>
                <a:gd name="T11" fmla="*/ 6 h 18"/>
                <a:gd name="T12" fmla="*/ 6 w 12"/>
                <a:gd name="T13" fmla="*/ 7 h 18"/>
                <a:gd name="T14" fmla="*/ 5 w 12"/>
                <a:gd name="T15" fmla="*/ 8 h 18"/>
                <a:gd name="T16" fmla="*/ 5 w 12"/>
                <a:gd name="T17" fmla="*/ 9 h 18"/>
                <a:gd name="T18" fmla="*/ 8 w 12"/>
                <a:gd name="T19" fmla="*/ 9 h 18"/>
                <a:gd name="T20" fmla="*/ 8 w 12"/>
                <a:gd name="T21" fmla="*/ 10 h 18"/>
                <a:gd name="T22" fmla="*/ 7 w 12"/>
                <a:gd name="T23" fmla="*/ 11 h 18"/>
                <a:gd name="T24" fmla="*/ 7 w 12"/>
                <a:gd name="T25" fmla="*/ 12 h 18"/>
                <a:gd name="T26" fmla="*/ 7 w 12"/>
                <a:gd name="T27" fmla="*/ 13 h 18"/>
                <a:gd name="T28" fmla="*/ 8 w 12"/>
                <a:gd name="T29" fmla="*/ 14 h 18"/>
                <a:gd name="T30" fmla="*/ 9 w 12"/>
                <a:gd name="T31" fmla="*/ 14 h 18"/>
                <a:gd name="T32" fmla="*/ 8 w 12"/>
                <a:gd name="T33" fmla="*/ 15 h 18"/>
                <a:gd name="T34" fmla="*/ 8 w 12"/>
                <a:gd name="T35" fmla="*/ 15 h 18"/>
                <a:gd name="T36" fmla="*/ 9 w 12"/>
                <a:gd name="T37" fmla="*/ 18 h 18"/>
                <a:gd name="T38" fmla="*/ 9 w 12"/>
                <a:gd name="T39" fmla="*/ 16 h 18"/>
                <a:gd name="T40" fmla="*/ 8 w 12"/>
                <a:gd name="T41" fmla="*/ 17 h 18"/>
                <a:gd name="T42" fmla="*/ 11 w 12"/>
                <a:gd name="T43" fmla="*/ 15 h 18"/>
                <a:gd name="T44" fmla="*/ 12 w 12"/>
                <a:gd name="T45" fmla="*/ 15 h 18"/>
                <a:gd name="T46" fmla="*/ 11 w 12"/>
                <a:gd name="T47" fmla="*/ 14 h 18"/>
                <a:gd name="T48" fmla="*/ 12 w 12"/>
                <a:gd name="T49" fmla="*/ 13 h 18"/>
                <a:gd name="T50" fmla="*/ 11 w 12"/>
                <a:gd name="T51" fmla="*/ 12 h 18"/>
                <a:gd name="T52" fmla="*/ 10 w 12"/>
                <a:gd name="T53" fmla="*/ 12 h 18"/>
                <a:gd name="T54" fmla="*/ 11 w 12"/>
                <a:gd name="T55" fmla="*/ 12 h 18"/>
                <a:gd name="T56" fmla="*/ 11 w 12"/>
                <a:gd name="T57" fmla="*/ 11 h 18"/>
                <a:gd name="T58" fmla="*/ 10 w 12"/>
                <a:gd name="T59" fmla="*/ 11 h 18"/>
                <a:gd name="T60" fmla="*/ 9 w 12"/>
                <a:gd name="T61" fmla="*/ 10 h 18"/>
                <a:gd name="T62" fmla="*/ 11 w 12"/>
                <a:gd name="T63" fmla="*/ 10 h 18"/>
                <a:gd name="T64" fmla="*/ 11 w 12"/>
                <a:gd name="T65" fmla="*/ 9 h 18"/>
                <a:gd name="T66" fmla="*/ 9 w 12"/>
                <a:gd name="T67" fmla="*/ 9 h 18"/>
                <a:gd name="T68" fmla="*/ 8 w 12"/>
                <a:gd name="T69" fmla="*/ 8 h 18"/>
                <a:gd name="T70" fmla="*/ 7 w 12"/>
                <a:gd name="T71" fmla="*/ 6 h 18"/>
                <a:gd name="T72" fmla="*/ 7 w 12"/>
                <a:gd name="T73" fmla="*/ 6 h 18"/>
                <a:gd name="T74" fmla="*/ 7 w 12"/>
                <a:gd name="T75" fmla="*/ 4 h 18"/>
                <a:gd name="T76" fmla="*/ 5 w 12"/>
                <a:gd name="T77" fmla="*/ 5 h 18"/>
                <a:gd name="T78" fmla="*/ 8 w 12"/>
                <a:gd name="T7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8">
                  <a:moveTo>
                    <a:pt x="8" y="2"/>
                  </a:moveTo>
                  <a:cubicBezTo>
                    <a:pt x="8" y="2"/>
                    <a:pt x="7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5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3" y="1"/>
                    <a:pt x="3" y="1"/>
                  </a:cubicBezTo>
                  <a:cubicBezTo>
                    <a:pt x="3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0" y="3"/>
                    <a:pt x="8" y="4"/>
                    <a:pt x="4" y="4"/>
                  </a:cubicBezTo>
                  <a:cubicBezTo>
                    <a:pt x="5" y="5"/>
                    <a:pt x="4" y="5"/>
                    <a:pt x="5" y="5"/>
                  </a:cubicBezTo>
                  <a:cubicBezTo>
                    <a:pt x="4" y="5"/>
                    <a:pt x="5" y="6"/>
                    <a:pt x="4" y="6"/>
                  </a:cubicBezTo>
                  <a:cubicBezTo>
                    <a:pt x="7" y="6"/>
                    <a:pt x="2" y="7"/>
                    <a:pt x="6" y="7"/>
                  </a:cubicBezTo>
                  <a:cubicBezTo>
                    <a:pt x="5" y="7"/>
                    <a:pt x="7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7" y="8"/>
                    <a:pt x="5" y="8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7" y="9"/>
                    <a:pt x="6" y="8"/>
                    <a:pt x="5" y="9"/>
                  </a:cubicBezTo>
                  <a:cubicBezTo>
                    <a:pt x="7" y="9"/>
                    <a:pt x="6" y="9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9" y="9"/>
                    <a:pt x="10" y="10"/>
                  </a:cubicBezTo>
                  <a:cubicBezTo>
                    <a:pt x="8" y="10"/>
                    <a:pt x="10" y="9"/>
                    <a:pt x="8" y="10"/>
                  </a:cubicBezTo>
                  <a:cubicBezTo>
                    <a:pt x="7" y="10"/>
                    <a:pt x="7" y="9"/>
                    <a:pt x="5" y="9"/>
                  </a:cubicBezTo>
                  <a:cubicBezTo>
                    <a:pt x="5" y="10"/>
                    <a:pt x="6" y="10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2"/>
                    <a:pt x="8" y="11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6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13"/>
                    <a:pt x="10" y="13"/>
                    <a:pt x="8" y="14"/>
                  </a:cubicBezTo>
                  <a:cubicBezTo>
                    <a:pt x="9" y="13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7" y="14"/>
                    <a:pt x="6" y="14"/>
                  </a:cubicBezTo>
                  <a:cubicBezTo>
                    <a:pt x="7" y="14"/>
                    <a:pt x="6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10" y="14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6" y="18"/>
                    <a:pt x="9" y="18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7" y="17"/>
                    <a:pt x="9" y="16"/>
                    <a:pt x="8" y="16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0" y="15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2" y="13"/>
                  </a:cubicBezTo>
                  <a:cubicBezTo>
                    <a:pt x="11" y="13"/>
                    <a:pt x="9" y="14"/>
                    <a:pt x="9" y="13"/>
                  </a:cubicBezTo>
                  <a:cubicBezTo>
                    <a:pt x="11" y="13"/>
                    <a:pt x="10" y="13"/>
                    <a:pt x="11" y="12"/>
                  </a:cubicBezTo>
                  <a:cubicBezTo>
                    <a:pt x="9" y="13"/>
                    <a:pt x="11" y="12"/>
                    <a:pt x="10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8" y="11"/>
                    <a:pt x="10" y="11"/>
                  </a:cubicBezTo>
                  <a:cubicBezTo>
                    <a:pt x="9" y="11"/>
                    <a:pt x="9" y="10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7" y="10"/>
                    <a:pt x="10" y="10"/>
                    <a:pt x="8" y="10"/>
                  </a:cubicBezTo>
                  <a:cubicBezTo>
                    <a:pt x="10" y="10"/>
                    <a:pt x="9" y="10"/>
                    <a:pt x="11" y="10"/>
                  </a:cubicBezTo>
                  <a:cubicBezTo>
                    <a:pt x="11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7"/>
                    <a:pt x="8" y="7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6"/>
                    <a:pt x="7" y="6"/>
                  </a:cubicBezTo>
                  <a:cubicBezTo>
                    <a:pt x="7" y="5"/>
                    <a:pt x="9" y="5"/>
                    <a:pt x="9" y="5"/>
                  </a:cubicBezTo>
                  <a:cubicBezTo>
                    <a:pt x="6" y="5"/>
                    <a:pt x="11" y="4"/>
                    <a:pt x="7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3"/>
                    <a:pt x="5" y="2"/>
                    <a:pt x="8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132"/>
            <p:cNvSpPr>
              <a:spLocks/>
            </p:cNvSpPr>
            <p:nvPr/>
          </p:nvSpPr>
          <p:spPr bwMode="auto">
            <a:xfrm>
              <a:off x="2597153" y="4625578"/>
              <a:ext cx="10716" cy="476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133"/>
            <p:cNvSpPr>
              <a:spLocks/>
            </p:cNvSpPr>
            <p:nvPr/>
          </p:nvSpPr>
          <p:spPr bwMode="auto">
            <a:xfrm>
              <a:off x="2597153" y="46255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134"/>
            <p:cNvSpPr>
              <a:spLocks/>
            </p:cNvSpPr>
            <p:nvPr/>
          </p:nvSpPr>
          <p:spPr bwMode="auto">
            <a:xfrm>
              <a:off x="2597153" y="4600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Rectangle 135"/>
            <p:cNvSpPr>
              <a:spLocks noChangeArrowheads="1"/>
            </p:cNvSpPr>
            <p:nvPr/>
          </p:nvSpPr>
          <p:spPr bwMode="auto">
            <a:xfrm>
              <a:off x="2592391" y="4600575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136"/>
            <p:cNvSpPr>
              <a:spLocks/>
            </p:cNvSpPr>
            <p:nvPr/>
          </p:nvSpPr>
          <p:spPr bwMode="auto">
            <a:xfrm>
              <a:off x="2562625" y="4541044"/>
              <a:ext cx="39291" cy="59531"/>
            </a:xfrm>
            <a:custGeom>
              <a:avLst/>
              <a:gdLst>
                <a:gd name="T0" fmla="*/ 7 w 8"/>
                <a:gd name="T1" fmla="*/ 4 h 12"/>
                <a:gd name="T2" fmla="*/ 6 w 8"/>
                <a:gd name="T3" fmla="*/ 2 h 12"/>
                <a:gd name="T4" fmla="*/ 7 w 8"/>
                <a:gd name="T5" fmla="*/ 3 h 12"/>
                <a:gd name="T6" fmla="*/ 6 w 8"/>
                <a:gd name="T7" fmla="*/ 0 h 12"/>
                <a:gd name="T8" fmla="*/ 4 w 8"/>
                <a:gd name="T9" fmla="*/ 6 h 12"/>
                <a:gd name="T10" fmla="*/ 3 w 8"/>
                <a:gd name="T11" fmla="*/ 5 h 12"/>
                <a:gd name="T12" fmla="*/ 4 w 8"/>
                <a:gd name="T13" fmla="*/ 8 h 12"/>
                <a:gd name="T14" fmla="*/ 2 w 8"/>
                <a:gd name="T15" fmla="*/ 7 h 12"/>
                <a:gd name="T16" fmla="*/ 3 w 8"/>
                <a:gd name="T17" fmla="*/ 9 h 12"/>
                <a:gd name="T18" fmla="*/ 3 w 8"/>
                <a:gd name="T19" fmla="*/ 9 h 12"/>
                <a:gd name="T20" fmla="*/ 3 w 8"/>
                <a:gd name="T21" fmla="*/ 9 h 12"/>
                <a:gd name="T22" fmla="*/ 3 w 8"/>
                <a:gd name="T23" fmla="*/ 9 h 12"/>
                <a:gd name="T24" fmla="*/ 4 w 8"/>
                <a:gd name="T25" fmla="*/ 10 h 12"/>
                <a:gd name="T26" fmla="*/ 3 w 8"/>
                <a:gd name="T27" fmla="*/ 9 h 12"/>
                <a:gd name="T28" fmla="*/ 4 w 8"/>
                <a:gd name="T29" fmla="*/ 10 h 12"/>
                <a:gd name="T30" fmla="*/ 2 w 8"/>
                <a:gd name="T31" fmla="*/ 10 h 12"/>
                <a:gd name="T32" fmla="*/ 4 w 8"/>
                <a:gd name="T33" fmla="*/ 11 h 12"/>
                <a:gd name="T34" fmla="*/ 6 w 8"/>
                <a:gd name="T35" fmla="*/ 12 h 12"/>
                <a:gd name="T36" fmla="*/ 5 w 8"/>
                <a:gd name="T37" fmla="*/ 10 h 12"/>
                <a:gd name="T38" fmla="*/ 5 w 8"/>
                <a:gd name="T39" fmla="*/ 11 h 12"/>
                <a:gd name="T40" fmla="*/ 4 w 8"/>
                <a:gd name="T41" fmla="*/ 10 h 12"/>
                <a:gd name="T42" fmla="*/ 6 w 8"/>
                <a:gd name="T43" fmla="*/ 11 h 12"/>
                <a:gd name="T44" fmla="*/ 7 w 8"/>
                <a:gd name="T45" fmla="*/ 10 h 12"/>
                <a:gd name="T46" fmla="*/ 7 w 8"/>
                <a:gd name="T47" fmla="*/ 10 h 12"/>
                <a:gd name="T48" fmla="*/ 7 w 8"/>
                <a:gd name="T49" fmla="*/ 9 h 12"/>
                <a:gd name="T50" fmla="*/ 6 w 8"/>
                <a:gd name="T51" fmla="*/ 9 h 12"/>
                <a:gd name="T52" fmla="*/ 4 w 8"/>
                <a:gd name="T53" fmla="*/ 9 h 12"/>
                <a:gd name="T54" fmla="*/ 4 w 8"/>
                <a:gd name="T55" fmla="*/ 8 h 12"/>
                <a:gd name="T56" fmla="*/ 6 w 8"/>
                <a:gd name="T57" fmla="*/ 9 h 12"/>
                <a:gd name="T58" fmla="*/ 5 w 8"/>
                <a:gd name="T59" fmla="*/ 9 h 12"/>
                <a:gd name="T60" fmla="*/ 7 w 8"/>
                <a:gd name="T61" fmla="*/ 9 h 12"/>
                <a:gd name="T62" fmla="*/ 5 w 8"/>
                <a:gd name="T63" fmla="*/ 8 h 12"/>
                <a:gd name="T64" fmla="*/ 6 w 8"/>
                <a:gd name="T65" fmla="*/ 6 h 12"/>
                <a:gd name="T66" fmla="*/ 6 w 8"/>
                <a:gd name="T67" fmla="*/ 7 h 12"/>
                <a:gd name="T68" fmla="*/ 5 w 8"/>
                <a:gd name="T69" fmla="*/ 6 h 12"/>
                <a:gd name="T70" fmla="*/ 6 w 8"/>
                <a:gd name="T71" fmla="*/ 5 h 12"/>
                <a:gd name="T72" fmla="*/ 5 w 8"/>
                <a:gd name="T73" fmla="*/ 5 h 12"/>
                <a:gd name="T74" fmla="*/ 6 w 8"/>
                <a:gd name="T75" fmla="*/ 4 h 12"/>
                <a:gd name="T76" fmla="*/ 6 w 8"/>
                <a:gd name="T77" fmla="*/ 4 h 12"/>
                <a:gd name="T78" fmla="*/ 5 w 8"/>
                <a:gd name="T79" fmla="*/ 2 h 12"/>
                <a:gd name="T80" fmla="*/ 7 w 8"/>
                <a:gd name="T8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12">
                  <a:moveTo>
                    <a:pt x="7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2"/>
                    <a:pt x="7" y="3"/>
                  </a:cubicBezTo>
                  <a:cubicBezTo>
                    <a:pt x="6" y="1"/>
                    <a:pt x="8" y="2"/>
                    <a:pt x="6" y="0"/>
                  </a:cubicBezTo>
                  <a:cubicBezTo>
                    <a:pt x="5" y="2"/>
                    <a:pt x="2" y="4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7"/>
                    <a:pt x="0" y="6"/>
                    <a:pt x="4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9"/>
                    <a:pt x="4" y="10"/>
                    <a:pt x="4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3" y="11"/>
                    <a:pt x="1" y="11"/>
                    <a:pt x="4" y="11"/>
                  </a:cubicBezTo>
                  <a:cubicBezTo>
                    <a:pt x="5" y="12"/>
                    <a:pt x="5" y="11"/>
                    <a:pt x="6" y="12"/>
                  </a:cubicBezTo>
                  <a:cubicBezTo>
                    <a:pt x="7" y="11"/>
                    <a:pt x="5" y="11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" y="10"/>
                    <a:pt x="5" y="10"/>
                    <a:pt x="4" y="10"/>
                  </a:cubicBezTo>
                  <a:cubicBezTo>
                    <a:pt x="5" y="10"/>
                    <a:pt x="5" y="10"/>
                    <a:pt x="6" y="11"/>
                  </a:cubicBezTo>
                  <a:cubicBezTo>
                    <a:pt x="8" y="10"/>
                    <a:pt x="4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7" y="10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9"/>
                    <a:pt x="4" y="9"/>
                  </a:cubicBezTo>
                  <a:cubicBezTo>
                    <a:pt x="5" y="9"/>
                    <a:pt x="3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6" y="8"/>
                    <a:pt x="6" y="9"/>
                    <a:pt x="5" y="8"/>
                  </a:cubicBezTo>
                  <a:cubicBezTo>
                    <a:pt x="7" y="8"/>
                    <a:pt x="6" y="7"/>
                    <a:pt x="6" y="6"/>
                  </a:cubicBezTo>
                  <a:cubicBezTo>
                    <a:pt x="6" y="7"/>
                    <a:pt x="7" y="7"/>
                    <a:pt x="6" y="7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7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2"/>
                    <a:pt x="5" y="2"/>
                  </a:cubicBezTo>
                  <a:cubicBezTo>
                    <a:pt x="6" y="3"/>
                    <a:pt x="6" y="3"/>
                    <a:pt x="7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137"/>
            <p:cNvSpPr>
              <a:spLocks/>
            </p:cNvSpPr>
            <p:nvPr/>
          </p:nvSpPr>
          <p:spPr bwMode="auto">
            <a:xfrm>
              <a:off x="2592391" y="4536281"/>
              <a:ext cx="9525" cy="14287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0 w 2"/>
                <a:gd name="T5" fmla="*/ 0 h 3"/>
                <a:gd name="T6" fmla="*/ 0 w 2"/>
                <a:gd name="T7" fmla="*/ 1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1" y="1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138"/>
            <p:cNvSpPr>
              <a:spLocks/>
            </p:cNvSpPr>
            <p:nvPr/>
          </p:nvSpPr>
          <p:spPr bwMode="auto">
            <a:xfrm>
              <a:off x="2592391" y="4516041"/>
              <a:ext cx="45244" cy="34528"/>
            </a:xfrm>
            <a:custGeom>
              <a:avLst/>
              <a:gdLst>
                <a:gd name="T0" fmla="*/ 5 w 9"/>
                <a:gd name="T1" fmla="*/ 3 h 7"/>
                <a:gd name="T2" fmla="*/ 5 w 9"/>
                <a:gd name="T3" fmla="*/ 2 h 7"/>
                <a:gd name="T4" fmla="*/ 2 w 9"/>
                <a:gd name="T5" fmla="*/ 2 h 7"/>
                <a:gd name="T6" fmla="*/ 2 w 9"/>
                <a:gd name="T7" fmla="*/ 5 h 7"/>
                <a:gd name="T8" fmla="*/ 1 w 9"/>
                <a:gd name="T9" fmla="*/ 4 h 7"/>
                <a:gd name="T10" fmla="*/ 1 w 9"/>
                <a:gd name="T11" fmla="*/ 5 h 7"/>
                <a:gd name="T12" fmla="*/ 1 w 9"/>
                <a:gd name="T13" fmla="*/ 5 h 7"/>
                <a:gd name="T14" fmla="*/ 2 w 9"/>
                <a:gd name="T15" fmla="*/ 5 h 7"/>
                <a:gd name="T16" fmla="*/ 2 w 9"/>
                <a:gd name="T17" fmla="*/ 5 h 7"/>
                <a:gd name="T18" fmla="*/ 2 w 9"/>
                <a:gd name="T19" fmla="*/ 6 h 7"/>
                <a:gd name="T20" fmla="*/ 2 w 9"/>
                <a:gd name="T21" fmla="*/ 3 h 7"/>
                <a:gd name="T22" fmla="*/ 3 w 9"/>
                <a:gd name="T23" fmla="*/ 5 h 7"/>
                <a:gd name="T24" fmla="*/ 5 w 9"/>
                <a:gd name="T25" fmla="*/ 5 h 7"/>
                <a:gd name="T26" fmla="*/ 4 w 9"/>
                <a:gd name="T27" fmla="*/ 5 h 7"/>
                <a:gd name="T28" fmla="*/ 4 w 9"/>
                <a:gd name="T29" fmla="*/ 3 h 7"/>
                <a:gd name="T30" fmla="*/ 5 w 9"/>
                <a:gd name="T31" fmla="*/ 5 h 7"/>
                <a:gd name="T32" fmla="*/ 7 w 9"/>
                <a:gd name="T33" fmla="*/ 4 h 7"/>
                <a:gd name="T34" fmla="*/ 8 w 9"/>
                <a:gd name="T35" fmla="*/ 2 h 7"/>
                <a:gd name="T36" fmla="*/ 7 w 9"/>
                <a:gd name="T37" fmla="*/ 4 h 7"/>
                <a:gd name="T38" fmla="*/ 8 w 9"/>
                <a:gd name="T39" fmla="*/ 4 h 7"/>
                <a:gd name="T40" fmla="*/ 9 w 9"/>
                <a:gd name="T41" fmla="*/ 1 h 7"/>
                <a:gd name="T42" fmla="*/ 5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3"/>
                    <a:pt x="2" y="2"/>
                  </a:cubicBezTo>
                  <a:cubicBezTo>
                    <a:pt x="1" y="2"/>
                    <a:pt x="2" y="4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4"/>
                    <a:pt x="1" y="5"/>
                  </a:cubicBezTo>
                  <a:cubicBezTo>
                    <a:pt x="2" y="6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1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5" y="5"/>
                    <a:pt x="4" y="4"/>
                    <a:pt x="4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4" y="5"/>
                    <a:pt x="5" y="5"/>
                  </a:cubicBezTo>
                  <a:cubicBezTo>
                    <a:pt x="5" y="4"/>
                    <a:pt x="7" y="3"/>
                    <a:pt x="7" y="4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1"/>
                    <a:pt x="9" y="1"/>
                  </a:cubicBezTo>
                  <a:cubicBezTo>
                    <a:pt x="8" y="0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139"/>
            <p:cNvSpPr>
              <a:spLocks/>
            </p:cNvSpPr>
            <p:nvPr/>
          </p:nvSpPr>
          <p:spPr bwMode="auto">
            <a:xfrm>
              <a:off x="2617394" y="4520803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140"/>
            <p:cNvSpPr>
              <a:spLocks/>
            </p:cNvSpPr>
            <p:nvPr/>
          </p:nvSpPr>
          <p:spPr bwMode="auto">
            <a:xfrm>
              <a:off x="2761459" y="5058966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141"/>
            <p:cNvSpPr>
              <a:spLocks/>
            </p:cNvSpPr>
            <p:nvPr/>
          </p:nvSpPr>
          <p:spPr bwMode="auto">
            <a:xfrm>
              <a:off x="2761459" y="5038725"/>
              <a:ext cx="10716" cy="2976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1 h 6"/>
                <a:gd name="T4" fmla="*/ 0 w 2"/>
                <a:gd name="T5" fmla="*/ 6 h 6"/>
                <a:gd name="T6" fmla="*/ 1 w 2"/>
                <a:gd name="T7" fmla="*/ 3 h 6"/>
                <a:gd name="T8" fmla="*/ 1 w 2"/>
                <a:gd name="T9" fmla="*/ 4 h 6"/>
                <a:gd name="T10" fmla="*/ 2 w 2"/>
                <a:gd name="T11" fmla="*/ 2 h 6"/>
                <a:gd name="T12" fmla="*/ 2 w 2"/>
                <a:gd name="T13" fmla="*/ 2 h 6"/>
                <a:gd name="T14" fmla="*/ 2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1" y="3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142"/>
            <p:cNvSpPr>
              <a:spLocks/>
            </p:cNvSpPr>
            <p:nvPr/>
          </p:nvSpPr>
          <p:spPr bwMode="auto">
            <a:xfrm>
              <a:off x="2766222" y="5048250"/>
              <a:ext cx="0" cy="10716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143"/>
            <p:cNvSpPr>
              <a:spLocks/>
            </p:cNvSpPr>
            <p:nvPr/>
          </p:nvSpPr>
          <p:spPr bwMode="auto">
            <a:xfrm>
              <a:off x="2761459" y="5048250"/>
              <a:ext cx="4763" cy="10716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144"/>
            <p:cNvSpPr>
              <a:spLocks/>
            </p:cNvSpPr>
            <p:nvPr/>
          </p:nvSpPr>
          <p:spPr bwMode="auto">
            <a:xfrm>
              <a:off x="2761459" y="5053013"/>
              <a:ext cx="0" cy="595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145"/>
            <p:cNvSpPr>
              <a:spLocks/>
            </p:cNvSpPr>
            <p:nvPr/>
          </p:nvSpPr>
          <p:spPr bwMode="auto">
            <a:xfrm>
              <a:off x="2756697" y="5043488"/>
              <a:ext cx="9525" cy="15478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3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0 h 3"/>
                <a:gd name="T12" fmla="*/ 1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2" y="1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146"/>
            <p:cNvSpPr>
              <a:spLocks/>
            </p:cNvSpPr>
            <p:nvPr/>
          </p:nvSpPr>
          <p:spPr bwMode="auto">
            <a:xfrm>
              <a:off x="2761459" y="5053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147"/>
            <p:cNvSpPr>
              <a:spLocks/>
            </p:cNvSpPr>
            <p:nvPr/>
          </p:nvSpPr>
          <p:spPr bwMode="auto">
            <a:xfrm>
              <a:off x="2761459" y="5053013"/>
              <a:ext cx="4763" cy="5953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0 h 5"/>
                <a:gd name="T4" fmla="*/ 4 w 4"/>
                <a:gd name="T5" fmla="*/ 0 h 5"/>
                <a:gd name="T6" fmla="*/ 0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148"/>
            <p:cNvSpPr>
              <a:spLocks/>
            </p:cNvSpPr>
            <p:nvPr/>
          </p:nvSpPr>
          <p:spPr bwMode="auto">
            <a:xfrm>
              <a:off x="2756697" y="5038725"/>
              <a:ext cx="9525" cy="20241"/>
            </a:xfrm>
            <a:custGeom>
              <a:avLst/>
              <a:gdLst>
                <a:gd name="T0" fmla="*/ 0 w 2"/>
                <a:gd name="T1" fmla="*/ 3 h 4"/>
                <a:gd name="T2" fmla="*/ 1 w 2"/>
                <a:gd name="T3" fmla="*/ 2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1" y="1"/>
                    <a:pt x="0" y="4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149"/>
            <p:cNvSpPr>
              <a:spLocks/>
            </p:cNvSpPr>
            <p:nvPr/>
          </p:nvSpPr>
          <p:spPr bwMode="auto">
            <a:xfrm>
              <a:off x="2772175" y="503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150"/>
            <p:cNvSpPr>
              <a:spLocks/>
            </p:cNvSpPr>
            <p:nvPr/>
          </p:nvSpPr>
          <p:spPr bwMode="auto">
            <a:xfrm>
              <a:off x="2756697" y="5023247"/>
              <a:ext cx="20241" cy="25003"/>
            </a:xfrm>
            <a:custGeom>
              <a:avLst/>
              <a:gdLst>
                <a:gd name="T0" fmla="*/ 0 w 4"/>
                <a:gd name="T1" fmla="*/ 4 h 5"/>
                <a:gd name="T2" fmla="*/ 2 w 4"/>
                <a:gd name="T3" fmla="*/ 3 h 5"/>
                <a:gd name="T4" fmla="*/ 1 w 4"/>
                <a:gd name="T5" fmla="*/ 4 h 5"/>
                <a:gd name="T6" fmla="*/ 2 w 4"/>
                <a:gd name="T7" fmla="*/ 3 h 5"/>
                <a:gd name="T8" fmla="*/ 0 w 4"/>
                <a:gd name="T9" fmla="*/ 5 h 5"/>
                <a:gd name="T10" fmla="*/ 2 w 4"/>
                <a:gd name="T11" fmla="*/ 3 h 5"/>
                <a:gd name="T12" fmla="*/ 1 w 4"/>
                <a:gd name="T13" fmla="*/ 5 h 5"/>
                <a:gd name="T14" fmla="*/ 2 w 4"/>
                <a:gd name="T15" fmla="*/ 3 h 5"/>
                <a:gd name="T16" fmla="*/ 2 w 4"/>
                <a:gd name="T17" fmla="*/ 3 h 5"/>
                <a:gd name="T18" fmla="*/ 3 w 4"/>
                <a:gd name="T19" fmla="*/ 2 h 5"/>
                <a:gd name="T20" fmla="*/ 3 w 4"/>
                <a:gd name="T21" fmla="*/ 0 h 5"/>
                <a:gd name="T22" fmla="*/ 0 w 4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0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0" y="5"/>
                    <a:pt x="1" y="3"/>
                    <a:pt x="0" y="5"/>
                  </a:cubicBezTo>
                  <a:cubicBezTo>
                    <a:pt x="0" y="5"/>
                    <a:pt x="1" y="5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4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2" y="2"/>
                    <a:pt x="4" y="0"/>
                    <a:pt x="3" y="0"/>
                  </a:cubicBezTo>
                  <a:cubicBezTo>
                    <a:pt x="3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Rectangle 151"/>
            <p:cNvSpPr>
              <a:spLocks noChangeArrowheads="1"/>
            </p:cNvSpPr>
            <p:nvPr/>
          </p:nvSpPr>
          <p:spPr bwMode="auto">
            <a:xfrm>
              <a:off x="2766222" y="5033963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152"/>
            <p:cNvSpPr>
              <a:spLocks/>
            </p:cNvSpPr>
            <p:nvPr/>
          </p:nvSpPr>
          <p:spPr bwMode="auto">
            <a:xfrm>
              <a:off x="2751934" y="5023247"/>
              <a:ext cx="20241" cy="20241"/>
            </a:xfrm>
            <a:custGeom>
              <a:avLst/>
              <a:gdLst>
                <a:gd name="T0" fmla="*/ 1 w 4"/>
                <a:gd name="T1" fmla="*/ 4 h 4"/>
                <a:gd name="T2" fmla="*/ 2 w 4"/>
                <a:gd name="T3" fmla="*/ 3 h 4"/>
                <a:gd name="T4" fmla="*/ 1 w 4"/>
                <a:gd name="T5" fmla="*/ 4 h 4"/>
                <a:gd name="T6" fmla="*/ 2 w 4"/>
                <a:gd name="T7" fmla="*/ 3 h 4"/>
                <a:gd name="T8" fmla="*/ 1 w 4"/>
                <a:gd name="T9" fmla="*/ 3 h 4"/>
                <a:gd name="T10" fmla="*/ 3 w 4"/>
                <a:gd name="T11" fmla="*/ 1 h 4"/>
                <a:gd name="T12" fmla="*/ 3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3 h 4"/>
                <a:gd name="T20" fmla="*/ 1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2" y="3"/>
                    <a:pt x="2" y="3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153"/>
            <p:cNvSpPr>
              <a:spLocks/>
            </p:cNvSpPr>
            <p:nvPr/>
          </p:nvSpPr>
          <p:spPr bwMode="auto">
            <a:xfrm>
              <a:off x="2751934" y="5043488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154"/>
            <p:cNvSpPr>
              <a:spLocks/>
            </p:cNvSpPr>
            <p:nvPr/>
          </p:nvSpPr>
          <p:spPr bwMode="auto">
            <a:xfrm>
              <a:off x="2761459" y="503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155"/>
            <p:cNvSpPr>
              <a:spLocks/>
            </p:cNvSpPr>
            <p:nvPr/>
          </p:nvSpPr>
          <p:spPr bwMode="auto">
            <a:xfrm>
              <a:off x="2751934" y="5038725"/>
              <a:ext cx="4763" cy="476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156"/>
            <p:cNvSpPr>
              <a:spLocks/>
            </p:cNvSpPr>
            <p:nvPr/>
          </p:nvSpPr>
          <p:spPr bwMode="auto">
            <a:xfrm>
              <a:off x="2731694" y="5013722"/>
              <a:ext cx="34528" cy="34528"/>
            </a:xfrm>
            <a:custGeom>
              <a:avLst/>
              <a:gdLst>
                <a:gd name="T0" fmla="*/ 4 w 7"/>
                <a:gd name="T1" fmla="*/ 0 h 7"/>
                <a:gd name="T2" fmla="*/ 3 w 7"/>
                <a:gd name="T3" fmla="*/ 0 h 7"/>
                <a:gd name="T4" fmla="*/ 2 w 7"/>
                <a:gd name="T5" fmla="*/ 1 h 7"/>
                <a:gd name="T6" fmla="*/ 0 w 7"/>
                <a:gd name="T7" fmla="*/ 2 h 7"/>
                <a:gd name="T8" fmla="*/ 1 w 7"/>
                <a:gd name="T9" fmla="*/ 2 h 7"/>
                <a:gd name="T10" fmla="*/ 0 w 7"/>
                <a:gd name="T11" fmla="*/ 3 h 7"/>
                <a:gd name="T12" fmla="*/ 1 w 7"/>
                <a:gd name="T13" fmla="*/ 3 h 7"/>
                <a:gd name="T14" fmla="*/ 2 w 7"/>
                <a:gd name="T15" fmla="*/ 3 h 7"/>
                <a:gd name="T16" fmla="*/ 3 w 7"/>
                <a:gd name="T17" fmla="*/ 5 h 7"/>
                <a:gd name="T18" fmla="*/ 5 w 7"/>
                <a:gd name="T19" fmla="*/ 4 h 7"/>
                <a:gd name="T20" fmla="*/ 4 w 7"/>
                <a:gd name="T21" fmla="*/ 5 h 7"/>
                <a:gd name="T22" fmla="*/ 4 w 7"/>
                <a:gd name="T23" fmla="*/ 5 h 7"/>
                <a:gd name="T24" fmla="*/ 4 w 7"/>
                <a:gd name="T25" fmla="*/ 6 h 7"/>
                <a:gd name="T26" fmla="*/ 5 w 7"/>
                <a:gd name="T27" fmla="*/ 4 h 7"/>
                <a:gd name="T28" fmla="*/ 4 w 7"/>
                <a:gd name="T29" fmla="*/ 6 h 7"/>
                <a:gd name="T30" fmla="*/ 5 w 7"/>
                <a:gd name="T31" fmla="*/ 5 h 7"/>
                <a:gd name="T32" fmla="*/ 6 w 7"/>
                <a:gd name="T33" fmla="*/ 3 h 7"/>
                <a:gd name="T34" fmla="*/ 7 w 7"/>
                <a:gd name="T35" fmla="*/ 3 h 7"/>
                <a:gd name="T36" fmla="*/ 4 w 7"/>
                <a:gd name="T37" fmla="*/ 4 h 7"/>
                <a:gd name="T38" fmla="*/ 5 w 7"/>
                <a:gd name="T39" fmla="*/ 3 h 7"/>
                <a:gd name="T40" fmla="*/ 5 w 7"/>
                <a:gd name="T41" fmla="*/ 2 h 7"/>
                <a:gd name="T42" fmla="*/ 3 w 7"/>
                <a:gd name="T43" fmla="*/ 3 h 7"/>
                <a:gd name="T44" fmla="*/ 4 w 7"/>
                <a:gd name="T45" fmla="*/ 2 h 7"/>
                <a:gd name="T46" fmla="*/ 3 w 7"/>
                <a:gd name="T47" fmla="*/ 3 h 7"/>
                <a:gd name="T48" fmla="*/ 4 w 7"/>
                <a:gd name="T49" fmla="*/ 2 h 7"/>
                <a:gd name="T50" fmla="*/ 2 w 7"/>
                <a:gd name="T51" fmla="*/ 3 h 7"/>
                <a:gd name="T52" fmla="*/ 5 w 7"/>
                <a:gd name="T53" fmla="*/ 1 h 7"/>
                <a:gd name="T54" fmla="*/ 3 w 7"/>
                <a:gd name="T55" fmla="*/ 2 h 7"/>
                <a:gd name="T56" fmla="*/ 2 w 7"/>
                <a:gd name="T57" fmla="*/ 2 h 7"/>
                <a:gd name="T58" fmla="*/ 4 w 7"/>
                <a:gd name="T59" fmla="*/ 1 h 7"/>
                <a:gd name="T60" fmla="*/ 3 w 7"/>
                <a:gd name="T61" fmla="*/ 1 h 7"/>
                <a:gd name="T62" fmla="*/ 2 w 7"/>
                <a:gd name="T63" fmla="*/ 2 h 7"/>
                <a:gd name="T64" fmla="*/ 2 w 7"/>
                <a:gd name="T65" fmla="*/ 1 h 7"/>
                <a:gd name="T66" fmla="*/ 4 w 7"/>
                <a:gd name="T67" fmla="*/ 0 h 7"/>
                <a:gd name="T68" fmla="*/ 5 w 7"/>
                <a:gd name="T69" fmla="*/ 0 h 7"/>
                <a:gd name="T70" fmla="*/ 2 w 7"/>
                <a:gd name="T71" fmla="*/ 1 h 7"/>
                <a:gd name="T72" fmla="*/ 4 w 7"/>
                <a:gd name="T7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4" y="5"/>
                    <a:pt x="6" y="4"/>
                    <a:pt x="4" y="6"/>
                  </a:cubicBezTo>
                  <a:cubicBezTo>
                    <a:pt x="3" y="7"/>
                    <a:pt x="5" y="4"/>
                    <a:pt x="5" y="5"/>
                  </a:cubicBezTo>
                  <a:cubicBezTo>
                    <a:pt x="6" y="4"/>
                    <a:pt x="5" y="4"/>
                    <a:pt x="6" y="3"/>
                  </a:cubicBezTo>
                  <a:cubicBezTo>
                    <a:pt x="7" y="3"/>
                    <a:pt x="6" y="4"/>
                    <a:pt x="7" y="3"/>
                  </a:cubicBezTo>
                  <a:cubicBezTo>
                    <a:pt x="7" y="2"/>
                    <a:pt x="5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4" y="3"/>
                    <a:pt x="6" y="1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4" y="1"/>
                    <a:pt x="4" y="1"/>
                  </a:cubicBezTo>
                  <a:cubicBezTo>
                    <a:pt x="5" y="0"/>
                    <a:pt x="2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1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Rectangle 157"/>
            <p:cNvSpPr>
              <a:spLocks noChangeArrowheads="1"/>
            </p:cNvSpPr>
            <p:nvPr/>
          </p:nvSpPr>
          <p:spPr bwMode="auto">
            <a:xfrm>
              <a:off x="2756697" y="5008959"/>
              <a:ext cx="1191" cy="476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158"/>
            <p:cNvSpPr>
              <a:spLocks/>
            </p:cNvSpPr>
            <p:nvPr/>
          </p:nvSpPr>
          <p:spPr bwMode="auto">
            <a:xfrm>
              <a:off x="2751934" y="5008959"/>
              <a:ext cx="0" cy="4762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Rectangle 159"/>
            <p:cNvSpPr>
              <a:spLocks noChangeArrowheads="1"/>
            </p:cNvSpPr>
            <p:nvPr/>
          </p:nvSpPr>
          <p:spPr bwMode="auto">
            <a:xfrm>
              <a:off x="2736456" y="5029200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160"/>
            <p:cNvSpPr>
              <a:spLocks/>
            </p:cNvSpPr>
            <p:nvPr/>
          </p:nvSpPr>
          <p:spPr bwMode="auto">
            <a:xfrm>
              <a:off x="2756697" y="5013722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161"/>
            <p:cNvSpPr>
              <a:spLocks/>
            </p:cNvSpPr>
            <p:nvPr/>
          </p:nvSpPr>
          <p:spPr bwMode="auto">
            <a:xfrm>
              <a:off x="2756697" y="5018484"/>
              <a:ext cx="4763" cy="476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Rectangle 162"/>
            <p:cNvSpPr>
              <a:spLocks noChangeArrowheads="1"/>
            </p:cNvSpPr>
            <p:nvPr/>
          </p:nvSpPr>
          <p:spPr bwMode="auto">
            <a:xfrm>
              <a:off x="2751934" y="5008959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163"/>
            <p:cNvSpPr>
              <a:spLocks/>
            </p:cNvSpPr>
            <p:nvPr/>
          </p:nvSpPr>
          <p:spPr bwMode="auto">
            <a:xfrm>
              <a:off x="2711453" y="5004197"/>
              <a:ext cx="40481" cy="19050"/>
            </a:xfrm>
            <a:custGeom>
              <a:avLst/>
              <a:gdLst>
                <a:gd name="T0" fmla="*/ 2 w 8"/>
                <a:gd name="T1" fmla="*/ 2 h 4"/>
                <a:gd name="T2" fmla="*/ 1 w 8"/>
                <a:gd name="T3" fmla="*/ 3 h 4"/>
                <a:gd name="T4" fmla="*/ 4 w 8"/>
                <a:gd name="T5" fmla="*/ 1 h 4"/>
                <a:gd name="T6" fmla="*/ 2 w 8"/>
                <a:gd name="T7" fmla="*/ 3 h 4"/>
                <a:gd name="T8" fmla="*/ 4 w 8"/>
                <a:gd name="T9" fmla="*/ 3 h 4"/>
                <a:gd name="T10" fmla="*/ 3 w 8"/>
                <a:gd name="T11" fmla="*/ 3 h 4"/>
                <a:gd name="T12" fmla="*/ 6 w 8"/>
                <a:gd name="T13" fmla="*/ 2 h 4"/>
                <a:gd name="T14" fmla="*/ 3 w 8"/>
                <a:gd name="T15" fmla="*/ 4 h 4"/>
                <a:gd name="T16" fmla="*/ 3 w 8"/>
                <a:gd name="T17" fmla="*/ 4 h 4"/>
                <a:gd name="T18" fmla="*/ 4 w 8"/>
                <a:gd name="T19" fmla="*/ 4 h 4"/>
                <a:gd name="T20" fmla="*/ 6 w 8"/>
                <a:gd name="T21" fmla="*/ 3 h 4"/>
                <a:gd name="T22" fmla="*/ 7 w 8"/>
                <a:gd name="T23" fmla="*/ 2 h 4"/>
                <a:gd name="T24" fmla="*/ 6 w 8"/>
                <a:gd name="T25" fmla="*/ 2 h 4"/>
                <a:gd name="T26" fmla="*/ 7 w 8"/>
                <a:gd name="T27" fmla="*/ 1 h 4"/>
                <a:gd name="T28" fmla="*/ 6 w 8"/>
                <a:gd name="T29" fmla="*/ 2 h 4"/>
                <a:gd name="T30" fmla="*/ 7 w 8"/>
                <a:gd name="T31" fmla="*/ 1 h 4"/>
                <a:gd name="T32" fmla="*/ 6 w 8"/>
                <a:gd name="T33" fmla="*/ 1 h 4"/>
                <a:gd name="T34" fmla="*/ 7 w 8"/>
                <a:gd name="T35" fmla="*/ 1 h 4"/>
                <a:gd name="T36" fmla="*/ 5 w 8"/>
                <a:gd name="T37" fmla="*/ 2 h 4"/>
                <a:gd name="T38" fmla="*/ 6 w 8"/>
                <a:gd name="T39" fmla="*/ 1 h 4"/>
                <a:gd name="T40" fmla="*/ 5 w 8"/>
                <a:gd name="T41" fmla="*/ 2 h 4"/>
                <a:gd name="T42" fmla="*/ 7 w 8"/>
                <a:gd name="T43" fmla="*/ 0 h 4"/>
                <a:gd name="T44" fmla="*/ 6 w 8"/>
                <a:gd name="T45" fmla="*/ 1 h 4"/>
                <a:gd name="T46" fmla="*/ 7 w 8"/>
                <a:gd name="T47" fmla="*/ 0 h 4"/>
                <a:gd name="T48" fmla="*/ 4 w 8"/>
                <a:gd name="T49" fmla="*/ 2 h 4"/>
                <a:gd name="T50" fmla="*/ 6 w 8"/>
                <a:gd name="T51" fmla="*/ 0 h 4"/>
                <a:gd name="T52" fmla="*/ 5 w 8"/>
                <a:gd name="T53" fmla="*/ 0 h 4"/>
                <a:gd name="T54" fmla="*/ 6 w 8"/>
                <a:gd name="T55" fmla="*/ 0 h 4"/>
                <a:gd name="T56" fmla="*/ 5 w 8"/>
                <a:gd name="T57" fmla="*/ 0 h 4"/>
                <a:gd name="T58" fmla="*/ 4 w 8"/>
                <a:gd name="T59" fmla="*/ 1 h 4"/>
                <a:gd name="T60" fmla="*/ 3 w 8"/>
                <a:gd name="T61" fmla="*/ 1 h 4"/>
                <a:gd name="T62" fmla="*/ 4 w 8"/>
                <a:gd name="T63" fmla="*/ 1 h 4"/>
                <a:gd name="T64" fmla="*/ 2 w 8"/>
                <a:gd name="T65" fmla="*/ 1 h 4"/>
                <a:gd name="T66" fmla="*/ 3 w 8"/>
                <a:gd name="T67" fmla="*/ 1 h 4"/>
                <a:gd name="T68" fmla="*/ 2 w 8"/>
                <a:gd name="T6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4">
                  <a:moveTo>
                    <a:pt x="2" y="2"/>
                  </a:moveTo>
                  <a:cubicBezTo>
                    <a:pt x="0" y="3"/>
                    <a:pt x="1" y="2"/>
                    <a:pt x="1" y="3"/>
                  </a:cubicBezTo>
                  <a:cubicBezTo>
                    <a:pt x="2" y="3"/>
                    <a:pt x="4" y="1"/>
                    <a:pt x="4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1"/>
                    <a:pt x="6" y="2"/>
                  </a:cubicBezTo>
                  <a:cubicBezTo>
                    <a:pt x="4" y="3"/>
                    <a:pt x="5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7" y="2"/>
                    <a:pt x="6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7" y="1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8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6" y="1"/>
                    <a:pt x="4" y="2"/>
                    <a:pt x="4" y="2"/>
                  </a:cubicBezTo>
                  <a:cubicBezTo>
                    <a:pt x="5" y="1"/>
                    <a:pt x="4" y="2"/>
                    <a:pt x="6" y="0"/>
                  </a:cubicBezTo>
                  <a:cubicBezTo>
                    <a:pt x="6" y="0"/>
                    <a:pt x="5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6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164"/>
            <p:cNvSpPr>
              <a:spLocks/>
            </p:cNvSpPr>
            <p:nvPr/>
          </p:nvSpPr>
          <p:spPr bwMode="auto">
            <a:xfrm>
              <a:off x="2747172" y="5008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165"/>
            <p:cNvSpPr>
              <a:spLocks/>
            </p:cNvSpPr>
            <p:nvPr/>
          </p:nvSpPr>
          <p:spPr bwMode="auto">
            <a:xfrm>
              <a:off x="2701928" y="4993481"/>
              <a:ext cx="50006" cy="20241"/>
            </a:xfrm>
            <a:custGeom>
              <a:avLst/>
              <a:gdLst>
                <a:gd name="T0" fmla="*/ 5 w 10"/>
                <a:gd name="T1" fmla="*/ 2 h 4"/>
                <a:gd name="T2" fmla="*/ 7 w 10"/>
                <a:gd name="T3" fmla="*/ 1 h 4"/>
                <a:gd name="T4" fmla="*/ 4 w 10"/>
                <a:gd name="T5" fmla="*/ 3 h 4"/>
                <a:gd name="T6" fmla="*/ 3 w 10"/>
                <a:gd name="T7" fmla="*/ 3 h 4"/>
                <a:gd name="T8" fmla="*/ 6 w 10"/>
                <a:gd name="T9" fmla="*/ 1 h 4"/>
                <a:gd name="T10" fmla="*/ 6 w 10"/>
                <a:gd name="T11" fmla="*/ 1 h 4"/>
                <a:gd name="T12" fmla="*/ 4 w 10"/>
                <a:gd name="T13" fmla="*/ 2 h 4"/>
                <a:gd name="T14" fmla="*/ 3 w 10"/>
                <a:gd name="T15" fmla="*/ 2 h 4"/>
                <a:gd name="T16" fmla="*/ 4 w 10"/>
                <a:gd name="T17" fmla="*/ 2 h 4"/>
                <a:gd name="T18" fmla="*/ 6 w 10"/>
                <a:gd name="T19" fmla="*/ 1 h 4"/>
                <a:gd name="T20" fmla="*/ 1 w 10"/>
                <a:gd name="T21" fmla="*/ 2 h 4"/>
                <a:gd name="T22" fmla="*/ 1 w 10"/>
                <a:gd name="T23" fmla="*/ 2 h 4"/>
                <a:gd name="T24" fmla="*/ 3 w 10"/>
                <a:gd name="T25" fmla="*/ 1 h 4"/>
                <a:gd name="T26" fmla="*/ 3 w 10"/>
                <a:gd name="T27" fmla="*/ 2 h 4"/>
                <a:gd name="T28" fmla="*/ 2 w 10"/>
                <a:gd name="T29" fmla="*/ 2 h 4"/>
                <a:gd name="T30" fmla="*/ 3 w 10"/>
                <a:gd name="T31" fmla="*/ 4 h 4"/>
                <a:gd name="T32" fmla="*/ 3 w 10"/>
                <a:gd name="T33" fmla="*/ 4 h 4"/>
                <a:gd name="T34" fmla="*/ 4 w 10"/>
                <a:gd name="T35" fmla="*/ 3 h 4"/>
                <a:gd name="T36" fmla="*/ 6 w 10"/>
                <a:gd name="T37" fmla="*/ 2 h 4"/>
                <a:gd name="T38" fmla="*/ 5 w 10"/>
                <a:gd name="T39" fmla="*/ 2 h 4"/>
                <a:gd name="T40" fmla="*/ 7 w 10"/>
                <a:gd name="T41" fmla="*/ 1 h 4"/>
                <a:gd name="T42" fmla="*/ 8 w 10"/>
                <a:gd name="T43" fmla="*/ 1 h 4"/>
                <a:gd name="T44" fmla="*/ 8 w 10"/>
                <a:gd name="T45" fmla="*/ 1 h 4"/>
                <a:gd name="T46" fmla="*/ 5 w 10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5" y="2"/>
                  </a:moveTo>
                  <a:cubicBezTo>
                    <a:pt x="6" y="2"/>
                    <a:pt x="6" y="1"/>
                    <a:pt x="7" y="1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5" y="2"/>
                    <a:pt x="3" y="3"/>
                    <a:pt x="3" y="3"/>
                  </a:cubicBezTo>
                  <a:cubicBezTo>
                    <a:pt x="4" y="2"/>
                    <a:pt x="6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2"/>
                    <a:pt x="6" y="1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4" y="1"/>
                    <a:pt x="1" y="2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8" y="1"/>
                    <a:pt x="7" y="2"/>
                    <a:pt x="8" y="1"/>
                  </a:cubicBezTo>
                  <a:cubicBezTo>
                    <a:pt x="10" y="0"/>
                    <a:pt x="7" y="2"/>
                    <a:pt x="8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Rectangle 166"/>
            <p:cNvSpPr>
              <a:spLocks noChangeArrowheads="1"/>
            </p:cNvSpPr>
            <p:nvPr/>
          </p:nvSpPr>
          <p:spPr bwMode="auto">
            <a:xfrm>
              <a:off x="2731694" y="5004197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167"/>
            <p:cNvSpPr>
              <a:spLocks/>
            </p:cNvSpPr>
            <p:nvPr/>
          </p:nvSpPr>
          <p:spPr bwMode="auto">
            <a:xfrm>
              <a:off x="2711453" y="5008959"/>
              <a:ext cx="10716" cy="476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168"/>
            <p:cNvSpPr>
              <a:spLocks/>
            </p:cNvSpPr>
            <p:nvPr/>
          </p:nvSpPr>
          <p:spPr bwMode="auto">
            <a:xfrm>
              <a:off x="2726931" y="4993481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169"/>
            <p:cNvSpPr>
              <a:spLocks/>
            </p:cNvSpPr>
            <p:nvPr/>
          </p:nvSpPr>
          <p:spPr bwMode="auto">
            <a:xfrm>
              <a:off x="2701928" y="4993481"/>
              <a:ext cx="20241" cy="10716"/>
            </a:xfrm>
            <a:custGeom>
              <a:avLst/>
              <a:gdLst>
                <a:gd name="T0" fmla="*/ 0 w 4"/>
                <a:gd name="T1" fmla="*/ 2 h 2"/>
                <a:gd name="T2" fmla="*/ 1 w 4"/>
                <a:gd name="T3" fmla="*/ 2 h 2"/>
                <a:gd name="T4" fmla="*/ 4 w 4"/>
                <a:gd name="T5" fmla="*/ 1 h 2"/>
                <a:gd name="T6" fmla="*/ 2 w 4"/>
                <a:gd name="T7" fmla="*/ 2 h 2"/>
                <a:gd name="T8" fmla="*/ 2 w 4"/>
                <a:gd name="T9" fmla="*/ 1 h 2"/>
                <a:gd name="T10" fmla="*/ 0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2"/>
                    <a:pt x="2" y="2"/>
                    <a:pt x="1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3" y="1"/>
                    <a:pt x="1" y="1"/>
                    <a:pt x="2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170"/>
            <p:cNvSpPr>
              <a:spLocks/>
            </p:cNvSpPr>
            <p:nvPr/>
          </p:nvSpPr>
          <p:spPr bwMode="auto">
            <a:xfrm>
              <a:off x="2697166" y="4968478"/>
              <a:ext cx="39291" cy="29766"/>
            </a:xfrm>
            <a:custGeom>
              <a:avLst/>
              <a:gdLst>
                <a:gd name="T0" fmla="*/ 5 w 8"/>
                <a:gd name="T1" fmla="*/ 4 h 6"/>
                <a:gd name="T2" fmla="*/ 5 w 8"/>
                <a:gd name="T3" fmla="*/ 4 h 6"/>
                <a:gd name="T4" fmla="*/ 6 w 8"/>
                <a:gd name="T5" fmla="*/ 4 h 6"/>
                <a:gd name="T6" fmla="*/ 6 w 8"/>
                <a:gd name="T7" fmla="*/ 3 h 6"/>
                <a:gd name="T8" fmla="*/ 6 w 8"/>
                <a:gd name="T9" fmla="*/ 4 h 6"/>
                <a:gd name="T10" fmla="*/ 5 w 8"/>
                <a:gd name="T11" fmla="*/ 3 h 6"/>
                <a:gd name="T12" fmla="*/ 4 w 8"/>
                <a:gd name="T13" fmla="*/ 4 h 6"/>
                <a:gd name="T14" fmla="*/ 6 w 8"/>
                <a:gd name="T15" fmla="*/ 2 h 6"/>
                <a:gd name="T16" fmla="*/ 3 w 8"/>
                <a:gd name="T17" fmla="*/ 4 h 6"/>
                <a:gd name="T18" fmla="*/ 3 w 8"/>
                <a:gd name="T19" fmla="*/ 3 h 6"/>
                <a:gd name="T20" fmla="*/ 4 w 8"/>
                <a:gd name="T21" fmla="*/ 3 h 6"/>
                <a:gd name="T22" fmla="*/ 4 w 8"/>
                <a:gd name="T23" fmla="*/ 3 h 6"/>
                <a:gd name="T24" fmla="*/ 5 w 8"/>
                <a:gd name="T25" fmla="*/ 2 h 6"/>
                <a:gd name="T26" fmla="*/ 5 w 8"/>
                <a:gd name="T27" fmla="*/ 2 h 6"/>
                <a:gd name="T28" fmla="*/ 6 w 8"/>
                <a:gd name="T29" fmla="*/ 1 h 6"/>
                <a:gd name="T30" fmla="*/ 4 w 8"/>
                <a:gd name="T31" fmla="*/ 1 h 6"/>
                <a:gd name="T32" fmla="*/ 5 w 8"/>
                <a:gd name="T33" fmla="*/ 1 h 6"/>
                <a:gd name="T34" fmla="*/ 2 w 8"/>
                <a:gd name="T35" fmla="*/ 2 h 6"/>
                <a:gd name="T36" fmla="*/ 2 w 8"/>
                <a:gd name="T37" fmla="*/ 1 h 6"/>
                <a:gd name="T38" fmla="*/ 4 w 8"/>
                <a:gd name="T39" fmla="*/ 1 h 6"/>
                <a:gd name="T40" fmla="*/ 3 w 8"/>
                <a:gd name="T41" fmla="*/ 1 h 6"/>
                <a:gd name="T42" fmla="*/ 5 w 8"/>
                <a:gd name="T43" fmla="*/ 0 h 6"/>
                <a:gd name="T44" fmla="*/ 2 w 8"/>
                <a:gd name="T45" fmla="*/ 1 h 6"/>
                <a:gd name="T46" fmla="*/ 3 w 8"/>
                <a:gd name="T47" fmla="*/ 0 h 6"/>
                <a:gd name="T48" fmla="*/ 0 w 8"/>
                <a:gd name="T49" fmla="*/ 1 h 6"/>
                <a:gd name="T50" fmla="*/ 1 w 8"/>
                <a:gd name="T51" fmla="*/ 2 h 6"/>
                <a:gd name="T52" fmla="*/ 3 w 8"/>
                <a:gd name="T53" fmla="*/ 2 h 6"/>
                <a:gd name="T54" fmla="*/ 1 w 8"/>
                <a:gd name="T55" fmla="*/ 3 h 6"/>
                <a:gd name="T56" fmla="*/ 3 w 8"/>
                <a:gd name="T57" fmla="*/ 2 h 6"/>
                <a:gd name="T58" fmla="*/ 1 w 8"/>
                <a:gd name="T59" fmla="*/ 3 h 6"/>
                <a:gd name="T60" fmla="*/ 3 w 8"/>
                <a:gd name="T61" fmla="*/ 2 h 6"/>
                <a:gd name="T62" fmla="*/ 0 w 8"/>
                <a:gd name="T63" fmla="*/ 3 h 6"/>
                <a:gd name="T64" fmla="*/ 2 w 8"/>
                <a:gd name="T65" fmla="*/ 5 h 6"/>
                <a:gd name="T66" fmla="*/ 3 w 8"/>
                <a:gd name="T67" fmla="*/ 4 h 6"/>
                <a:gd name="T68" fmla="*/ 4 w 8"/>
                <a:gd name="T69" fmla="*/ 5 h 6"/>
                <a:gd name="T70" fmla="*/ 5 w 8"/>
                <a:gd name="T71" fmla="*/ 5 h 6"/>
                <a:gd name="T72" fmla="*/ 2 w 8"/>
                <a:gd name="T73" fmla="*/ 6 h 6"/>
                <a:gd name="T74" fmla="*/ 3 w 8"/>
                <a:gd name="T75" fmla="*/ 6 h 6"/>
                <a:gd name="T76" fmla="*/ 3 w 8"/>
                <a:gd name="T77" fmla="*/ 6 h 6"/>
                <a:gd name="T78" fmla="*/ 3 w 8"/>
                <a:gd name="T79" fmla="*/ 6 h 6"/>
                <a:gd name="T80" fmla="*/ 6 w 8"/>
                <a:gd name="T81" fmla="*/ 4 h 6"/>
                <a:gd name="T82" fmla="*/ 7 w 8"/>
                <a:gd name="T83" fmla="*/ 3 h 6"/>
                <a:gd name="T84" fmla="*/ 5 w 8"/>
                <a:gd name="T8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6">
                  <a:moveTo>
                    <a:pt x="5" y="4"/>
                  </a:moveTo>
                  <a:cubicBezTo>
                    <a:pt x="5" y="4"/>
                    <a:pt x="4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5" y="4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4" y="4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4" y="3"/>
                    <a:pt x="2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3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1"/>
                    <a:pt x="2" y="2"/>
                  </a:cubicBezTo>
                  <a:cubicBezTo>
                    <a:pt x="5" y="1"/>
                    <a:pt x="1" y="2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5" y="0"/>
                    <a:pt x="4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3" y="2"/>
                    <a:pt x="1" y="3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1" y="3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3" y="5"/>
                    <a:pt x="8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171"/>
            <p:cNvSpPr>
              <a:spLocks/>
            </p:cNvSpPr>
            <p:nvPr/>
          </p:nvSpPr>
          <p:spPr bwMode="auto">
            <a:xfrm>
              <a:off x="2706691" y="49982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172"/>
            <p:cNvSpPr>
              <a:spLocks/>
            </p:cNvSpPr>
            <p:nvPr/>
          </p:nvSpPr>
          <p:spPr bwMode="auto">
            <a:xfrm>
              <a:off x="2706691" y="4968478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Rectangle 173"/>
            <p:cNvSpPr>
              <a:spLocks noChangeArrowheads="1"/>
            </p:cNvSpPr>
            <p:nvPr/>
          </p:nvSpPr>
          <p:spPr bwMode="auto">
            <a:xfrm>
              <a:off x="2711453" y="4998244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174"/>
            <p:cNvSpPr>
              <a:spLocks/>
            </p:cNvSpPr>
            <p:nvPr/>
          </p:nvSpPr>
          <p:spPr bwMode="auto">
            <a:xfrm>
              <a:off x="2722169" y="4993481"/>
              <a:ext cx="4763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175"/>
            <p:cNvSpPr>
              <a:spLocks/>
            </p:cNvSpPr>
            <p:nvPr/>
          </p:nvSpPr>
          <p:spPr bwMode="auto">
            <a:xfrm>
              <a:off x="2717406" y="4963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176"/>
            <p:cNvSpPr>
              <a:spLocks/>
            </p:cNvSpPr>
            <p:nvPr/>
          </p:nvSpPr>
          <p:spPr bwMode="auto">
            <a:xfrm>
              <a:off x="2717406" y="49541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177"/>
            <p:cNvSpPr>
              <a:spLocks/>
            </p:cNvSpPr>
            <p:nvPr/>
          </p:nvSpPr>
          <p:spPr bwMode="auto">
            <a:xfrm>
              <a:off x="2672162" y="4919663"/>
              <a:ext cx="54769" cy="48816"/>
            </a:xfrm>
            <a:custGeom>
              <a:avLst/>
              <a:gdLst>
                <a:gd name="T0" fmla="*/ 6 w 11"/>
                <a:gd name="T1" fmla="*/ 0 h 10"/>
                <a:gd name="T2" fmla="*/ 4 w 11"/>
                <a:gd name="T3" fmla="*/ 0 h 10"/>
                <a:gd name="T4" fmla="*/ 3 w 11"/>
                <a:gd name="T5" fmla="*/ 0 h 10"/>
                <a:gd name="T6" fmla="*/ 4 w 11"/>
                <a:gd name="T7" fmla="*/ 1 h 10"/>
                <a:gd name="T8" fmla="*/ 4 w 11"/>
                <a:gd name="T9" fmla="*/ 2 h 10"/>
                <a:gd name="T10" fmla="*/ 3 w 11"/>
                <a:gd name="T11" fmla="*/ 3 h 10"/>
                <a:gd name="T12" fmla="*/ 5 w 11"/>
                <a:gd name="T13" fmla="*/ 4 h 10"/>
                <a:gd name="T14" fmla="*/ 4 w 11"/>
                <a:gd name="T15" fmla="*/ 4 h 10"/>
                <a:gd name="T16" fmla="*/ 4 w 11"/>
                <a:gd name="T17" fmla="*/ 5 h 10"/>
                <a:gd name="T18" fmla="*/ 7 w 11"/>
                <a:gd name="T19" fmla="*/ 5 h 10"/>
                <a:gd name="T20" fmla="*/ 7 w 11"/>
                <a:gd name="T21" fmla="*/ 5 h 10"/>
                <a:gd name="T22" fmla="*/ 6 w 11"/>
                <a:gd name="T23" fmla="*/ 6 h 10"/>
                <a:gd name="T24" fmla="*/ 6 w 11"/>
                <a:gd name="T25" fmla="*/ 7 h 10"/>
                <a:gd name="T26" fmla="*/ 5 w 11"/>
                <a:gd name="T27" fmla="*/ 7 h 10"/>
                <a:gd name="T28" fmla="*/ 6 w 11"/>
                <a:gd name="T29" fmla="*/ 8 h 10"/>
                <a:gd name="T30" fmla="*/ 8 w 11"/>
                <a:gd name="T31" fmla="*/ 8 h 10"/>
                <a:gd name="T32" fmla="*/ 6 w 11"/>
                <a:gd name="T33" fmla="*/ 8 h 10"/>
                <a:gd name="T34" fmla="*/ 7 w 11"/>
                <a:gd name="T35" fmla="*/ 9 h 10"/>
                <a:gd name="T36" fmla="*/ 7 w 11"/>
                <a:gd name="T37" fmla="*/ 10 h 10"/>
                <a:gd name="T38" fmla="*/ 7 w 11"/>
                <a:gd name="T39" fmla="*/ 9 h 10"/>
                <a:gd name="T40" fmla="*/ 6 w 11"/>
                <a:gd name="T41" fmla="*/ 9 h 10"/>
                <a:gd name="T42" fmla="*/ 10 w 11"/>
                <a:gd name="T43" fmla="*/ 8 h 10"/>
                <a:gd name="T44" fmla="*/ 10 w 11"/>
                <a:gd name="T45" fmla="*/ 8 h 10"/>
                <a:gd name="T46" fmla="*/ 10 w 11"/>
                <a:gd name="T47" fmla="*/ 8 h 10"/>
                <a:gd name="T48" fmla="*/ 10 w 11"/>
                <a:gd name="T49" fmla="*/ 7 h 10"/>
                <a:gd name="T50" fmla="*/ 10 w 11"/>
                <a:gd name="T51" fmla="*/ 7 h 10"/>
                <a:gd name="T52" fmla="*/ 9 w 11"/>
                <a:gd name="T53" fmla="*/ 7 h 10"/>
                <a:gd name="T54" fmla="*/ 10 w 11"/>
                <a:gd name="T55" fmla="*/ 6 h 10"/>
                <a:gd name="T56" fmla="*/ 10 w 11"/>
                <a:gd name="T57" fmla="*/ 6 h 10"/>
                <a:gd name="T58" fmla="*/ 9 w 11"/>
                <a:gd name="T59" fmla="*/ 6 h 10"/>
                <a:gd name="T60" fmla="*/ 8 w 11"/>
                <a:gd name="T61" fmla="*/ 6 h 10"/>
                <a:gd name="T62" fmla="*/ 10 w 11"/>
                <a:gd name="T63" fmla="*/ 5 h 10"/>
                <a:gd name="T64" fmla="*/ 10 w 11"/>
                <a:gd name="T65" fmla="*/ 5 h 10"/>
                <a:gd name="T66" fmla="*/ 8 w 11"/>
                <a:gd name="T67" fmla="*/ 5 h 10"/>
                <a:gd name="T68" fmla="*/ 7 w 11"/>
                <a:gd name="T69" fmla="*/ 4 h 10"/>
                <a:gd name="T70" fmla="*/ 7 w 11"/>
                <a:gd name="T71" fmla="*/ 3 h 10"/>
                <a:gd name="T72" fmla="*/ 7 w 11"/>
                <a:gd name="T73" fmla="*/ 3 h 10"/>
                <a:gd name="T74" fmla="*/ 6 w 11"/>
                <a:gd name="T75" fmla="*/ 2 h 10"/>
                <a:gd name="T76" fmla="*/ 4 w 11"/>
                <a:gd name="T77" fmla="*/ 2 h 10"/>
                <a:gd name="T78" fmla="*/ 8 w 11"/>
                <a:gd name="T7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0">
                  <a:moveTo>
                    <a:pt x="8" y="1"/>
                  </a:moveTo>
                  <a:cubicBezTo>
                    <a:pt x="7" y="1"/>
                    <a:pt x="7" y="1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0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6" y="1"/>
                    <a:pt x="6" y="2"/>
                  </a:cubicBezTo>
                  <a:cubicBezTo>
                    <a:pt x="0" y="0"/>
                    <a:pt x="8" y="2"/>
                    <a:pt x="4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3" y="3"/>
                    <a:pt x="5" y="3"/>
                    <a:pt x="3" y="3"/>
                  </a:cubicBezTo>
                  <a:cubicBezTo>
                    <a:pt x="7" y="3"/>
                    <a:pt x="2" y="3"/>
                    <a:pt x="6" y="4"/>
                  </a:cubicBezTo>
                  <a:cubicBezTo>
                    <a:pt x="5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6" y="4"/>
                    <a:pt x="4" y="4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6" y="5"/>
                    <a:pt x="6" y="5"/>
                    <a:pt x="4" y="5"/>
                  </a:cubicBezTo>
                  <a:cubicBezTo>
                    <a:pt x="6" y="5"/>
                    <a:pt x="5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9" y="5"/>
                    <a:pt x="9" y="5"/>
                  </a:cubicBezTo>
                  <a:cubicBezTo>
                    <a:pt x="7" y="6"/>
                    <a:pt x="9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7" y="6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8"/>
                    <a:pt x="8" y="7"/>
                    <a:pt x="6" y="8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6" y="8"/>
                    <a:pt x="5" y="8"/>
                  </a:cubicBezTo>
                  <a:cubicBezTo>
                    <a:pt x="6" y="8"/>
                    <a:pt x="5" y="9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8" y="8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10"/>
                    <a:pt x="7" y="10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10"/>
                    <a:pt x="7" y="9"/>
                    <a:pt x="6" y="9"/>
                  </a:cubicBezTo>
                  <a:cubicBezTo>
                    <a:pt x="8" y="9"/>
                    <a:pt x="8" y="9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10" y="7"/>
                    <a:pt x="9" y="7"/>
                    <a:pt x="10" y="7"/>
                  </a:cubicBezTo>
                  <a:cubicBezTo>
                    <a:pt x="8" y="7"/>
                    <a:pt x="9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7" y="6"/>
                    <a:pt x="9" y="6"/>
                  </a:cubicBezTo>
                  <a:cubicBezTo>
                    <a:pt x="8" y="6"/>
                    <a:pt x="8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6" y="6"/>
                    <a:pt x="9" y="5"/>
                    <a:pt x="8" y="5"/>
                  </a:cubicBezTo>
                  <a:cubicBezTo>
                    <a:pt x="9" y="5"/>
                    <a:pt x="8" y="5"/>
                    <a:pt x="10" y="5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8" y="5"/>
                    <a:pt x="1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4"/>
                    <a:pt x="8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9" y="3"/>
                    <a:pt x="7" y="3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6" y="3"/>
                    <a:pt x="10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6" y="2"/>
                    <a:pt x="5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2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178"/>
            <p:cNvSpPr>
              <a:spLocks/>
            </p:cNvSpPr>
            <p:nvPr/>
          </p:nvSpPr>
          <p:spPr bwMode="auto">
            <a:xfrm>
              <a:off x="2711453" y="4938713"/>
              <a:ext cx="595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179"/>
            <p:cNvSpPr>
              <a:spLocks/>
            </p:cNvSpPr>
            <p:nvPr/>
          </p:nvSpPr>
          <p:spPr bwMode="auto">
            <a:xfrm>
              <a:off x="2706691" y="493871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180"/>
            <p:cNvSpPr>
              <a:spLocks/>
            </p:cNvSpPr>
            <p:nvPr/>
          </p:nvSpPr>
          <p:spPr bwMode="auto">
            <a:xfrm>
              <a:off x="2706691" y="4924425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Rectangle 181"/>
            <p:cNvSpPr>
              <a:spLocks noChangeArrowheads="1"/>
            </p:cNvSpPr>
            <p:nvPr/>
          </p:nvSpPr>
          <p:spPr bwMode="auto">
            <a:xfrm>
              <a:off x="2706691" y="4919663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182"/>
            <p:cNvSpPr>
              <a:spLocks/>
            </p:cNvSpPr>
            <p:nvPr/>
          </p:nvSpPr>
          <p:spPr bwMode="auto">
            <a:xfrm>
              <a:off x="2681687" y="4879181"/>
              <a:ext cx="35719" cy="40481"/>
            </a:xfrm>
            <a:custGeom>
              <a:avLst/>
              <a:gdLst>
                <a:gd name="T0" fmla="*/ 6 w 7"/>
                <a:gd name="T1" fmla="*/ 3 h 8"/>
                <a:gd name="T2" fmla="*/ 5 w 7"/>
                <a:gd name="T3" fmla="*/ 2 h 8"/>
                <a:gd name="T4" fmla="*/ 6 w 7"/>
                <a:gd name="T5" fmla="*/ 3 h 8"/>
                <a:gd name="T6" fmla="*/ 5 w 7"/>
                <a:gd name="T7" fmla="*/ 0 h 8"/>
                <a:gd name="T8" fmla="*/ 3 w 7"/>
                <a:gd name="T9" fmla="*/ 4 h 8"/>
                <a:gd name="T10" fmla="*/ 3 w 7"/>
                <a:gd name="T11" fmla="*/ 3 h 8"/>
                <a:gd name="T12" fmla="*/ 3 w 7"/>
                <a:gd name="T13" fmla="*/ 5 h 8"/>
                <a:gd name="T14" fmla="*/ 2 w 7"/>
                <a:gd name="T15" fmla="*/ 4 h 8"/>
                <a:gd name="T16" fmla="*/ 2 w 7"/>
                <a:gd name="T17" fmla="*/ 5 h 8"/>
                <a:gd name="T18" fmla="*/ 3 w 7"/>
                <a:gd name="T19" fmla="*/ 6 h 8"/>
                <a:gd name="T20" fmla="*/ 2 w 7"/>
                <a:gd name="T21" fmla="*/ 6 h 8"/>
                <a:gd name="T22" fmla="*/ 3 w 7"/>
                <a:gd name="T23" fmla="*/ 6 h 8"/>
                <a:gd name="T24" fmla="*/ 3 w 7"/>
                <a:gd name="T25" fmla="*/ 6 h 8"/>
                <a:gd name="T26" fmla="*/ 2 w 7"/>
                <a:gd name="T27" fmla="*/ 6 h 8"/>
                <a:gd name="T28" fmla="*/ 3 w 7"/>
                <a:gd name="T29" fmla="*/ 7 h 8"/>
                <a:gd name="T30" fmla="*/ 2 w 7"/>
                <a:gd name="T31" fmla="*/ 6 h 8"/>
                <a:gd name="T32" fmla="*/ 3 w 7"/>
                <a:gd name="T33" fmla="*/ 8 h 8"/>
                <a:gd name="T34" fmla="*/ 4 w 7"/>
                <a:gd name="T35" fmla="*/ 8 h 8"/>
                <a:gd name="T36" fmla="*/ 4 w 7"/>
                <a:gd name="T37" fmla="*/ 7 h 8"/>
                <a:gd name="T38" fmla="*/ 3 w 7"/>
                <a:gd name="T39" fmla="*/ 7 h 8"/>
                <a:gd name="T40" fmla="*/ 3 w 7"/>
                <a:gd name="T41" fmla="*/ 7 h 8"/>
                <a:gd name="T42" fmla="*/ 5 w 7"/>
                <a:gd name="T43" fmla="*/ 8 h 8"/>
                <a:gd name="T44" fmla="*/ 6 w 7"/>
                <a:gd name="T45" fmla="*/ 8 h 8"/>
                <a:gd name="T46" fmla="*/ 6 w 7"/>
                <a:gd name="T47" fmla="*/ 8 h 8"/>
                <a:gd name="T48" fmla="*/ 6 w 7"/>
                <a:gd name="T49" fmla="*/ 7 h 8"/>
                <a:gd name="T50" fmla="*/ 5 w 7"/>
                <a:gd name="T51" fmla="*/ 7 h 8"/>
                <a:gd name="T52" fmla="*/ 3 w 7"/>
                <a:gd name="T53" fmla="*/ 6 h 8"/>
                <a:gd name="T54" fmla="*/ 3 w 7"/>
                <a:gd name="T55" fmla="*/ 6 h 8"/>
                <a:gd name="T56" fmla="*/ 5 w 7"/>
                <a:gd name="T57" fmla="*/ 7 h 8"/>
                <a:gd name="T58" fmla="*/ 4 w 7"/>
                <a:gd name="T59" fmla="*/ 6 h 8"/>
                <a:gd name="T60" fmla="*/ 6 w 7"/>
                <a:gd name="T61" fmla="*/ 7 h 8"/>
                <a:gd name="T62" fmla="*/ 4 w 7"/>
                <a:gd name="T63" fmla="*/ 6 h 8"/>
                <a:gd name="T64" fmla="*/ 5 w 7"/>
                <a:gd name="T65" fmla="*/ 5 h 8"/>
                <a:gd name="T66" fmla="*/ 5 w 7"/>
                <a:gd name="T67" fmla="*/ 6 h 8"/>
                <a:gd name="T68" fmla="*/ 5 w 7"/>
                <a:gd name="T69" fmla="*/ 5 h 8"/>
                <a:gd name="T70" fmla="*/ 5 w 7"/>
                <a:gd name="T71" fmla="*/ 4 h 8"/>
                <a:gd name="T72" fmla="*/ 5 w 7"/>
                <a:gd name="T73" fmla="*/ 4 h 8"/>
                <a:gd name="T74" fmla="*/ 5 w 7"/>
                <a:gd name="T75" fmla="*/ 3 h 8"/>
                <a:gd name="T76" fmla="*/ 5 w 7"/>
                <a:gd name="T77" fmla="*/ 3 h 8"/>
                <a:gd name="T78" fmla="*/ 4 w 7"/>
                <a:gd name="T79" fmla="*/ 2 h 8"/>
                <a:gd name="T80" fmla="*/ 6 w 7"/>
                <a:gd name="T8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5" y="2"/>
                    <a:pt x="6" y="3"/>
                  </a:cubicBezTo>
                  <a:cubicBezTo>
                    <a:pt x="5" y="1"/>
                    <a:pt x="7" y="2"/>
                    <a:pt x="5" y="0"/>
                  </a:cubicBezTo>
                  <a:cubicBezTo>
                    <a:pt x="5" y="2"/>
                    <a:pt x="2" y="1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5"/>
                    <a:pt x="0" y="3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4" y="6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7"/>
                    <a:pt x="0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4" y="7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7" y="8"/>
                    <a:pt x="3" y="6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2" y="5"/>
                    <a:pt x="3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5" y="6"/>
                    <a:pt x="5" y="7"/>
                    <a:pt x="4" y="6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5"/>
                    <a:pt x="6" y="6"/>
                    <a:pt x="5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5" y="3"/>
                    <a:pt x="5" y="3"/>
                    <a:pt x="6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183"/>
            <p:cNvSpPr>
              <a:spLocks/>
            </p:cNvSpPr>
            <p:nvPr/>
          </p:nvSpPr>
          <p:spPr bwMode="auto">
            <a:xfrm>
              <a:off x="2706691" y="4879181"/>
              <a:ext cx="4763" cy="1071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1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184"/>
            <p:cNvSpPr>
              <a:spLocks/>
            </p:cNvSpPr>
            <p:nvPr/>
          </p:nvSpPr>
          <p:spPr bwMode="auto">
            <a:xfrm>
              <a:off x="2706691" y="4858941"/>
              <a:ext cx="20241" cy="35719"/>
            </a:xfrm>
            <a:custGeom>
              <a:avLst/>
              <a:gdLst>
                <a:gd name="T0" fmla="*/ 3 w 4"/>
                <a:gd name="T1" fmla="*/ 3 h 7"/>
                <a:gd name="T2" fmla="*/ 3 w 4"/>
                <a:gd name="T3" fmla="*/ 2 h 7"/>
                <a:gd name="T4" fmla="*/ 1 w 4"/>
                <a:gd name="T5" fmla="*/ 3 h 7"/>
                <a:gd name="T6" fmla="*/ 1 w 4"/>
                <a:gd name="T7" fmla="*/ 5 h 7"/>
                <a:gd name="T8" fmla="*/ 1 w 4"/>
                <a:gd name="T9" fmla="*/ 4 h 7"/>
                <a:gd name="T10" fmla="*/ 1 w 4"/>
                <a:gd name="T11" fmla="*/ 5 h 7"/>
                <a:gd name="T12" fmla="*/ 1 w 4"/>
                <a:gd name="T13" fmla="*/ 5 h 7"/>
                <a:gd name="T14" fmla="*/ 1 w 4"/>
                <a:gd name="T15" fmla="*/ 5 h 7"/>
                <a:gd name="T16" fmla="*/ 1 w 4"/>
                <a:gd name="T17" fmla="*/ 5 h 7"/>
                <a:gd name="T18" fmla="*/ 2 w 4"/>
                <a:gd name="T19" fmla="*/ 6 h 7"/>
                <a:gd name="T20" fmla="*/ 2 w 4"/>
                <a:gd name="T21" fmla="*/ 4 h 7"/>
                <a:gd name="T22" fmla="*/ 2 w 4"/>
                <a:gd name="T23" fmla="*/ 5 h 7"/>
                <a:gd name="T24" fmla="*/ 3 w 4"/>
                <a:gd name="T25" fmla="*/ 6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6 h 7"/>
                <a:gd name="T32" fmla="*/ 4 w 4"/>
                <a:gd name="T33" fmla="*/ 4 h 7"/>
                <a:gd name="T34" fmla="*/ 4 w 4"/>
                <a:gd name="T35" fmla="*/ 2 h 7"/>
                <a:gd name="T36" fmla="*/ 4 w 4"/>
                <a:gd name="T37" fmla="*/ 4 h 7"/>
                <a:gd name="T38" fmla="*/ 4 w 4"/>
                <a:gd name="T39" fmla="*/ 4 h 7"/>
                <a:gd name="T40" fmla="*/ 4 w 4"/>
                <a:gd name="T41" fmla="*/ 1 h 7"/>
                <a:gd name="T42" fmla="*/ 3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1" y="3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3"/>
                    <a:pt x="1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2"/>
                    <a:pt x="3" y="5"/>
                    <a:pt x="3" y="6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Rectangle 185"/>
            <p:cNvSpPr>
              <a:spLocks noChangeArrowheads="1"/>
            </p:cNvSpPr>
            <p:nvPr/>
          </p:nvSpPr>
          <p:spPr bwMode="auto">
            <a:xfrm>
              <a:off x="2722169" y="4869656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186"/>
            <p:cNvSpPr>
              <a:spLocks/>
            </p:cNvSpPr>
            <p:nvPr/>
          </p:nvSpPr>
          <p:spPr bwMode="auto">
            <a:xfrm>
              <a:off x="4162825" y="4356497"/>
              <a:ext cx="0" cy="5953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187"/>
            <p:cNvSpPr>
              <a:spLocks/>
            </p:cNvSpPr>
            <p:nvPr/>
          </p:nvSpPr>
          <p:spPr bwMode="auto">
            <a:xfrm>
              <a:off x="4162825" y="4351735"/>
              <a:ext cx="14288" cy="20241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0 w 3"/>
                <a:gd name="T5" fmla="*/ 0 h 4"/>
                <a:gd name="T6" fmla="*/ 1 w 3"/>
                <a:gd name="T7" fmla="*/ 3 h 4"/>
                <a:gd name="T8" fmla="*/ 1 w 3"/>
                <a:gd name="T9" fmla="*/ 2 h 4"/>
                <a:gd name="T10" fmla="*/ 2 w 3"/>
                <a:gd name="T11" fmla="*/ 4 h 4"/>
                <a:gd name="T12" fmla="*/ 2 w 3"/>
                <a:gd name="T13" fmla="*/ 3 h 4"/>
                <a:gd name="T14" fmla="*/ 3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1"/>
                    <a:pt x="2" y="2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3"/>
                    <a:pt x="1" y="3"/>
                    <a:pt x="2" y="4"/>
                  </a:cubicBezTo>
                  <a:cubicBezTo>
                    <a:pt x="3" y="4"/>
                    <a:pt x="2" y="3"/>
                    <a:pt x="2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188"/>
            <p:cNvSpPr>
              <a:spLocks/>
            </p:cNvSpPr>
            <p:nvPr/>
          </p:nvSpPr>
          <p:spPr bwMode="auto">
            <a:xfrm>
              <a:off x="4167588" y="4356497"/>
              <a:ext cx="9525" cy="10716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189"/>
            <p:cNvSpPr>
              <a:spLocks/>
            </p:cNvSpPr>
            <p:nvPr/>
          </p:nvSpPr>
          <p:spPr bwMode="auto">
            <a:xfrm>
              <a:off x="4167588" y="4351735"/>
              <a:ext cx="4763" cy="10716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190"/>
            <p:cNvSpPr>
              <a:spLocks/>
            </p:cNvSpPr>
            <p:nvPr/>
          </p:nvSpPr>
          <p:spPr bwMode="auto">
            <a:xfrm>
              <a:off x="4172350" y="4351735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191"/>
            <p:cNvSpPr>
              <a:spLocks/>
            </p:cNvSpPr>
            <p:nvPr/>
          </p:nvSpPr>
          <p:spPr bwMode="auto">
            <a:xfrm>
              <a:off x="4167588" y="4351735"/>
              <a:ext cx="15478" cy="15478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0 h 3"/>
                <a:gd name="T6" fmla="*/ 2 w 3"/>
                <a:gd name="T7" fmla="*/ 2 h 3"/>
                <a:gd name="T8" fmla="*/ 2 w 3"/>
                <a:gd name="T9" fmla="*/ 2 h 3"/>
                <a:gd name="T10" fmla="*/ 3 w 3"/>
                <a:gd name="T11" fmla="*/ 3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1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192"/>
            <p:cNvSpPr>
              <a:spLocks/>
            </p:cNvSpPr>
            <p:nvPr/>
          </p:nvSpPr>
          <p:spPr bwMode="auto">
            <a:xfrm>
              <a:off x="4172350" y="43564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Rectangle 193"/>
            <p:cNvSpPr>
              <a:spLocks noChangeArrowheads="1"/>
            </p:cNvSpPr>
            <p:nvPr/>
          </p:nvSpPr>
          <p:spPr bwMode="auto">
            <a:xfrm>
              <a:off x="4172350" y="4356497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194"/>
            <p:cNvSpPr>
              <a:spLocks/>
            </p:cNvSpPr>
            <p:nvPr/>
          </p:nvSpPr>
          <p:spPr bwMode="auto">
            <a:xfrm>
              <a:off x="4172350" y="4346972"/>
              <a:ext cx="15478" cy="15478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2"/>
                    <a:pt x="0" y="1"/>
                    <a:pt x="1" y="2"/>
                  </a:cubicBezTo>
                  <a:cubicBezTo>
                    <a:pt x="1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195"/>
            <p:cNvSpPr>
              <a:spLocks/>
            </p:cNvSpPr>
            <p:nvPr/>
          </p:nvSpPr>
          <p:spPr bwMode="auto">
            <a:xfrm>
              <a:off x="4197353" y="4362450"/>
              <a:ext cx="0" cy="4762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196"/>
            <p:cNvSpPr>
              <a:spLocks/>
            </p:cNvSpPr>
            <p:nvPr/>
          </p:nvSpPr>
          <p:spPr bwMode="auto">
            <a:xfrm>
              <a:off x="4183066" y="4346972"/>
              <a:ext cx="23813" cy="20241"/>
            </a:xfrm>
            <a:custGeom>
              <a:avLst/>
              <a:gdLst>
                <a:gd name="T0" fmla="*/ 1 w 5"/>
                <a:gd name="T1" fmla="*/ 0 h 4"/>
                <a:gd name="T2" fmla="*/ 3 w 5"/>
                <a:gd name="T3" fmla="*/ 2 h 4"/>
                <a:gd name="T4" fmla="*/ 1 w 5"/>
                <a:gd name="T5" fmla="*/ 1 h 4"/>
                <a:gd name="T6" fmla="*/ 2 w 5"/>
                <a:gd name="T7" fmla="*/ 2 h 4"/>
                <a:gd name="T8" fmla="*/ 0 w 5"/>
                <a:gd name="T9" fmla="*/ 0 h 4"/>
                <a:gd name="T10" fmla="*/ 1 w 5"/>
                <a:gd name="T11" fmla="*/ 2 h 4"/>
                <a:gd name="T12" fmla="*/ 0 w 5"/>
                <a:gd name="T13" fmla="*/ 1 h 4"/>
                <a:gd name="T14" fmla="*/ 2 w 5"/>
                <a:gd name="T15" fmla="*/ 3 h 4"/>
                <a:gd name="T16" fmla="*/ 2 w 5"/>
                <a:gd name="T17" fmla="*/ 2 h 4"/>
                <a:gd name="T18" fmla="*/ 3 w 5"/>
                <a:gd name="T19" fmla="*/ 3 h 4"/>
                <a:gd name="T20" fmla="*/ 5 w 5"/>
                <a:gd name="T21" fmla="*/ 4 h 4"/>
                <a:gd name="T22" fmla="*/ 1 w 5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1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5" y="3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197"/>
            <p:cNvSpPr>
              <a:spLocks/>
            </p:cNvSpPr>
            <p:nvPr/>
          </p:nvSpPr>
          <p:spPr bwMode="auto">
            <a:xfrm>
              <a:off x="4197353" y="4351735"/>
              <a:ext cx="4763" cy="4762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198"/>
            <p:cNvSpPr>
              <a:spLocks/>
            </p:cNvSpPr>
            <p:nvPr/>
          </p:nvSpPr>
          <p:spPr bwMode="auto">
            <a:xfrm>
              <a:off x="4187828" y="4337447"/>
              <a:ext cx="25003" cy="1905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2 h 4"/>
                <a:gd name="T4" fmla="*/ 0 w 5"/>
                <a:gd name="T5" fmla="*/ 2 h 4"/>
                <a:gd name="T6" fmla="*/ 2 w 5"/>
                <a:gd name="T7" fmla="*/ 3 h 4"/>
                <a:gd name="T8" fmla="*/ 2 w 5"/>
                <a:gd name="T9" fmla="*/ 2 h 4"/>
                <a:gd name="T10" fmla="*/ 4 w 5"/>
                <a:gd name="T11" fmla="*/ 3 h 4"/>
                <a:gd name="T12" fmla="*/ 3 w 5"/>
                <a:gd name="T13" fmla="*/ 3 h 4"/>
                <a:gd name="T14" fmla="*/ 4 w 5"/>
                <a:gd name="T15" fmla="*/ 2 h 4"/>
                <a:gd name="T16" fmla="*/ 3 w 5"/>
                <a:gd name="T17" fmla="*/ 2 h 4"/>
                <a:gd name="T18" fmla="*/ 3 w 5"/>
                <a:gd name="T19" fmla="*/ 1 h 4"/>
                <a:gd name="T20" fmla="*/ 1 w 5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4"/>
                    <a:pt x="2" y="2"/>
                    <a:pt x="2" y="2"/>
                  </a:cubicBezTo>
                  <a:cubicBezTo>
                    <a:pt x="3" y="2"/>
                    <a:pt x="2" y="2"/>
                    <a:pt x="4" y="3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199"/>
            <p:cNvSpPr>
              <a:spLocks/>
            </p:cNvSpPr>
            <p:nvPr/>
          </p:nvSpPr>
          <p:spPr bwMode="auto">
            <a:xfrm>
              <a:off x="4187828" y="4342210"/>
              <a:ext cx="0" cy="476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200"/>
            <p:cNvSpPr>
              <a:spLocks/>
            </p:cNvSpPr>
            <p:nvPr/>
          </p:nvSpPr>
          <p:spPr bwMode="auto">
            <a:xfrm>
              <a:off x="4206878" y="43469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201"/>
            <p:cNvSpPr>
              <a:spLocks/>
            </p:cNvSpPr>
            <p:nvPr/>
          </p:nvSpPr>
          <p:spPr bwMode="auto">
            <a:xfrm>
              <a:off x="4192591" y="4337447"/>
              <a:ext cx="4763" cy="476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202"/>
            <p:cNvSpPr>
              <a:spLocks/>
            </p:cNvSpPr>
            <p:nvPr/>
          </p:nvSpPr>
          <p:spPr bwMode="auto">
            <a:xfrm>
              <a:off x="4192591" y="4292203"/>
              <a:ext cx="45244" cy="54769"/>
            </a:xfrm>
            <a:custGeom>
              <a:avLst/>
              <a:gdLst>
                <a:gd name="T0" fmla="*/ 8 w 9"/>
                <a:gd name="T1" fmla="*/ 1 h 11"/>
                <a:gd name="T2" fmla="*/ 7 w 9"/>
                <a:gd name="T3" fmla="*/ 1 h 11"/>
                <a:gd name="T4" fmla="*/ 6 w 9"/>
                <a:gd name="T5" fmla="*/ 0 h 11"/>
                <a:gd name="T6" fmla="*/ 4 w 9"/>
                <a:gd name="T7" fmla="*/ 0 h 11"/>
                <a:gd name="T8" fmla="*/ 4 w 9"/>
                <a:gd name="T9" fmla="*/ 1 h 11"/>
                <a:gd name="T10" fmla="*/ 3 w 9"/>
                <a:gd name="T11" fmla="*/ 0 h 11"/>
                <a:gd name="T12" fmla="*/ 4 w 9"/>
                <a:gd name="T13" fmla="*/ 2 h 11"/>
                <a:gd name="T14" fmla="*/ 4 w 9"/>
                <a:gd name="T15" fmla="*/ 3 h 11"/>
                <a:gd name="T16" fmla="*/ 1 w 9"/>
                <a:gd name="T17" fmla="*/ 7 h 11"/>
                <a:gd name="T18" fmla="*/ 3 w 9"/>
                <a:gd name="T19" fmla="*/ 8 h 11"/>
                <a:gd name="T20" fmla="*/ 2 w 9"/>
                <a:gd name="T21" fmla="*/ 8 h 11"/>
                <a:gd name="T22" fmla="*/ 2 w 9"/>
                <a:gd name="T23" fmla="*/ 8 h 11"/>
                <a:gd name="T24" fmla="*/ 1 w 9"/>
                <a:gd name="T25" fmla="*/ 8 h 11"/>
                <a:gd name="T26" fmla="*/ 3 w 9"/>
                <a:gd name="T27" fmla="*/ 10 h 11"/>
                <a:gd name="T28" fmla="*/ 0 w 9"/>
                <a:gd name="T29" fmla="*/ 9 h 11"/>
                <a:gd name="T30" fmla="*/ 1 w 9"/>
                <a:gd name="T31" fmla="*/ 10 h 11"/>
                <a:gd name="T32" fmla="*/ 3 w 9"/>
                <a:gd name="T33" fmla="*/ 11 h 11"/>
                <a:gd name="T34" fmla="*/ 4 w 9"/>
                <a:gd name="T35" fmla="*/ 11 h 11"/>
                <a:gd name="T36" fmla="*/ 3 w 9"/>
                <a:gd name="T37" fmla="*/ 7 h 11"/>
                <a:gd name="T38" fmla="*/ 4 w 9"/>
                <a:gd name="T39" fmla="*/ 8 h 11"/>
                <a:gd name="T40" fmla="*/ 6 w 9"/>
                <a:gd name="T41" fmla="*/ 7 h 11"/>
                <a:gd name="T42" fmla="*/ 4 w 9"/>
                <a:gd name="T43" fmla="*/ 5 h 11"/>
                <a:gd name="T44" fmla="*/ 5 w 9"/>
                <a:gd name="T45" fmla="*/ 5 h 11"/>
                <a:gd name="T46" fmla="*/ 4 w 9"/>
                <a:gd name="T47" fmla="*/ 5 h 11"/>
                <a:gd name="T48" fmla="*/ 6 w 9"/>
                <a:gd name="T49" fmla="*/ 5 h 11"/>
                <a:gd name="T50" fmla="*/ 4 w 9"/>
                <a:gd name="T51" fmla="*/ 4 h 11"/>
                <a:gd name="T52" fmla="*/ 7 w 9"/>
                <a:gd name="T53" fmla="*/ 4 h 11"/>
                <a:gd name="T54" fmla="*/ 6 w 9"/>
                <a:gd name="T55" fmla="*/ 4 h 11"/>
                <a:gd name="T56" fmla="*/ 5 w 9"/>
                <a:gd name="T57" fmla="*/ 3 h 11"/>
                <a:gd name="T58" fmla="*/ 7 w 9"/>
                <a:gd name="T59" fmla="*/ 4 h 11"/>
                <a:gd name="T60" fmla="*/ 6 w 9"/>
                <a:gd name="T61" fmla="*/ 2 h 11"/>
                <a:gd name="T62" fmla="*/ 5 w 9"/>
                <a:gd name="T63" fmla="*/ 2 h 11"/>
                <a:gd name="T64" fmla="*/ 6 w 9"/>
                <a:gd name="T65" fmla="*/ 1 h 11"/>
                <a:gd name="T66" fmla="*/ 8 w 9"/>
                <a:gd name="T67" fmla="*/ 2 h 11"/>
                <a:gd name="T68" fmla="*/ 9 w 9"/>
                <a:gd name="T69" fmla="*/ 2 h 11"/>
                <a:gd name="T70" fmla="*/ 6 w 9"/>
                <a:gd name="T71" fmla="*/ 1 h 11"/>
                <a:gd name="T72" fmla="*/ 8 w 9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11"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7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5" y="0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3" y="4"/>
                    <a:pt x="3" y="6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3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2" y="8"/>
                    <a:pt x="1" y="8"/>
                  </a:cubicBezTo>
                  <a:cubicBezTo>
                    <a:pt x="1" y="8"/>
                    <a:pt x="3" y="9"/>
                    <a:pt x="3" y="10"/>
                  </a:cubicBezTo>
                  <a:cubicBezTo>
                    <a:pt x="1" y="8"/>
                    <a:pt x="3" y="10"/>
                    <a:pt x="0" y="9"/>
                  </a:cubicBezTo>
                  <a:cubicBezTo>
                    <a:pt x="0" y="8"/>
                    <a:pt x="2" y="10"/>
                    <a:pt x="1" y="10"/>
                  </a:cubicBezTo>
                  <a:cubicBezTo>
                    <a:pt x="3" y="11"/>
                    <a:pt x="2" y="10"/>
                    <a:pt x="3" y="11"/>
                  </a:cubicBezTo>
                  <a:cubicBezTo>
                    <a:pt x="4" y="11"/>
                    <a:pt x="2" y="11"/>
                    <a:pt x="4" y="11"/>
                  </a:cubicBezTo>
                  <a:cubicBezTo>
                    <a:pt x="5" y="11"/>
                    <a:pt x="3" y="9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4" y="6"/>
                    <a:pt x="6" y="7"/>
                  </a:cubicBezTo>
                  <a:cubicBezTo>
                    <a:pt x="5" y="7"/>
                    <a:pt x="7" y="7"/>
                    <a:pt x="4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5" y="3"/>
                    <a:pt x="5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8" y="4"/>
                    <a:pt x="5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8" y="1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203"/>
            <p:cNvSpPr>
              <a:spLocks/>
            </p:cNvSpPr>
            <p:nvPr/>
          </p:nvSpPr>
          <p:spPr bwMode="auto">
            <a:xfrm>
              <a:off x="4237835" y="4301728"/>
              <a:ext cx="4763" cy="5953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0 w 4"/>
                <a:gd name="T5" fmla="*/ 0 h 5"/>
                <a:gd name="T6" fmla="*/ 0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204"/>
            <p:cNvSpPr>
              <a:spLocks/>
            </p:cNvSpPr>
            <p:nvPr/>
          </p:nvSpPr>
          <p:spPr bwMode="auto">
            <a:xfrm>
              <a:off x="4231882" y="4296966"/>
              <a:ext cx="5953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2761459" y="3835004"/>
              <a:ext cx="1506141" cy="1208484"/>
              <a:chOff x="1210" y="2150"/>
              <a:chExt cx="1265" cy="1015"/>
            </a:xfrm>
          </p:grpSpPr>
          <p:sp>
            <p:nvSpPr>
              <p:cNvPr id="200" name="Rectangle 206"/>
              <p:cNvSpPr>
                <a:spLocks noChangeArrowheads="1"/>
              </p:cNvSpPr>
              <p:nvPr/>
            </p:nvSpPr>
            <p:spPr bwMode="auto">
              <a:xfrm>
                <a:off x="2424" y="254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1" name="Freeform 207"/>
              <p:cNvSpPr>
                <a:spLocks/>
              </p:cNvSpPr>
              <p:nvPr/>
            </p:nvSpPr>
            <p:spPr bwMode="auto">
              <a:xfrm>
                <a:off x="2441" y="2551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Freeform 208"/>
              <p:cNvSpPr>
                <a:spLocks/>
              </p:cNvSpPr>
              <p:nvPr/>
            </p:nvSpPr>
            <p:spPr bwMode="auto">
              <a:xfrm>
                <a:off x="2437" y="2563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Rectangle 209"/>
              <p:cNvSpPr>
                <a:spLocks noChangeArrowheads="1"/>
              </p:cNvSpPr>
              <p:nvPr/>
            </p:nvSpPr>
            <p:spPr bwMode="auto">
              <a:xfrm>
                <a:off x="2450" y="2538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4" name="Freeform 210"/>
              <p:cNvSpPr>
                <a:spLocks/>
              </p:cNvSpPr>
              <p:nvPr/>
            </p:nvSpPr>
            <p:spPr bwMode="auto">
              <a:xfrm>
                <a:off x="2420" y="2509"/>
                <a:ext cx="34" cy="25"/>
              </a:xfrm>
              <a:custGeom>
                <a:avLst/>
                <a:gdLst>
                  <a:gd name="T0" fmla="*/ 1 w 8"/>
                  <a:gd name="T1" fmla="*/ 1 h 6"/>
                  <a:gd name="T2" fmla="*/ 0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3 w 8"/>
                  <a:gd name="T9" fmla="*/ 4 h 6"/>
                  <a:gd name="T10" fmla="*/ 2 w 8"/>
                  <a:gd name="T11" fmla="*/ 4 h 6"/>
                  <a:gd name="T12" fmla="*/ 5 w 8"/>
                  <a:gd name="T13" fmla="*/ 5 h 6"/>
                  <a:gd name="T14" fmla="*/ 1 w 8"/>
                  <a:gd name="T15" fmla="*/ 4 h 6"/>
                  <a:gd name="T16" fmla="*/ 1 w 8"/>
                  <a:gd name="T17" fmla="*/ 4 h 6"/>
                  <a:gd name="T18" fmla="*/ 2 w 8"/>
                  <a:gd name="T19" fmla="*/ 5 h 6"/>
                  <a:gd name="T20" fmla="*/ 4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6 w 8"/>
                  <a:gd name="T27" fmla="*/ 5 h 6"/>
                  <a:gd name="T28" fmla="*/ 5 w 8"/>
                  <a:gd name="T29" fmla="*/ 5 h 6"/>
                  <a:gd name="T30" fmla="*/ 7 w 8"/>
                  <a:gd name="T31" fmla="*/ 5 h 6"/>
                  <a:gd name="T32" fmla="*/ 5 w 8"/>
                  <a:gd name="T33" fmla="*/ 4 h 6"/>
                  <a:gd name="T34" fmla="*/ 6 w 8"/>
                  <a:gd name="T35" fmla="*/ 4 h 6"/>
                  <a:gd name="T36" fmla="*/ 4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6 w 8"/>
                  <a:gd name="T43" fmla="*/ 2 h 6"/>
                  <a:gd name="T44" fmla="*/ 5 w 8"/>
                  <a:gd name="T45" fmla="*/ 2 h 6"/>
                  <a:gd name="T46" fmla="*/ 6 w 8"/>
                  <a:gd name="T47" fmla="*/ 3 h 6"/>
                  <a:gd name="T48" fmla="*/ 3 w 8"/>
                  <a:gd name="T49" fmla="*/ 3 h 6"/>
                  <a:gd name="T50" fmla="*/ 6 w 8"/>
                  <a:gd name="T51" fmla="*/ 2 h 6"/>
                  <a:gd name="T52" fmla="*/ 5 w 8"/>
                  <a:gd name="T53" fmla="*/ 1 h 6"/>
                  <a:gd name="T54" fmla="*/ 6 w 8"/>
                  <a:gd name="T55" fmla="*/ 1 h 6"/>
                  <a:gd name="T56" fmla="*/ 4 w 8"/>
                  <a:gd name="T57" fmla="*/ 0 h 6"/>
                  <a:gd name="T58" fmla="*/ 4 w 8"/>
                  <a:gd name="T59" fmla="*/ 0 h 6"/>
                  <a:gd name="T60" fmla="*/ 3 w 8"/>
                  <a:gd name="T61" fmla="*/ 0 h 6"/>
                  <a:gd name="T62" fmla="*/ 4 w 8"/>
                  <a:gd name="T63" fmla="*/ 0 h 6"/>
                  <a:gd name="T64" fmla="*/ 1 w 8"/>
                  <a:gd name="T65" fmla="*/ 0 h 6"/>
                  <a:gd name="T66" fmla="*/ 3 w 8"/>
                  <a:gd name="T67" fmla="*/ 0 h 6"/>
                  <a:gd name="T68" fmla="*/ 1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6" y="4"/>
                      <a:pt x="5" y="5"/>
                    </a:cubicBezTo>
                    <a:cubicBezTo>
                      <a:pt x="3" y="4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5" y="6"/>
                      <a:pt x="6" y="5"/>
                      <a:pt x="5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6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8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2"/>
                      <a:pt x="6" y="3"/>
                    </a:cubicBezTo>
                    <a:cubicBezTo>
                      <a:pt x="5" y="3"/>
                      <a:pt x="4" y="2"/>
                      <a:pt x="3" y="3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6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5" name="Freeform 211"/>
              <p:cNvSpPr>
                <a:spLocks/>
              </p:cNvSpPr>
              <p:nvPr/>
            </p:nvSpPr>
            <p:spPr bwMode="auto">
              <a:xfrm>
                <a:off x="2445" y="2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6" name="Freeform 212"/>
              <p:cNvSpPr>
                <a:spLocks/>
              </p:cNvSpPr>
              <p:nvPr/>
            </p:nvSpPr>
            <p:spPr bwMode="auto">
              <a:xfrm>
                <a:off x="2408" y="2492"/>
                <a:ext cx="46" cy="17"/>
              </a:xfrm>
              <a:custGeom>
                <a:avLst/>
                <a:gdLst>
                  <a:gd name="T0" fmla="*/ 6 w 11"/>
                  <a:gd name="T1" fmla="*/ 2 h 4"/>
                  <a:gd name="T2" fmla="*/ 7 w 11"/>
                  <a:gd name="T3" fmla="*/ 1 h 4"/>
                  <a:gd name="T4" fmla="*/ 4 w 11"/>
                  <a:gd name="T5" fmla="*/ 3 h 4"/>
                  <a:gd name="T6" fmla="*/ 3 w 11"/>
                  <a:gd name="T7" fmla="*/ 3 h 4"/>
                  <a:gd name="T8" fmla="*/ 6 w 11"/>
                  <a:gd name="T9" fmla="*/ 1 h 4"/>
                  <a:gd name="T10" fmla="*/ 7 w 11"/>
                  <a:gd name="T11" fmla="*/ 1 h 4"/>
                  <a:gd name="T12" fmla="*/ 5 w 11"/>
                  <a:gd name="T13" fmla="*/ 2 h 4"/>
                  <a:gd name="T14" fmla="*/ 4 w 11"/>
                  <a:gd name="T15" fmla="*/ 1 h 4"/>
                  <a:gd name="T16" fmla="*/ 4 w 11"/>
                  <a:gd name="T17" fmla="*/ 1 h 4"/>
                  <a:gd name="T18" fmla="*/ 6 w 11"/>
                  <a:gd name="T19" fmla="*/ 0 h 4"/>
                  <a:gd name="T20" fmla="*/ 1 w 11"/>
                  <a:gd name="T21" fmla="*/ 2 h 4"/>
                  <a:gd name="T22" fmla="*/ 1 w 11"/>
                  <a:gd name="T23" fmla="*/ 2 h 4"/>
                  <a:gd name="T24" fmla="*/ 3 w 11"/>
                  <a:gd name="T25" fmla="*/ 1 h 4"/>
                  <a:gd name="T26" fmla="*/ 3 w 11"/>
                  <a:gd name="T27" fmla="*/ 1 h 4"/>
                  <a:gd name="T28" fmla="*/ 2 w 11"/>
                  <a:gd name="T29" fmla="*/ 2 h 4"/>
                  <a:gd name="T30" fmla="*/ 3 w 11"/>
                  <a:gd name="T31" fmla="*/ 4 h 4"/>
                  <a:gd name="T32" fmla="*/ 3 w 11"/>
                  <a:gd name="T33" fmla="*/ 4 h 4"/>
                  <a:gd name="T34" fmla="*/ 4 w 11"/>
                  <a:gd name="T35" fmla="*/ 3 h 4"/>
                  <a:gd name="T36" fmla="*/ 6 w 11"/>
                  <a:gd name="T37" fmla="*/ 3 h 4"/>
                  <a:gd name="T38" fmla="*/ 6 w 11"/>
                  <a:gd name="T39" fmla="*/ 3 h 4"/>
                  <a:gd name="T40" fmla="*/ 8 w 11"/>
                  <a:gd name="T41" fmla="*/ 2 h 4"/>
                  <a:gd name="T42" fmla="*/ 9 w 11"/>
                  <a:gd name="T43" fmla="*/ 3 h 4"/>
                  <a:gd name="T44" fmla="*/ 9 w 11"/>
                  <a:gd name="T45" fmla="*/ 1 h 4"/>
                  <a:gd name="T46" fmla="*/ 6 w 11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cubicBezTo>
                      <a:pt x="6" y="2"/>
                      <a:pt x="7" y="2"/>
                      <a:pt x="7" y="1"/>
                    </a:cubicBezTo>
                    <a:cubicBezTo>
                      <a:pt x="6" y="2"/>
                      <a:pt x="6" y="2"/>
                      <a:pt x="4" y="3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6" y="2"/>
                      <a:pt x="6" y="1"/>
                      <a:pt x="5" y="2"/>
                    </a:cubicBezTo>
                    <a:cubicBezTo>
                      <a:pt x="4" y="2"/>
                      <a:pt x="3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0"/>
                    </a:cubicBezTo>
                    <a:cubicBezTo>
                      <a:pt x="4" y="1"/>
                      <a:pt x="3" y="0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11" y="1"/>
                      <a:pt x="7" y="3"/>
                      <a:pt x="9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Freeform 213"/>
              <p:cNvSpPr>
                <a:spLocks/>
              </p:cNvSpPr>
              <p:nvPr/>
            </p:nvSpPr>
            <p:spPr bwMode="auto">
              <a:xfrm>
                <a:off x="2433" y="250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8" name="Freeform 214"/>
              <p:cNvSpPr>
                <a:spLocks/>
              </p:cNvSpPr>
              <p:nvPr/>
            </p:nvSpPr>
            <p:spPr bwMode="auto">
              <a:xfrm>
                <a:off x="2420" y="2509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9" name="Freeform 215"/>
              <p:cNvSpPr>
                <a:spLocks/>
              </p:cNvSpPr>
              <p:nvPr/>
            </p:nvSpPr>
            <p:spPr bwMode="auto">
              <a:xfrm>
                <a:off x="2429" y="2492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Freeform 216"/>
              <p:cNvSpPr>
                <a:spLocks/>
              </p:cNvSpPr>
              <p:nvPr/>
            </p:nvSpPr>
            <p:spPr bwMode="auto">
              <a:xfrm>
                <a:off x="2408" y="2488"/>
                <a:ext cx="16" cy="1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1 h 3"/>
                  <a:gd name="T6" fmla="*/ 1 w 4"/>
                  <a:gd name="T7" fmla="*/ 2 h 3"/>
                  <a:gd name="T8" fmla="*/ 1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2" y="1"/>
                      <a:pt x="1" y="2"/>
                      <a:pt x="1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1" name="Freeform 217"/>
              <p:cNvSpPr>
                <a:spLocks/>
              </p:cNvSpPr>
              <p:nvPr/>
            </p:nvSpPr>
            <p:spPr bwMode="auto">
              <a:xfrm>
                <a:off x="2391" y="2446"/>
                <a:ext cx="42" cy="50"/>
              </a:xfrm>
              <a:custGeom>
                <a:avLst/>
                <a:gdLst>
                  <a:gd name="T0" fmla="*/ 7 w 10"/>
                  <a:gd name="T1" fmla="*/ 8 h 12"/>
                  <a:gd name="T2" fmla="*/ 6 w 10"/>
                  <a:gd name="T3" fmla="*/ 8 h 12"/>
                  <a:gd name="T4" fmla="*/ 7 w 10"/>
                  <a:gd name="T5" fmla="*/ 7 h 12"/>
                  <a:gd name="T6" fmla="*/ 7 w 10"/>
                  <a:gd name="T7" fmla="*/ 6 h 12"/>
                  <a:gd name="T8" fmla="*/ 7 w 10"/>
                  <a:gd name="T9" fmla="*/ 7 h 12"/>
                  <a:gd name="T10" fmla="*/ 6 w 10"/>
                  <a:gd name="T11" fmla="*/ 7 h 12"/>
                  <a:gd name="T12" fmla="*/ 4 w 10"/>
                  <a:gd name="T13" fmla="*/ 8 h 12"/>
                  <a:gd name="T14" fmla="*/ 6 w 10"/>
                  <a:gd name="T15" fmla="*/ 5 h 12"/>
                  <a:gd name="T16" fmla="*/ 3 w 10"/>
                  <a:gd name="T17" fmla="*/ 8 h 12"/>
                  <a:gd name="T18" fmla="*/ 3 w 10"/>
                  <a:gd name="T19" fmla="*/ 7 h 12"/>
                  <a:gd name="T20" fmla="*/ 4 w 10"/>
                  <a:gd name="T21" fmla="*/ 6 h 12"/>
                  <a:gd name="T22" fmla="*/ 3 w 10"/>
                  <a:gd name="T23" fmla="*/ 6 h 12"/>
                  <a:gd name="T24" fmla="*/ 5 w 10"/>
                  <a:gd name="T25" fmla="*/ 5 h 12"/>
                  <a:gd name="T26" fmla="*/ 4 w 10"/>
                  <a:gd name="T27" fmla="*/ 4 h 12"/>
                  <a:gd name="T28" fmla="*/ 4 w 10"/>
                  <a:gd name="T29" fmla="*/ 4 h 12"/>
                  <a:gd name="T30" fmla="*/ 2 w 10"/>
                  <a:gd name="T31" fmla="*/ 4 h 12"/>
                  <a:gd name="T32" fmla="*/ 2 w 10"/>
                  <a:gd name="T33" fmla="*/ 3 h 12"/>
                  <a:gd name="T34" fmla="*/ 2 w 10"/>
                  <a:gd name="T35" fmla="*/ 3 h 12"/>
                  <a:gd name="T36" fmla="*/ 3 w 10"/>
                  <a:gd name="T37" fmla="*/ 8 h 12"/>
                  <a:gd name="T38" fmla="*/ 3 w 10"/>
                  <a:gd name="T39" fmla="*/ 8 h 12"/>
                  <a:gd name="T40" fmla="*/ 2 w 10"/>
                  <a:gd name="T41" fmla="*/ 7 h 12"/>
                  <a:gd name="T42" fmla="*/ 1 w 10"/>
                  <a:gd name="T43" fmla="*/ 5 h 12"/>
                  <a:gd name="T44" fmla="*/ 1 w 10"/>
                  <a:gd name="T45" fmla="*/ 5 h 12"/>
                  <a:gd name="T46" fmla="*/ 3 w 10"/>
                  <a:gd name="T47" fmla="*/ 7 h 12"/>
                  <a:gd name="T48" fmla="*/ 2 w 10"/>
                  <a:gd name="T49" fmla="*/ 6 h 12"/>
                  <a:gd name="T50" fmla="*/ 4 w 10"/>
                  <a:gd name="T51" fmla="*/ 7 h 12"/>
                  <a:gd name="T52" fmla="*/ 2 w 10"/>
                  <a:gd name="T53" fmla="*/ 4 h 12"/>
                  <a:gd name="T54" fmla="*/ 3 w 10"/>
                  <a:gd name="T55" fmla="*/ 4 h 12"/>
                  <a:gd name="T56" fmla="*/ 1 w 10"/>
                  <a:gd name="T57" fmla="*/ 2 h 12"/>
                  <a:gd name="T58" fmla="*/ 0 w 10"/>
                  <a:gd name="T59" fmla="*/ 7 h 12"/>
                  <a:gd name="T60" fmla="*/ 2 w 10"/>
                  <a:gd name="T61" fmla="*/ 6 h 12"/>
                  <a:gd name="T62" fmla="*/ 0 w 10"/>
                  <a:gd name="T63" fmla="*/ 7 h 12"/>
                  <a:gd name="T64" fmla="*/ 2 w 10"/>
                  <a:gd name="T65" fmla="*/ 6 h 12"/>
                  <a:gd name="T66" fmla="*/ 1 w 10"/>
                  <a:gd name="T67" fmla="*/ 7 h 12"/>
                  <a:gd name="T68" fmla="*/ 2 w 10"/>
                  <a:gd name="T69" fmla="*/ 6 h 12"/>
                  <a:gd name="T70" fmla="*/ 1 w 10"/>
                  <a:gd name="T71" fmla="*/ 8 h 12"/>
                  <a:gd name="T72" fmla="*/ 4 w 10"/>
                  <a:gd name="T73" fmla="*/ 10 h 12"/>
                  <a:gd name="T74" fmla="*/ 5 w 10"/>
                  <a:gd name="T75" fmla="*/ 9 h 12"/>
                  <a:gd name="T76" fmla="*/ 6 w 10"/>
                  <a:gd name="T77" fmla="*/ 10 h 12"/>
                  <a:gd name="T78" fmla="*/ 7 w 10"/>
                  <a:gd name="T79" fmla="*/ 9 h 12"/>
                  <a:gd name="T80" fmla="*/ 4 w 10"/>
                  <a:gd name="T81" fmla="*/ 11 h 12"/>
                  <a:gd name="T82" fmla="*/ 5 w 10"/>
                  <a:gd name="T83" fmla="*/ 11 h 12"/>
                  <a:gd name="T84" fmla="*/ 5 w 10"/>
                  <a:gd name="T85" fmla="*/ 11 h 12"/>
                  <a:gd name="T86" fmla="*/ 5 w 10"/>
                  <a:gd name="T87" fmla="*/ 11 h 12"/>
                  <a:gd name="T88" fmla="*/ 8 w 10"/>
                  <a:gd name="T89" fmla="*/ 9 h 12"/>
                  <a:gd name="T90" fmla="*/ 8 w 10"/>
                  <a:gd name="T91" fmla="*/ 7 h 12"/>
                  <a:gd name="T92" fmla="*/ 7 w 10"/>
                  <a:gd name="T9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" h="12">
                    <a:moveTo>
                      <a:pt x="7" y="8"/>
                    </a:move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6" y="8"/>
                      <a:pt x="6" y="7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5" y="6"/>
                      <a:pt x="5" y="7"/>
                      <a:pt x="6" y="5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4" y="6"/>
                      <a:pt x="3" y="8"/>
                      <a:pt x="3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2"/>
                      <a:pt x="3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0"/>
                      <a:pt x="2" y="6"/>
                      <a:pt x="1" y="5"/>
                    </a:cubicBezTo>
                    <a:cubicBezTo>
                      <a:pt x="3" y="8"/>
                      <a:pt x="0" y="4"/>
                      <a:pt x="1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1" y="4"/>
                      <a:pt x="0" y="2"/>
                      <a:pt x="0" y="7"/>
                    </a:cubicBezTo>
                    <a:cubicBezTo>
                      <a:pt x="1" y="5"/>
                      <a:pt x="0" y="7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4" y="8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8" y="7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6" y="10"/>
                      <a:pt x="10" y="6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2" name="Freeform 218"/>
              <p:cNvSpPr>
                <a:spLocks/>
              </p:cNvSpPr>
              <p:nvPr/>
            </p:nvSpPr>
            <p:spPr bwMode="auto">
              <a:xfrm>
                <a:off x="2408" y="2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3" name="Freeform 219"/>
              <p:cNvSpPr>
                <a:spLocks/>
              </p:cNvSpPr>
              <p:nvPr/>
            </p:nvSpPr>
            <p:spPr bwMode="auto">
              <a:xfrm>
                <a:off x="2404" y="24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4" name="Rectangle 220"/>
              <p:cNvSpPr>
                <a:spLocks noChangeArrowheads="1"/>
              </p:cNvSpPr>
              <p:nvPr/>
            </p:nvSpPr>
            <p:spPr bwMode="auto">
              <a:xfrm>
                <a:off x="2412" y="24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5" name="Freeform 221"/>
              <p:cNvSpPr>
                <a:spLocks/>
              </p:cNvSpPr>
              <p:nvPr/>
            </p:nvSpPr>
            <p:spPr bwMode="auto">
              <a:xfrm>
                <a:off x="2424" y="2484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6" name="Freeform 222"/>
              <p:cNvSpPr>
                <a:spLocks/>
              </p:cNvSpPr>
              <p:nvPr/>
            </p:nvSpPr>
            <p:spPr bwMode="auto">
              <a:xfrm>
                <a:off x="2412" y="246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7" name="Freeform 223"/>
              <p:cNvSpPr>
                <a:spLocks/>
              </p:cNvSpPr>
              <p:nvPr/>
            </p:nvSpPr>
            <p:spPr bwMode="auto">
              <a:xfrm>
                <a:off x="2429" y="24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8" name="Freeform 224"/>
              <p:cNvSpPr>
                <a:spLocks/>
              </p:cNvSpPr>
              <p:nvPr/>
            </p:nvSpPr>
            <p:spPr bwMode="auto">
              <a:xfrm>
                <a:off x="2395" y="2396"/>
                <a:ext cx="50" cy="75"/>
              </a:xfrm>
              <a:custGeom>
                <a:avLst/>
                <a:gdLst>
                  <a:gd name="T0" fmla="*/ 8 w 12"/>
                  <a:gd name="T1" fmla="*/ 0 h 18"/>
                  <a:gd name="T2" fmla="*/ 6 w 12"/>
                  <a:gd name="T3" fmla="*/ 0 h 18"/>
                  <a:gd name="T4" fmla="*/ 5 w 12"/>
                  <a:gd name="T5" fmla="*/ 0 h 18"/>
                  <a:gd name="T6" fmla="*/ 6 w 12"/>
                  <a:gd name="T7" fmla="*/ 1 h 18"/>
                  <a:gd name="T8" fmla="*/ 6 w 12"/>
                  <a:gd name="T9" fmla="*/ 3 h 18"/>
                  <a:gd name="T10" fmla="*/ 5 w 12"/>
                  <a:gd name="T11" fmla="*/ 4 h 18"/>
                  <a:gd name="T12" fmla="*/ 6 w 12"/>
                  <a:gd name="T13" fmla="*/ 6 h 18"/>
                  <a:gd name="T14" fmla="*/ 5 w 12"/>
                  <a:gd name="T15" fmla="*/ 6 h 18"/>
                  <a:gd name="T16" fmla="*/ 5 w 12"/>
                  <a:gd name="T17" fmla="*/ 7 h 18"/>
                  <a:gd name="T18" fmla="*/ 8 w 12"/>
                  <a:gd name="T19" fmla="*/ 8 h 18"/>
                  <a:gd name="T20" fmla="*/ 7 w 12"/>
                  <a:gd name="T21" fmla="*/ 9 h 18"/>
                  <a:gd name="T22" fmla="*/ 6 w 12"/>
                  <a:gd name="T23" fmla="*/ 9 h 18"/>
                  <a:gd name="T24" fmla="*/ 5 w 12"/>
                  <a:gd name="T25" fmla="*/ 10 h 18"/>
                  <a:gd name="T26" fmla="*/ 4 w 12"/>
                  <a:gd name="T27" fmla="*/ 11 h 18"/>
                  <a:gd name="T28" fmla="*/ 4 w 12"/>
                  <a:gd name="T29" fmla="*/ 12 h 18"/>
                  <a:gd name="T30" fmla="*/ 5 w 12"/>
                  <a:gd name="T31" fmla="*/ 14 h 18"/>
                  <a:gd name="T32" fmla="*/ 3 w 12"/>
                  <a:gd name="T33" fmla="*/ 13 h 18"/>
                  <a:gd name="T34" fmla="*/ 3 w 12"/>
                  <a:gd name="T35" fmla="*/ 14 h 18"/>
                  <a:gd name="T36" fmla="*/ 1 w 12"/>
                  <a:gd name="T37" fmla="*/ 15 h 18"/>
                  <a:gd name="T38" fmla="*/ 3 w 12"/>
                  <a:gd name="T39" fmla="*/ 15 h 18"/>
                  <a:gd name="T40" fmla="*/ 2 w 12"/>
                  <a:gd name="T41" fmla="*/ 14 h 18"/>
                  <a:gd name="T42" fmla="*/ 5 w 12"/>
                  <a:gd name="T43" fmla="*/ 16 h 18"/>
                  <a:gd name="T44" fmla="*/ 6 w 12"/>
                  <a:gd name="T45" fmla="*/ 16 h 18"/>
                  <a:gd name="T46" fmla="*/ 6 w 12"/>
                  <a:gd name="T47" fmla="*/ 15 h 18"/>
                  <a:gd name="T48" fmla="*/ 7 w 12"/>
                  <a:gd name="T49" fmla="*/ 15 h 18"/>
                  <a:gd name="T50" fmla="*/ 8 w 12"/>
                  <a:gd name="T51" fmla="*/ 14 h 18"/>
                  <a:gd name="T52" fmla="*/ 8 w 12"/>
                  <a:gd name="T53" fmla="*/ 12 h 18"/>
                  <a:gd name="T54" fmla="*/ 8 w 12"/>
                  <a:gd name="T55" fmla="*/ 13 h 18"/>
                  <a:gd name="T56" fmla="*/ 8 w 12"/>
                  <a:gd name="T57" fmla="*/ 12 h 18"/>
                  <a:gd name="T58" fmla="*/ 8 w 12"/>
                  <a:gd name="T59" fmla="*/ 11 h 18"/>
                  <a:gd name="T60" fmla="*/ 8 w 12"/>
                  <a:gd name="T61" fmla="*/ 10 h 18"/>
                  <a:gd name="T62" fmla="*/ 9 w 12"/>
                  <a:gd name="T63" fmla="*/ 11 h 18"/>
                  <a:gd name="T64" fmla="*/ 10 w 12"/>
                  <a:gd name="T65" fmla="*/ 10 h 18"/>
                  <a:gd name="T66" fmla="*/ 8 w 12"/>
                  <a:gd name="T67" fmla="*/ 9 h 18"/>
                  <a:gd name="T68" fmla="*/ 8 w 12"/>
                  <a:gd name="T69" fmla="*/ 7 h 18"/>
                  <a:gd name="T70" fmla="*/ 8 w 12"/>
                  <a:gd name="T71" fmla="*/ 5 h 18"/>
                  <a:gd name="T72" fmla="*/ 8 w 12"/>
                  <a:gd name="T73" fmla="*/ 5 h 18"/>
                  <a:gd name="T74" fmla="*/ 8 w 12"/>
                  <a:gd name="T75" fmla="*/ 3 h 18"/>
                  <a:gd name="T76" fmla="*/ 6 w 12"/>
                  <a:gd name="T77" fmla="*/ 3 h 18"/>
                  <a:gd name="T78" fmla="*/ 10 w 12"/>
                  <a:gd name="T7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10" y="1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2" y="1"/>
                      <a:pt x="9" y="3"/>
                      <a:pt x="6" y="3"/>
                    </a:cubicBezTo>
                    <a:cubicBezTo>
                      <a:pt x="6" y="3"/>
                      <a:pt x="5" y="4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8" y="5"/>
                      <a:pt x="3" y="4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7" y="7"/>
                      <a:pt x="5" y="6"/>
                    </a:cubicBezTo>
                    <a:cubicBezTo>
                      <a:pt x="5" y="6"/>
                      <a:pt x="7" y="7"/>
                      <a:pt x="8" y="7"/>
                    </a:cubicBezTo>
                    <a:cubicBezTo>
                      <a:pt x="7" y="8"/>
                      <a:pt x="6" y="7"/>
                      <a:pt x="5" y="7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6" y="8"/>
                      <a:pt x="7" y="8"/>
                      <a:pt x="8" y="8"/>
                    </a:cubicBezTo>
                    <a:cubicBezTo>
                      <a:pt x="7" y="9"/>
                      <a:pt x="9" y="9"/>
                      <a:pt x="9" y="10"/>
                    </a:cubicBezTo>
                    <a:cubicBezTo>
                      <a:pt x="7" y="9"/>
                      <a:pt x="9" y="10"/>
                      <a:pt x="7" y="9"/>
                    </a:cubicBezTo>
                    <a:cubicBezTo>
                      <a:pt x="6" y="9"/>
                      <a:pt x="7" y="8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3" y="9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4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3" y="10"/>
                      <a:pt x="6" y="13"/>
                      <a:pt x="4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3" y="12"/>
                      <a:pt x="3" y="11"/>
                    </a:cubicBezTo>
                    <a:cubicBezTo>
                      <a:pt x="3" y="12"/>
                      <a:pt x="2" y="12"/>
                      <a:pt x="3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5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0" y="13"/>
                      <a:pt x="1" y="15"/>
                    </a:cubicBezTo>
                    <a:cubicBezTo>
                      <a:pt x="2" y="16"/>
                      <a:pt x="4" y="17"/>
                      <a:pt x="4" y="18"/>
                    </a:cubicBezTo>
                    <a:cubicBezTo>
                      <a:pt x="4" y="17"/>
                      <a:pt x="3" y="16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5"/>
                      <a:pt x="3" y="14"/>
                      <a:pt x="2" y="14"/>
                    </a:cubicBezTo>
                    <a:cubicBezTo>
                      <a:pt x="2" y="13"/>
                      <a:pt x="3" y="15"/>
                      <a:pt x="3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6"/>
                    </a:cubicBezTo>
                    <a:cubicBezTo>
                      <a:pt x="4" y="14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4"/>
                      <a:pt x="6" y="13"/>
                      <a:pt x="8" y="14"/>
                    </a:cubicBezTo>
                    <a:cubicBezTo>
                      <a:pt x="6" y="13"/>
                      <a:pt x="8" y="13"/>
                      <a:pt x="7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2"/>
                      <a:pt x="8" y="12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9" y="13"/>
                      <a:pt x="6" y="11"/>
                      <a:pt x="8" y="11"/>
                    </a:cubicBezTo>
                    <a:cubicBezTo>
                      <a:pt x="7" y="11"/>
                      <a:pt x="7" y="10"/>
                      <a:pt x="6" y="10"/>
                    </a:cubicBezTo>
                    <a:cubicBezTo>
                      <a:pt x="6" y="10"/>
                      <a:pt x="8" y="11"/>
                      <a:pt x="8" y="10"/>
                    </a:cubicBezTo>
                    <a:cubicBezTo>
                      <a:pt x="6" y="9"/>
                      <a:pt x="8" y="10"/>
                      <a:pt x="7" y="9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10" y="11"/>
                      <a:pt x="8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8"/>
                      <a:pt x="9" y="6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8" y="5"/>
                    </a:cubicBezTo>
                    <a:cubicBezTo>
                      <a:pt x="8" y="5"/>
                      <a:pt x="10" y="5"/>
                      <a:pt x="10" y="5"/>
                    </a:cubicBezTo>
                    <a:cubicBezTo>
                      <a:pt x="8" y="4"/>
                      <a:pt x="12" y="4"/>
                      <a:pt x="8" y="3"/>
                    </a:cubicBezTo>
                    <a:cubicBezTo>
                      <a:pt x="8" y="3"/>
                      <a:pt x="7" y="3"/>
                      <a:pt x="8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3"/>
                      <a:pt x="6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9" name="Freeform 225"/>
              <p:cNvSpPr>
                <a:spLocks/>
              </p:cNvSpPr>
              <p:nvPr/>
            </p:nvSpPr>
            <p:spPr bwMode="auto">
              <a:xfrm>
                <a:off x="2433" y="24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0" name="Freeform 226"/>
              <p:cNvSpPr>
                <a:spLocks/>
              </p:cNvSpPr>
              <p:nvPr/>
            </p:nvSpPr>
            <p:spPr bwMode="auto">
              <a:xfrm>
                <a:off x="2433" y="24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1" name="Freeform 227"/>
              <p:cNvSpPr>
                <a:spLocks/>
              </p:cNvSpPr>
              <p:nvPr/>
            </p:nvSpPr>
            <p:spPr bwMode="auto">
              <a:xfrm>
                <a:off x="2433" y="2396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2" name="Rectangle 228"/>
              <p:cNvSpPr>
                <a:spLocks noChangeArrowheads="1"/>
              </p:cNvSpPr>
              <p:nvPr/>
            </p:nvSpPr>
            <p:spPr bwMode="auto">
              <a:xfrm>
                <a:off x="2433" y="23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3" name="Freeform 229"/>
              <p:cNvSpPr>
                <a:spLocks/>
              </p:cNvSpPr>
              <p:nvPr/>
            </p:nvSpPr>
            <p:spPr bwMode="auto">
              <a:xfrm>
                <a:off x="2404" y="2367"/>
                <a:ext cx="37" cy="29"/>
              </a:xfrm>
              <a:custGeom>
                <a:avLst/>
                <a:gdLst>
                  <a:gd name="T0" fmla="*/ 3 w 9"/>
                  <a:gd name="T1" fmla="*/ 1 h 7"/>
                  <a:gd name="T2" fmla="*/ 2 w 9"/>
                  <a:gd name="T3" fmla="*/ 1 h 7"/>
                  <a:gd name="T4" fmla="*/ 2 w 9"/>
                  <a:gd name="T5" fmla="*/ 0 h 7"/>
                  <a:gd name="T6" fmla="*/ 0 w 9"/>
                  <a:gd name="T7" fmla="*/ 2 h 7"/>
                  <a:gd name="T8" fmla="*/ 3 w 9"/>
                  <a:gd name="T9" fmla="*/ 3 h 7"/>
                  <a:gd name="T10" fmla="*/ 2 w 9"/>
                  <a:gd name="T11" fmla="*/ 3 h 7"/>
                  <a:gd name="T12" fmla="*/ 4 w 9"/>
                  <a:gd name="T13" fmla="*/ 4 h 7"/>
                  <a:gd name="T14" fmla="*/ 2 w 9"/>
                  <a:gd name="T15" fmla="*/ 4 h 7"/>
                  <a:gd name="T16" fmla="*/ 3 w 9"/>
                  <a:gd name="T17" fmla="*/ 5 h 7"/>
                  <a:gd name="T18" fmla="*/ 4 w 9"/>
                  <a:gd name="T19" fmla="*/ 5 h 7"/>
                  <a:gd name="T20" fmla="*/ 3 w 9"/>
                  <a:gd name="T21" fmla="*/ 5 h 7"/>
                  <a:gd name="T22" fmla="*/ 4 w 9"/>
                  <a:gd name="T23" fmla="*/ 5 h 7"/>
                  <a:gd name="T24" fmla="*/ 4 w 9"/>
                  <a:gd name="T25" fmla="*/ 5 h 7"/>
                  <a:gd name="T26" fmla="*/ 3 w 9"/>
                  <a:gd name="T27" fmla="*/ 5 h 7"/>
                  <a:gd name="T28" fmla="*/ 4 w 9"/>
                  <a:gd name="T29" fmla="*/ 6 h 7"/>
                  <a:gd name="T30" fmla="*/ 3 w 9"/>
                  <a:gd name="T31" fmla="*/ 6 h 7"/>
                  <a:gd name="T32" fmla="*/ 5 w 9"/>
                  <a:gd name="T33" fmla="*/ 7 h 7"/>
                  <a:gd name="T34" fmla="*/ 6 w 9"/>
                  <a:gd name="T35" fmla="*/ 7 h 7"/>
                  <a:gd name="T36" fmla="*/ 5 w 9"/>
                  <a:gd name="T37" fmla="*/ 6 h 7"/>
                  <a:gd name="T38" fmla="*/ 5 w 9"/>
                  <a:gd name="T39" fmla="*/ 6 h 7"/>
                  <a:gd name="T40" fmla="*/ 4 w 9"/>
                  <a:gd name="T41" fmla="*/ 5 h 7"/>
                  <a:gd name="T42" fmla="*/ 6 w 9"/>
                  <a:gd name="T43" fmla="*/ 6 h 7"/>
                  <a:gd name="T44" fmla="*/ 8 w 9"/>
                  <a:gd name="T45" fmla="*/ 4 h 7"/>
                  <a:gd name="T46" fmla="*/ 8 w 9"/>
                  <a:gd name="T47" fmla="*/ 5 h 7"/>
                  <a:gd name="T48" fmla="*/ 7 w 9"/>
                  <a:gd name="T49" fmla="*/ 4 h 7"/>
                  <a:gd name="T50" fmla="*/ 6 w 9"/>
                  <a:gd name="T51" fmla="*/ 5 h 7"/>
                  <a:gd name="T52" fmla="*/ 4 w 9"/>
                  <a:gd name="T53" fmla="*/ 5 h 7"/>
                  <a:gd name="T54" fmla="*/ 4 w 9"/>
                  <a:gd name="T55" fmla="*/ 4 h 7"/>
                  <a:gd name="T56" fmla="*/ 6 w 9"/>
                  <a:gd name="T57" fmla="*/ 4 h 7"/>
                  <a:gd name="T58" fmla="*/ 5 w 9"/>
                  <a:gd name="T59" fmla="*/ 4 h 7"/>
                  <a:gd name="T60" fmla="*/ 7 w 9"/>
                  <a:gd name="T61" fmla="*/ 4 h 7"/>
                  <a:gd name="T62" fmla="*/ 5 w 9"/>
                  <a:gd name="T63" fmla="*/ 4 h 7"/>
                  <a:gd name="T64" fmla="*/ 4 w 9"/>
                  <a:gd name="T65" fmla="*/ 2 h 7"/>
                  <a:gd name="T66" fmla="*/ 5 w 9"/>
                  <a:gd name="T67" fmla="*/ 2 h 7"/>
                  <a:gd name="T68" fmla="*/ 4 w 9"/>
                  <a:gd name="T69" fmla="*/ 2 h 7"/>
                  <a:gd name="T70" fmla="*/ 4 w 9"/>
                  <a:gd name="T71" fmla="*/ 1 h 7"/>
                  <a:gd name="T72" fmla="*/ 3 w 9"/>
                  <a:gd name="T73" fmla="*/ 2 h 7"/>
                  <a:gd name="T74" fmla="*/ 3 w 9"/>
                  <a:gd name="T75" fmla="*/ 1 h 7"/>
                  <a:gd name="T76" fmla="*/ 3 w 9"/>
                  <a:gd name="T77" fmla="*/ 1 h 7"/>
                  <a:gd name="T78" fmla="*/ 1 w 9"/>
                  <a:gd name="T79" fmla="*/ 2 h 7"/>
                  <a:gd name="T80" fmla="*/ 3 w 9"/>
                  <a:gd name="T8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7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5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5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6"/>
                      <a:pt x="2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6" y="6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5"/>
                      <a:pt x="5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4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4" name="Freeform 230"/>
              <p:cNvSpPr>
                <a:spLocks/>
              </p:cNvSpPr>
              <p:nvPr/>
            </p:nvSpPr>
            <p:spPr bwMode="auto">
              <a:xfrm>
                <a:off x="2404" y="2367"/>
                <a:ext cx="8" cy="8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5" name="Freeform 231"/>
              <p:cNvSpPr>
                <a:spLocks/>
              </p:cNvSpPr>
              <p:nvPr/>
            </p:nvSpPr>
            <p:spPr bwMode="auto">
              <a:xfrm>
                <a:off x="2391" y="2359"/>
                <a:ext cx="21" cy="20"/>
              </a:xfrm>
              <a:custGeom>
                <a:avLst/>
                <a:gdLst>
                  <a:gd name="T0" fmla="*/ 2 w 5"/>
                  <a:gd name="T1" fmla="*/ 2 h 5"/>
                  <a:gd name="T2" fmla="*/ 1 w 5"/>
                  <a:gd name="T3" fmla="*/ 3 h 5"/>
                  <a:gd name="T4" fmla="*/ 2 w 5"/>
                  <a:gd name="T5" fmla="*/ 4 h 5"/>
                  <a:gd name="T6" fmla="*/ 3 w 5"/>
                  <a:gd name="T7" fmla="*/ 2 h 5"/>
                  <a:gd name="T8" fmla="*/ 3 w 5"/>
                  <a:gd name="T9" fmla="*/ 3 h 5"/>
                  <a:gd name="T10" fmla="*/ 4 w 5"/>
                  <a:gd name="T11" fmla="*/ 2 h 5"/>
                  <a:gd name="T12" fmla="*/ 3 w 5"/>
                  <a:gd name="T13" fmla="*/ 3 h 5"/>
                  <a:gd name="T14" fmla="*/ 4 w 5"/>
                  <a:gd name="T15" fmla="*/ 2 h 5"/>
                  <a:gd name="T16" fmla="*/ 4 w 5"/>
                  <a:gd name="T17" fmla="*/ 2 h 5"/>
                  <a:gd name="T18" fmla="*/ 4 w 5"/>
                  <a:gd name="T19" fmla="*/ 2 h 5"/>
                  <a:gd name="T20" fmla="*/ 2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3 w 5"/>
                  <a:gd name="T27" fmla="*/ 1 h 5"/>
                  <a:gd name="T28" fmla="*/ 2 w 5"/>
                  <a:gd name="T29" fmla="*/ 2 h 5"/>
                  <a:gd name="T30" fmla="*/ 3 w 5"/>
                  <a:gd name="T31" fmla="*/ 1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3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2" y="4"/>
                      <a:pt x="2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6" name="Rectangle 232"/>
              <p:cNvSpPr>
                <a:spLocks noChangeArrowheads="1"/>
              </p:cNvSpPr>
              <p:nvPr/>
            </p:nvSpPr>
            <p:spPr bwMode="auto">
              <a:xfrm>
                <a:off x="2395" y="23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7" name="Freeform 233"/>
              <p:cNvSpPr>
                <a:spLocks/>
              </p:cNvSpPr>
              <p:nvPr/>
            </p:nvSpPr>
            <p:spPr bwMode="auto">
              <a:xfrm>
                <a:off x="2345" y="223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8" name="Freeform 234"/>
              <p:cNvSpPr>
                <a:spLocks/>
              </p:cNvSpPr>
              <p:nvPr/>
            </p:nvSpPr>
            <p:spPr bwMode="auto">
              <a:xfrm>
                <a:off x="2345" y="2237"/>
                <a:ext cx="17" cy="17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0 w 4"/>
                  <a:gd name="T5" fmla="*/ 0 h 4"/>
                  <a:gd name="T6" fmla="*/ 2 w 4"/>
                  <a:gd name="T7" fmla="*/ 2 h 4"/>
                  <a:gd name="T8" fmla="*/ 2 w 4"/>
                  <a:gd name="T9" fmla="*/ 1 h 4"/>
                  <a:gd name="T10" fmla="*/ 3 w 4"/>
                  <a:gd name="T11" fmla="*/ 3 h 4"/>
                  <a:gd name="T12" fmla="*/ 3 w 4"/>
                  <a:gd name="T13" fmla="*/ 3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4" y="4"/>
                      <a:pt x="2" y="2"/>
                      <a:pt x="3" y="3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9" name="Freeform 235"/>
              <p:cNvSpPr>
                <a:spLocks/>
              </p:cNvSpPr>
              <p:nvPr/>
            </p:nvSpPr>
            <p:spPr bwMode="auto">
              <a:xfrm>
                <a:off x="2353" y="2242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0" name="Freeform 236"/>
              <p:cNvSpPr>
                <a:spLocks/>
              </p:cNvSpPr>
              <p:nvPr/>
            </p:nvSpPr>
            <p:spPr bwMode="auto">
              <a:xfrm>
                <a:off x="2349" y="2237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1" name="Freeform 237"/>
              <p:cNvSpPr>
                <a:spLocks/>
              </p:cNvSpPr>
              <p:nvPr/>
            </p:nvSpPr>
            <p:spPr bwMode="auto">
              <a:xfrm>
                <a:off x="2349" y="2237"/>
                <a:ext cx="4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2" name="Freeform 238"/>
              <p:cNvSpPr>
                <a:spLocks/>
              </p:cNvSpPr>
              <p:nvPr/>
            </p:nvSpPr>
            <p:spPr bwMode="auto">
              <a:xfrm>
                <a:off x="2349" y="2237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3" name="Freeform 239"/>
              <p:cNvSpPr>
                <a:spLocks/>
              </p:cNvSpPr>
              <p:nvPr/>
            </p:nvSpPr>
            <p:spPr bwMode="auto">
              <a:xfrm>
                <a:off x="2353" y="22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4" name="Rectangle 240"/>
              <p:cNvSpPr>
                <a:spLocks noChangeArrowheads="1"/>
              </p:cNvSpPr>
              <p:nvPr/>
            </p:nvSpPr>
            <p:spPr bwMode="auto">
              <a:xfrm>
                <a:off x="2353" y="224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5" name="Freeform 241"/>
              <p:cNvSpPr>
                <a:spLocks/>
              </p:cNvSpPr>
              <p:nvPr/>
            </p:nvSpPr>
            <p:spPr bwMode="auto">
              <a:xfrm>
                <a:off x="2349" y="2237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4 w 4"/>
                  <a:gd name="T5" fmla="*/ 3 h 3"/>
                  <a:gd name="T6" fmla="*/ 3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2"/>
                      <a:pt x="0" y="0"/>
                      <a:pt x="2" y="1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6" name="Freeform 242"/>
              <p:cNvSpPr>
                <a:spLocks/>
              </p:cNvSpPr>
              <p:nvPr/>
            </p:nvSpPr>
            <p:spPr bwMode="auto">
              <a:xfrm>
                <a:off x="2370" y="2250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7" name="Freeform 243"/>
              <p:cNvSpPr>
                <a:spLocks/>
              </p:cNvSpPr>
              <p:nvPr/>
            </p:nvSpPr>
            <p:spPr bwMode="auto">
              <a:xfrm>
                <a:off x="2357" y="2242"/>
                <a:ext cx="17" cy="12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1 w 4"/>
                  <a:gd name="T5" fmla="*/ 0 h 3"/>
                  <a:gd name="T6" fmla="*/ 1 w 4"/>
                  <a:gd name="T7" fmla="*/ 1 h 3"/>
                  <a:gd name="T8" fmla="*/ 0 w 4"/>
                  <a:gd name="T9" fmla="*/ 0 h 3"/>
                  <a:gd name="T10" fmla="*/ 1 w 4"/>
                  <a:gd name="T11" fmla="*/ 1 h 3"/>
                  <a:gd name="T12" fmla="*/ 0 w 4"/>
                  <a:gd name="T13" fmla="*/ 0 h 3"/>
                  <a:gd name="T14" fmla="*/ 2 w 4"/>
                  <a:gd name="T15" fmla="*/ 2 h 3"/>
                  <a:gd name="T16" fmla="*/ 2 w 4"/>
                  <a:gd name="T17" fmla="*/ 1 h 3"/>
                  <a:gd name="T18" fmla="*/ 3 w 4"/>
                  <a:gd name="T19" fmla="*/ 2 h 3"/>
                  <a:gd name="T20" fmla="*/ 4 w 4"/>
                  <a:gd name="T21" fmla="*/ 3 h 3"/>
                  <a:gd name="T22" fmla="*/ 1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0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3"/>
                      <a:pt x="4" y="3"/>
                    </a:cubicBezTo>
                    <a:cubicBezTo>
                      <a:pt x="4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8" name="Freeform 244"/>
              <p:cNvSpPr>
                <a:spLocks/>
              </p:cNvSpPr>
              <p:nvPr/>
            </p:nvSpPr>
            <p:spPr bwMode="auto">
              <a:xfrm>
                <a:off x="2366" y="224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9" name="Freeform 245"/>
              <p:cNvSpPr>
                <a:spLocks/>
              </p:cNvSpPr>
              <p:nvPr/>
            </p:nvSpPr>
            <p:spPr bwMode="auto">
              <a:xfrm>
                <a:off x="2362" y="2237"/>
                <a:ext cx="16" cy="17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0 w 4"/>
                  <a:gd name="T5" fmla="*/ 0 h 4"/>
                  <a:gd name="T6" fmla="*/ 1 w 4"/>
                  <a:gd name="T7" fmla="*/ 2 h 4"/>
                  <a:gd name="T8" fmla="*/ 0 w 4"/>
                  <a:gd name="T9" fmla="*/ 1 h 4"/>
                  <a:gd name="T10" fmla="*/ 3 w 4"/>
                  <a:gd name="T11" fmla="*/ 3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1 h 4"/>
                  <a:gd name="T18" fmla="*/ 1 w 4"/>
                  <a:gd name="T19" fmla="*/ 1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1" y="1"/>
                      <a:pt x="0" y="1"/>
                    </a:cubicBezTo>
                    <a:cubicBezTo>
                      <a:pt x="1" y="1"/>
                      <a:pt x="1" y="2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0" name="Freeform 246"/>
              <p:cNvSpPr>
                <a:spLocks/>
              </p:cNvSpPr>
              <p:nvPr/>
            </p:nvSpPr>
            <p:spPr bwMode="auto">
              <a:xfrm>
                <a:off x="2357" y="223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1" name="Freeform 247"/>
              <p:cNvSpPr>
                <a:spLocks/>
              </p:cNvSpPr>
              <p:nvPr/>
            </p:nvSpPr>
            <p:spPr bwMode="auto">
              <a:xfrm>
                <a:off x="2370" y="22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2" name="Freeform 248"/>
              <p:cNvSpPr>
                <a:spLocks/>
              </p:cNvSpPr>
              <p:nvPr/>
            </p:nvSpPr>
            <p:spPr bwMode="auto">
              <a:xfrm>
                <a:off x="2362" y="223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3" name="Freeform 249"/>
              <p:cNvSpPr>
                <a:spLocks/>
              </p:cNvSpPr>
              <p:nvPr/>
            </p:nvSpPr>
            <p:spPr bwMode="auto">
              <a:xfrm>
                <a:off x="2357" y="2221"/>
                <a:ext cx="30" cy="29"/>
              </a:xfrm>
              <a:custGeom>
                <a:avLst/>
                <a:gdLst>
                  <a:gd name="T0" fmla="*/ 7 w 7"/>
                  <a:gd name="T1" fmla="*/ 2 h 7"/>
                  <a:gd name="T2" fmla="*/ 6 w 7"/>
                  <a:gd name="T3" fmla="*/ 2 h 7"/>
                  <a:gd name="T4" fmla="*/ 4 w 7"/>
                  <a:gd name="T5" fmla="*/ 1 h 7"/>
                  <a:gd name="T6" fmla="*/ 2 w 7"/>
                  <a:gd name="T7" fmla="*/ 0 h 7"/>
                  <a:gd name="T8" fmla="*/ 3 w 7"/>
                  <a:gd name="T9" fmla="*/ 1 h 7"/>
                  <a:gd name="T10" fmla="*/ 2 w 7"/>
                  <a:gd name="T11" fmla="*/ 0 h 7"/>
                  <a:gd name="T12" fmla="*/ 2 w 7"/>
                  <a:gd name="T13" fmla="*/ 1 h 7"/>
                  <a:gd name="T14" fmla="*/ 3 w 7"/>
                  <a:gd name="T15" fmla="*/ 2 h 7"/>
                  <a:gd name="T16" fmla="*/ 1 w 7"/>
                  <a:gd name="T17" fmla="*/ 3 h 7"/>
                  <a:gd name="T18" fmla="*/ 3 w 7"/>
                  <a:gd name="T19" fmla="*/ 4 h 7"/>
                  <a:gd name="T20" fmla="*/ 2 w 7"/>
                  <a:gd name="T21" fmla="*/ 3 h 7"/>
                  <a:gd name="T22" fmla="*/ 2 w 7"/>
                  <a:gd name="T23" fmla="*/ 3 h 7"/>
                  <a:gd name="T24" fmla="*/ 1 w 7"/>
                  <a:gd name="T25" fmla="*/ 3 h 7"/>
                  <a:gd name="T26" fmla="*/ 3 w 7"/>
                  <a:gd name="T27" fmla="*/ 5 h 7"/>
                  <a:gd name="T28" fmla="*/ 1 w 7"/>
                  <a:gd name="T29" fmla="*/ 3 h 7"/>
                  <a:gd name="T30" fmla="*/ 2 w 7"/>
                  <a:gd name="T31" fmla="*/ 5 h 7"/>
                  <a:gd name="T32" fmla="*/ 3 w 7"/>
                  <a:gd name="T33" fmla="*/ 6 h 7"/>
                  <a:gd name="T34" fmla="*/ 4 w 7"/>
                  <a:gd name="T35" fmla="*/ 6 h 7"/>
                  <a:gd name="T36" fmla="*/ 3 w 7"/>
                  <a:gd name="T37" fmla="*/ 4 h 7"/>
                  <a:gd name="T38" fmla="*/ 4 w 7"/>
                  <a:gd name="T39" fmla="*/ 4 h 7"/>
                  <a:gd name="T40" fmla="*/ 5 w 7"/>
                  <a:gd name="T41" fmla="*/ 4 h 7"/>
                  <a:gd name="T42" fmla="*/ 3 w 7"/>
                  <a:gd name="T43" fmla="*/ 3 h 7"/>
                  <a:gd name="T44" fmla="*/ 4 w 7"/>
                  <a:gd name="T45" fmla="*/ 3 h 7"/>
                  <a:gd name="T46" fmla="*/ 3 w 7"/>
                  <a:gd name="T47" fmla="*/ 3 h 7"/>
                  <a:gd name="T48" fmla="*/ 5 w 7"/>
                  <a:gd name="T49" fmla="*/ 3 h 7"/>
                  <a:gd name="T50" fmla="*/ 2 w 7"/>
                  <a:gd name="T51" fmla="*/ 2 h 7"/>
                  <a:gd name="T52" fmla="*/ 6 w 7"/>
                  <a:gd name="T53" fmla="*/ 3 h 7"/>
                  <a:gd name="T54" fmla="*/ 5 w 7"/>
                  <a:gd name="T55" fmla="*/ 3 h 7"/>
                  <a:gd name="T56" fmla="*/ 4 w 7"/>
                  <a:gd name="T57" fmla="*/ 2 h 7"/>
                  <a:gd name="T58" fmla="*/ 6 w 7"/>
                  <a:gd name="T59" fmla="*/ 3 h 7"/>
                  <a:gd name="T60" fmla="*/ 5 w 7"/>
                  <a:gd name="T61" fmla="*/ 2 h 7"/>
                  <a:gd name="T62" fmla="*/ 3 w 7"/>
                  <a:gd name="T63" fmla="*/ 1 h 7"/>
                  <a:gd name="T64" fmla="*/ 4 w 7"/>
                  <a:gd name="T65" fmla="*/ 1 h 7"/>
                  <a:gd name="T66" fmla="*/ 6 w 7"/>
                  <a:gd name="T67" fmla="*/ 3 h 7"/>
                  <a:gd name="T68" fmla="*/ 7 w 7"/>
                  <a:gd name="T69" fmla="*/ 3 h 7"/>
                  <a:gd name="T70" fmla="*/ 5 w 7"/>
                  <a:gd name="T71" fmla="*/ 1 h 7"/>
                  <a:gd name="T72" fmla="*/ 7 w 7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6" y="2"/>
                      <a:pt x="5" y="2"/>
                      <a:pt x="6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2" y="4"/>
                      <a:pt x="1" y="3"/>
                    </a:cubicBezTo>
                    <a:cubicBezTo>
                      <a:pt x="1" y="4"/>
                      <a:pt x="3" y="5"/>
                      <a:pt x="3" y="5"/>
                    </a:cubicBezTo>
                    <a:cubicBezTo>
                      <a:pt x="1" y="3"/>
                      <a:pt x="3" y="5"/>
                      <a:pt x="1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5" y="4"/>
                    </a:cubicBezTo>
                    <a:cubicBezTo>
                      <a:pt x="4" y="4"/>
                      <a:pt x="6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2"/>
                      <a:pt x="4" y="1"/>
                    </a:cubicBezTo>
                    <a:cubicBezTo>
                      <a:pt x="6" y="2"/>
                      <a:pt x="5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4" name="Freeform 250"/>
              <p:cNvSpPr>
                <a:spLocks/>
              </p:cNvSpPr>
              <p:nvPr/>
            </p:nvSpPr>
            <p:spPr bwMode="auto">
              <a:xfrm>
                <a:off x="2387" y="223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5" name="Freeform 251"/>
              <p:cNvSpPr>
                <a:spLocks/>
              </p:cNvSpPr>
              <p:nvPr/>
            </p:nvSpPr>
            <p:spPr bwMode="auto">
              <a:xfrm>
                <a:off x="2387" y="22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6" name="Rectangle 252"/>
              <p:cNvSpPr>
                <a:spLocks noChangeArrowheads="1"/>
              </p:cNvSpPr>
              <p:nvPr/>
            </p:nvSpPr>
            <p:spPr bwMode="auto">
              <a:xfrm>
                <a:off x="2366" y="22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7" name="Freeform 253"/>
              <p:cNvSpPr>
                <a:spLocks/>
              </p:cNvSpPr>
              <p:nvPr/>
            </p:nvSpPr>
            <p:spPr bwMode="auto">
              <a:xfrm>
                <a:off x="2383" y="223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8" name="Freeform 254"/>
              <p:cNvSpPr>
                <a:spLocks/>
              </p:cNvSpPr>
              <p:nvPr/>
            </p:nvSpPr>
            <p:spPr bwMode="auto">
              <a:xfrm>
                <a:off x="2378" y="2237"/>
                <a:ext cx="5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9" name="Rectangle 255"/>
              <p:cNvSpPr>
                <a:spLocks noChangeArrowheads="1"/>
              </p:cNvSpPr>
              <p:nvPr/>
            </p:nvSpPr>
            <p:spPr bwMode="auto">
              <a:xfrm>
                <a:off x="2387" y="223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0" name="Freeform 256"/>
              <p:cNvSpPr>
                <a:spLocks/>
              </p:cNvSpPr>
              <p:nvPr/>
            </p:nvSpPr>
            <p:spPr bwMode="auto">
              <a:xfrm>
                <a:off x="2362" y="2208"/>
                <a:ext cx="29" cy="21"/>
              </a:xfrm>
              <a:custGeom>
                <a:avLst/>
                <a:gdLst>
                  <a:gd name="T0" fmla="*/ 2 w 7"/>
                  <a:gd name="T1" fmla="*/ 1 h 5"/>
                  <a:gd name="T2" fmla="*/ 1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3 w 7"/>
                  <a:gd name="T9" fmla="*/ 3 h 5"/>
                  <a:gd name="T10" fmla="*/ 2 w 7"/>
                  <a:gd name="T11" fmla="*/ 2 h 5"/>
                  <a:gd name="T12" fmla="*/ 5 w 7"/>
                  <a:gd name="T13" fmla="*/ 4 h 5"/>
                  <a:gd name="T14" fmla="*/ 1 w 7"/>
                  <a:gd name="T15" fmla="*/ 2 h 5"/>
                  <a:gd name="T16" fmla="*/ 1 w 7"/>
                  <a:gd name="T17" fmla="*/ 2 h 5"/>
                  <a:gd name="T18" fmla="*/ 2 w 7"/>
                  <a:gd name="T19" fmla="*/ 3 h 5"/>
                  <a:gd name="T20" fmla="*/ 4 w 7"/>
                  <a:gd name="T21" fmla="*/ 4 h 5"/>
                  <a:gd name="T22" fmla="*/ 5 w 7"/>
                  <a:gd name="T23" fmla="*/ 5 h 5"/>
                  <a:gd name="T24" fmla="*/ 4 w 7"/>
                  <a:gd name="T25" fmla="*/ 4 h 5"/>
                  <a:gd name="T26" fmla="*/ 5 w 7"/>
                  <a:gd name="T27" fmla="*/ 5 h 5"/>
                  <a:gd name="T28" fmla="*/ 5 w 7"/>
                  <a:gd name="T29" fmla="*/ 4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4 w 7"/>
                  <a:gd name="T37" fmla="*/ 3 h 5"/>
                  <a:gd name="T38" fmla="*/ 5 w 7"/>
                  <a:gd name="T39" fmla="*/ 4 h 5"/>
                  <a:gd name="T40" fmla="*/ 4 w 7"/>
                  <a:gd name="T41" fmla="*/ 3 h 5"/>
                  <a:gd name="T42" fmla="*/ 6 w 7"/>
                  <a:gd name="T43" fmla="*/ 4 h 5"/>
                  <a:gd name="T44" fmla="*/ 5 w 7"/>
                  <a:gd name="T45" fmla="*/ 3 h 5"/>
                  <a:gd name="T46" fmla="*/ 6 w 7"/>
                  <a:gd name="T47" fmla="*/ 4 h 5"/>
                  <a:gd name="T48" fmla="*/ 3 w 7"/>
                  <a:gd name="T49" fmla="*/ 2 h 5"/>
                  <a:gd name="T50" fmla="*/ 6 w 7"/>
                  <a:gd name="T51" fmla="*/ 3 h 5"/>
                  <a:gd name="T52" fmla="*/ 5 w 7"/>
                  <a:gd name="T53" fmla="*/ 3 h 5"/>
                  <a:gd name="T54" fmla="*/ 6 w 7"/>
                  <a:gd name="T55" fmla="*/ 3 h 5"/>
                  <a:gd name="T56" fmla="*/ 5 w 7"/>
                  <a:gd name="T57" fmla="*/ 2 h 5"/>
                  <a:gd name="T58" fmla="*/ 4 w 7"/>
                  <a:gd name="T59" fmla="*/ 2 h 5"/>
                  <a:gd name="T60" fmla="*/ 3 w 7"/>
                  <a:gd name="T61" fmla="*/ 1 h 5"/>
                  <a:gd name="T62" fmla="*/ 4 w 7"/>
                  <a:gd name="T63" fmla="*/ 2 h 5"/>
                  <a:gd name="T64" fmla="*/ 2 w 7"/>
                  <a:gd name="T65" fmla="*/ 1 h 5"/>
                  <a:gd name="T66" fmla="*/ 3 w 7"/>
                  <a:gd name="T67" fmla="*/ 1 h 5"/>
                  <a:gd name="T68" fmla="*/ 2 w 7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4"/>
                      <a:pt x="5" y="4"/>
                    </a:cubicBezTo>
                    <a:cubicBezTo>
                      <a:pt x="3" y="3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5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4" y="3"/>
                      <a:pt x="3" y="2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7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1" name="Freeform 257"/>
              <p:cNvSpPr>
                <a:spLocks/>
              </p:cNvSpPr>
              <p:nvPr/>
            </p:nvSpPr>
            <p:spPr bwMode="auto">
              <a:xfrm>
                <a:off x="2383" y="222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2" name="Freeform 258"/>
              <p:cNvSpPr>
                <a:spLocks/>
              </p:cNvSpPr>
              <p:nvPr/>
            </p:nvSpPr>
            <p:spPr bwMode="auto">
              <a:xfrm>
                <a:off x="2362" y="2204"/>
                <a:ext cx="37" cy="17"/>
              </a:xfrm>
              <a:custGeom>
                <a:avLst/>
                <a:gdLst>
                  <a:gd name="T0" fmla="*/ 4 w 9"/>
                  <a:gd name="T1" fmla="*/ 2 h 4"/>
                  <a:gd name="T2" fmla="*/ 6 w 9"/>
                  <a:gd name="T3" fmla="*/ 2 h 4"/>
                  <a:gd name="T4" fmla="*/ 3 w 9"/>
                  <a:gd name="T5" fmla="*/ 1 h 4"/>
                  <a:gd name="T6" fmla="*/ 2 w 9"/>
                  <a:gd name="T7" fmla="*/ 1 h 4"/>
                  <a:gd name="T8" fmla="*/ 5 w 9"/>
                  <a:gd name="T9" fmla="*/ 2 h 4"/>
                  <a:gd name="T10" fmla="*/ 6 w 9"/>
                  <a:gd name="T11" fmla="*/ 2 h 4"/>
                  <a:gd name="T12" fmla="*/ 4 w 9"/>
                  <a:gd name="T13" fmla="*/ 1 h 4"/>
                  <a:gd name="T14" fmla="*/ 3 w 9"/>
                  <a:gd name="T15" fmla="*/ 1 h 4"/>
                  <a:gd name="T16" fmla="*/ 3 w 9"/>
                  <a:gd name="T17" fmla="*/ 1 h 4"/>
                  <a:gd name="T18" fmla="*/ 6 w 9"/>
                  <a:gd name="T19" fmla="*/ 2 h 4"/>
                  <a:gd name="T20" fmla="*/ 1 w 9"/>
                  <a:gd name="T21" fmla="*/ 0 h 4"/>
                  <a:gd name="T22" fmla="*/ 1 w 9"/>
                  <a:gd name="T23" fmla="*/ 0 h 4"/>
                  <a:gd name="T24" fmla="*/ 3 w 9"/>
                  <a:gd name="T25" fmla="*/ 1 h 4"/>
                  <a:gd name="T26" fmla="*/ 3 w 9"/>
                  <a:gd name="T27" fmla="*/ 0 h 4"/>
                  <a:gd name="T28" fmla="*/ 1 w 9"/>
                  <a:gd name="T29" fmla="*/ 0 h 4"/>
                  <a:gd name="T30" fmla="*/ 1 w 9"/>
                  <a:gd name="T31" fmla="*/ 1 h 4"/>
                  <a:gd name="T32" fmla="*/ 1 w 9"/>
                  <a:gd name="T33" fmla="*/ 1 h 4"/>
                  <a:gd name="T34" fmla="*/ 2 w 9"/>
                  <a:gd name="T35" fmla="*/ 2 h 4"/>
                  <a:gd name="T36" fmla="*/ 5 w 9"/>
                  <a:gd name="T37" fmla="*/ 2 h 4"/>
                  <a:gd name="T38" fmla="*/ 4 w 9"/>
                  <a:gd name="T39" fmla="*/ 2 h 4"/>
                  <a:gd name="T40" fmla="*/ 6 w 9"/>
                  <a:gd name="T41" fmla="*/ 3 h 4"/>
                  <a:gd name="T42" fmla="*/ 7 w 9"/>
                  <a:gd name="T43" fmla="*/ 3 h 4"/>
                  <a:gd name="T44" fmla="*/ 7 w 9"/>
                  <a:gd name="T45" fmla="*/ 3 h 4"/>
                  <a:gd name="T46" fmla="*/ 4 w 9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4"/>
                      <a:pt x="6" y="3"/>
                      <a:pt x="7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3" name="Freeform 259"/>
              <p:cNvSpPr>
                <a:spLocks/>
              </p:cNvSpPr>
              <p:nvPr/>
            </p:nvSpPr>
            <p:spPr bwMode="auto">
              <a:xfrm>
                <a:off x="2378" y="221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4" name="Freeform 260"/>
              <p:cNvSpPr>
                <a:spLocks/>
              </p:cNvSpPr>
              <p:nvPr/>
            </p:nvSpPr>
            <p:spPr bwMode="auto">
              <a:xfrm>
                <a:off x="2366" y="22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5" name="Freeform 261"/>
              <p:cNvSpPr>
                <a:spLocks/>
              </p:cNvSpPr>
              <p:nvPr/>
            </p:nvSpPr>
            <p:spPr bwMode="auto">
              <a:xfrm>
                <a:off x="2383" y="2208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6" name="Freeform 262"/>
              <p:cNvSpPr>
                <a:spLocks/>
              </p:cNvSpPr>
              <p:nvPr/>
            </p:nvSpPr>
            <p:spPr bwMode="auto">
              <a:xfrm>
                <a:off x="2362" y="2200"/>
                <a:ext cx="21" cy="8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4 w 5"/>
                  <a:gd name="T5" fmla="*/ 2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7" name="Freeform 263"/>
              <p:cNvSpPr>
                <a:spLocks/>
              </p:cNvSpPr>
              <p:nvPr/>
            </p:nvSpPr>
            <p:spPr bwMode="auto">
              <a:xfrm>
                <a:off x="2366" y="218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4 w 7"/>
                  <a:gd name="T3" fmla="*/ 3 h 5"/>
                  <a:gd name="T4" fmla="*/ 5 w 7"/>
                  <a:gd name="T5" fmla="*/ 4 h 5"/>
                  <a:gd name="T6" fmla="*/ 6 w 7"/>
                  <a:gd name="T7" fmla="*/ 4 h 5"/>
                  <a:gd name="T8" fmla="*/ 5 w 7"/>
                  <a:gd name="T9" fmla="*/ 3 h 5"/>
                  <a:gd name="T10" fmla="*/ 4 w 7"/>
                  <a:gd name="T11" fmla="*/ 3 h 5"/>
                  <a:gd name="T12" fmla="*/ 3 w 7"/>
                  <a:gd name="T13" fmla="*/ 3 h 5"/>
                  <a:gd name="T14" fmla="*/ 6 w 7"/>
                  <a:gd name="T15" fmla="*/ 3 h 5"/>
                  <a:gd name="T16" fmla="*/ 2 w 7"/>
                  <a:gd name="T17" fmla="*/ 2 h 5"/>
                  <a:gd name="T18" fmla="*/ 3 w 7"/>
                  <a:gd name="T19" fmla="*/ 2 h 5"/>
                  <a:gd name="T20" fmla="*/ 3 w 7"/>
                  <a:gd name="T21" fmla="*/ 2 h 5"/>
                  <a:gd name="T22" fmla="*/ 3 w 7"/>
                  <a:gd name="T23" fmla="*/ 2 h 5"/>
                  <a:gd name="T24" fmla="*/ 5 w 7"/>
                  <a:gd name="T25" fmla="*/ 2 h 5"/>
                  <a:gd name="T26" fmla="*/ 5 w 7"/>
                  <a:gd name="T27" fmla="*/ 2 h 5"/>
                  <a:gd name="T28" fmla="*/ 6 w 7"/>
                  <a:gd name="T29" fmla="*/ 2 h 5"/>
                  <a:gd name="T30" fmla="*/ 5 w 7"/>
                  <a:gd name="T31" fmla="*/ 1 h 5"/>
                  <a:gd name="T32" fmla="*/ 6 w 7"/>
                  <a:gd name="T33" fmla="*/ 1 h 5"/>
                  <a:gd name="T34" fmla="*/ 2 w 7"/>
                  <a:gd name="T35" fmla="*/ 1 h 5"/>
                  <a:gd name="T36" fmla="*/ 3 w 7"/>
                  <a:gd name="T37" fmla="*/ 1 h 5"/>
                  <a:gd name="T38" fmla="*/ 5 w 7"/>
                  <a:gd name="T39" fmla="*/ 1 h 5"/>
                  <a:gd name="T40" fmla="*/ 4 w 7"/>
                  <a:gd name="T41" fmla="*/ 0 h 5"/>
                  <a:gd name="T42" fmla="*/ 6 w 7"/>
                  <a:gd name="T43" fmla="*/ 0 h 5"/>
                  <a:gd name="T44" fmla="*/ 3 w 7"/>
                  <a:gd name="T45" fmla="*/ 0 h 5"/>
                  <a:gd name="T46" fmla="*/ 3 w 7"/>
                  <a:gd name="T47" fmla="*/ 0 h 5"/>
                  <a:gd name="T48" fmla="*/ 0 w 7"/>
                  <a:gd name="T49" fmla="*/ 0 h 5"/>
                  <a:gd name="T50" fmla="*/ 1 w 7"/>
                  <a:gd name="T51" fmla="*/ 1 h 5"/>
                  <a:gd name="T52" fmla="*/ 3 w 7"/>
                  <a:gd name="T53" fmla="*/ 1 h 5"/>
                  <a:gd name="T54" fmla="*/ 1 w 7"/>
                  <a:gd name="T55" fmla="*/ 1 h 5"/>
                  <a:gd name="T56" fmla="*/ 3 w 7"/>
                  <a:gd name="T57" fmla="*/ 1 h 5"/>
                  <a:gd name="T58" fmla="*/ 1 w 7"/>
                  <a:gd name="T59" fmla="*/ 1 h 5"/>
                  <a:gd name="T60" fmla="*/ 3 w 7"/>
                  <a:gd name="T61" fmla="*/ 1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4 w 7"/>
                  <a:gd name="T71" fmla="*/ 4 h 5"/>
                  <a:gd name="T72" fmla="*/ 1 w 7"/>
                  <a:gd name="T73" fmla="*/ 3 h 5"/>
                  <a:gd name="T74" fmla="*/ 1 w 7"/>
                  <a:gd name="T75" fmla="*/ 3 h 5"/>
                  <a:gd name="T76" fmla="*/ 2 w 7"/>
                  <a:gd name="T77" fmla="*/ 4 h 5"/>
                  <a:gd name="T78" fmla="*/ 1 w 7"/>
                  <a:gd name="T79" fmla="*/ 4 h 5"/>
                  <a:gd name="T80" fmla="*/ 5 w 7"/>
                  <a:gd name="T81" fmla="*/ 4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4"/>
                      <a:pt x="4" y="3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6" y="3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4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5" y="1"/>
                      <a:pt x="2" y="1"/>
                    </a:cubicBezTo>
                    <a:cubicBezTo>
                      <a:pt x="6" y="1"/>
                      <a:pt x="1" y="1"/>
                      <a:pt x="3" y="1"/>
                    </a:cubicBezTo>
                    <a:cubicBezTo>
                      <a:pt x="4" y="0"/>
                      <a:pt x="3" y="1"/>
                      <a:pt x="5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3" y="1"/>
                      <a:pt x="1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6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2" y="3"/>
                      <a:pt x="7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8" name="Freeform 264"/>
              <p:cNvSpPr>
                <a:spLocks/>
              </p:cNvSpPr>
              <p:nvPr/>
            </p:nvSpPr>
            <p:spPr bwMode="auto">
              <a:xfrm>
                <a:off x="2366" y="2200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9" name="Freeform 265"/>
              <p:cNvSpPr>
                <a:spLocks/>
              </p:cNvSpPr>
              <p:nvPr/>
            </p:nvSpPr>
            <p:spPr bwMode="auto">
              <a:xfrm>
                <a:off x="2378" y="2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0" name="Rectangle 266"/>
              <p:cNvSpPr>
                <a:spLocks noChangeArrowheads="1"/>
              </p:cNvSpPr>
              <p:nvPr/>
            </p:nvSpPr>
            <p:spPr bwMode="auto">
              <a:xfrm>
                <a:off x="2370" y="22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1" name="Freeform 267"/>
              <p:cNvSpPr>
                <a:spLocks/>
              </p:cNvSpPr>
              <p:nvPr/>
            </p:nvSpPr>
            <p:spPr bwMode="auto">
              <a:xfrm>
                <a:off x="2383" y="220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2" name="Freeform 268"/>
              <p:cNvSpPr>
                <a:spLocks/>
              </p:cNvSpPr>
              <p:nvPr/>
            </p:nvSpPr>
            <p:spPr bwMode="auto">
              <a:xfrm>
                <a:off x="2383" y="218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3" name="Freeform 269"/>
              <p:cNvSpPr>
                <a:spLocks/>
              </p:cNvSpPr>
              <p:nvPr/>
            </p:nvSpPr>
            <p:spPr bwMode="auto">
              <a:xfrm>
                <a:off x="2387" y="21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4" name="Freeform 270"/>
              <p:cNvSpPr>
                <a:spLocks/>
              </p:cNvSpPr>
              <p:nvPr/>
            </p:nvSpPr>
            <p:spPr bwMode="auto">
              <a:xfrm>
                <a:off x="2345" y="2154"/>
                <a:ext cx="50" cy="33"/>
              </a:xfrm>
              <a:custGeom>
                <a:avLst/>
                <a:gdLst>
                  <a:gd name="T0" fmla="*/ 4 w 12"/>
                  <a:gd name="T1" fmla="*/ 2 h 8"/>
                  <a:gd name="T2" fmla="*/ 3 w 12"/>
                  <a:gd name="T3" fmla="*/ 3 h 8"/>
                  <a:gd name="T4" fmla="*/ 2 w 12"/>
                  <a:gd name="T5" fmla="*/ 4 h 8"/>
                  <a:gd name="T6" fmla="*/ 3 w 12"/>
                  <a:gd name="T7" fmla="*/ 3 h 8"/>
                  <a:gd name="T8" fmla="*/ 4 w 12"/>
                  <a:gd name="T9" fmla="*/ 4 h 8"/>
                  <a:gd name="T10" fmla="*/ 3 w 12"/>
                  <a:gd name="T11" fmla="*/ 4 h 8"/>
                  <a:gd name="T12" fmla="*/ 5 w 12"/>
                  <a:gd name="T13" fmla="*/ 4 h 8"/>
                  <a:gd name="T14" fmla="*/ 5 w 12"/>
                  <a:gd name="T15" fmla="*/ 5 h 8"/>
                  <a:gd name="T16" fmla="*/ 4 w 12"/>
                  <a:gd name="T17" fmla="*/ 5 h 8"/>
                  <a:gd name="T18" fmla="*/ 7 w 12"/>
                  <a:gd name="T19" fmla="*/ 4 h 8"/>
                  <a:gd name="T20" fmla="*/ 8 w 12"/>
                  <a:gd name="T21" fmla="*/ 4 h 8"/>
                  <a:gd name="T22" fmla="*/ 6 w 12"/>
                  <a:gd name="T23" fmla="*/ 5 h 8"/>
                  <a:gd name="T24" fmla="*/ 7 w 12"/>
                  <a:gd name="T25" fmla="*/ 5 h 8"/>
                  <a:gd name="T26" fmla="*/ 6 w 12"/>
                  <a:gd name="T27" fmla="*/ 6 h 8"/>
                  <a:gd name="T28" fmla="*/ 7 w 12"/>
                  <a:gd name="T29" fmla="*/ 6 h 8"/>
                  <a:gd name="T30" fmla="*/ 8 w 12"/>
                  <a:gd name="T31" fmla="*/ 6 h 8"/>
                  <a:gd name="T32" fmla="*/ 7 w 12"/>
                  <a:gd name="T33" fmla="*/ 7 h 8"/>
                  <a:gd name="T34" fmla="*/ 7 w 12"/>
                  <a:gd name="T35" fmla="*/ 7 h 8"/>
                  <a:gd name="T36" fmla="*/ 7 w 12"/>
                  <a:gd name="T37" fmla="*/ 8 h 8"/>
                  <a:gd name="T38" fmla="*/ 8 w 12"/>
                  <a:gd name="T39" fmla="*/ 7 h 8"/>
                  <a:gd name="T40" fmla="*/ 7 w 12"/>
                  <a:gd name="T41" fmla="*/ 7 h 8"/>
                  <a:gd name="T42" fmla="*/ 10 w 12"/>
                  <a:gd name="T43" fmla="*/ 7 h 8"/>
                  <a:gd name="T44" fmla="*/ 11 w 12"/>
                  <a:gd name="T45" fmla="*/ 6 h 8"/>
                  <a:gd name="T46" fmla="*/ 10 w 12"/>
                  <a:gd name="T47" fmla="*/ 6 h 8"/>
                  <a:gd name="T48" fmla="*/ 11 w 12"/>
                  <a:gd name="T49" fmla="*/ 5 h 8"/>
                  <a:gd name="T50" fmla="*/ 11 w 12"/>
                  <a:gd name="T51" fmla="*/ 5 h 8"/>
                  <a:gd name="T52" fmla="*/ 10 w 12"/>
                  <a:gd name="T53" fmla="*/ 5 h 8"/>
                  <a:gd name="T54" fmla="*/ 10 w 12"/>
                  <a:gd name="T55" fmla="*/ 5 h 8"/>
                  <a:gd name="T56" fmla="*/ 10 w 12"/>
                  <a:gd name="T57" fmla="*/ 4 h 8"/>
                  <a:gd name="T58" fmla="*/ 10 w 12"/>
                  <a:gd name="T59" fmla="*/ 4 h 8"/>
                  <a:gd name="T60" fmla="*/ 8 w 12"/>
                  <a:gd name="T61" fmla="*/ 4 h 8"/>
                  <a:gd name="T62" fmla="*/ 10 w 12"/>
                  <a:gd name="T63" fmla="*/ 3 h 8"/>
                  <a:gd name="T64" fmla="*/ 10 w 12"/>
                  <a:gd name="T65" fmla="*/ 3 h 8"/>
                  <a:gd name="T66" fmla="*/ 8 w 12"/>
                  <a:gd name="T67" fmla="*/ 3 h 8"/>
                  <a:gd name="T68" fmla="*/ 7 w 12"/>
                  <a:gd name="T69" fmla="*/ 3 h 8"/>
                  <a:gd name="T70" fmla="*/ 6 w 12"/>
                  <a:gd name="T71" fmla="*/ 3 h 8"/>
                  <a:gd name="T72" fmla="*/ 7 w 12"/>
                  <a:gd name="T73" fmla="*/ 3 h 8"/>
                  <a:gd name="T74" fmla="*/ 6 w 12"/>
                  <a:gd name="T75" fmla="*/ 2 h 8"/>
                  <a:gd name="T76" fmla="*/ 4 w 12"/>
                  <a:gd name="T77" fmla="*/ 4 h 8"/>
                  <a:gd name="T78" fmla="*/ 7 w 12"/>
                  <a:gd name="T7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8">
                    <a:moveTo>
                      <a:pt x="6" y="1"/>
                    </a:moveTo>
                    <a:cubicBezTo>
                      <a:pt x="6" y="1"/>
                      <a:pt x="6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2" y="3"/>
                      <a:pt x="2" y="4"/>
                    </a:cubicBezTo>
                    <a:cubicBezTo>
                      <a:pt x="2" y="4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5" y="2"/>
                      <a:pt x="5" y="2"/>
                    </a:cubicBezTo>
                    <a:cubicBezTo>
                      <a:pt x="0" y="5"/>
                      <a:pt x="7" y="2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3" y="4"/>
                      <a:pt x="5" y="4"/>
                      <a:pt x="3" y="4"/>
                    </a:cubicBezTo>
                    <a:cubicBezTo>
                      <a:pt x="6" y="3"/>
                      <a:pt x="2" y="6"/>
                      <a:pt x="6" y="4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6" y="4"/>
                      <a:pt x="5" y="5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4" y="5"/>
                    </a:cubicBezTo>
                    <a:cubicBezTo>
                      <a:pt x="6" y="4"/>
                      <a:pt x="5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9" y="4"/>
                      <a:pt x="9" y="4"/>
                    </a:cubicBezTo>
                    <a:cubicBezTo>
                      <a:pt x="7" y="4"/>
                      <a:pt x="9" y="3"/>
                      <a:pt x="8" y="4"/>
                    </a:cubicBezTo>
                    <a:cubicBezTo>
                      <a:pt x="7" y="4"/>
                      <a:pt x="7" y="4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6"/>
                      <a:pt x="8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5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9" y="5"/>
                      <a:pt x="7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6" y="6"/>
                      <a:pt x="6" y="7"/>
                    </a:cubicBezTo>
                    <a:cubicBezTo>
                      <a:pt x="7" y="6"/>
                      <a:pt x="6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9" y="6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5" y="8"/>
                      <a:pt x="7" y="8"/>
                    </a:cubicBezTo>
                    <a:cubicBezTo>
                      <a:pt x="8" y="8"/>
                      <a:pt x="10" y="7"/>
                      <a:pt x="11" y="7"/>
                    </a:cubicBezTo>
                    <a:cubicBezTo>
                      <a:pt x="10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7"/>
                      <a:pt x="8" y="7"/>
                      <a:pt x="7" y="7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9" y="6"/>
                      <a:pt x="12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6"/>
                      <a:pt x="8" y="6"/>
                      <a:pt x="8" y="6"/>
                    </a:cubicBezTo>
                    <a:cubicBezTo>
                      <a:pt x="10" y="5"/>
                      <a:pt x="9" y="5"/>
                      <a:pt x="11" y="5"/>
                    </a:cubicBezTo>
                    <a:cubicBezTo>
                      <a:pt x="9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9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8" y="5"/>
                      <a:pt x="10" y="4"/>
                    </a:cubicBezTo>
                    <a:cubicBezTo>
                      <a:pt x="9" y="4"/>
                      <a:pt x="9" y="4"/>
                      <a:pt x="7" y="5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10" y="4"/>
                      <a:pt x="8" y="4"/>
                      <a:pt x="10" y="3"/>
                    </a:cubicBezTo>
                    <a:cubicBezTo>
                      <a:pt x="11" y="3"/>
                      <a:pt x="8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8" y="3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5" y="3"/>
                      <a:pt x="9" y="0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0"/>
                      <a:pt x="3" y="3"/>
                      <a:pt x="6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5" name="Freeform 271"/>
              <p:cNvSpPr>
                <a:spLocks/>
              </p:cNvSpPr>
              <p:nvPr/>
            </p:nvSpPr>
            <p:spPr bwMode="auto">
              <a:xfrm>
                <a:off x="2374" y="2162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6" name="Rectangle 272"/>
              <p:cNvSpPr>
                <a:spLocks noChangeArrowheads="1"/>
              </p:cNvSpPr>
              <p:nvPr/>
            </p:nvSpPr>
            <p:spPr bwMode="auto">
              <a:xfrm>
                <a:off x="2374" y="216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7" name="Freeform 273"/>
              <p:cNvSpPr>
                <a:spLocks/>
              </p:cNvSpPr>
              <p:nvPr/>
            </p:nvSpPr>
            <p:spPr bwMode="auto">
              <a:xfrm>
                <a:off x="2370" y="21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8" name="Rectangle 274"/>
              <p:cNvSpPr>
                <a:spLocks noChangeArrowheads="1"/>
              </p:cNvSpPr>
              <p:nvPr/>
            </p:nvSpPr>
            <p:spPr bwMode="auto">
              <a:xfrm>
                <a:off x="2366" y="215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9" name="Freeform 275"/>
              <p:cNvSpPr>
                <a:spLocks/>
              </p:cNvSpPr>
              <p:nvPr/>
            </p:nvSpPr>
            <p:spPr bwMode="auto">
              <a:xfrm>
                <a:off x="2341" y="2154"/>
                <a:ext cx="29" cy="17"/>
              </a:xfrm>
              <a:custGeom>
                <a:avLst/>
                <a:gdLst>
                  <a:gd name="T0" fmla="*/ 3 w 7"/>
                  <a:gd name="T1" fmla="*/ 0 h 4"/>
                  <a:gd name="T2" fmla="*/ 1 w 7"/>
                  <a:gd name="T3" fmla="*/ 1 h 4"/>
                  <a:gd name="T4" fmla="*/ 2 w 7"/>
                  <a:gd name="T5" fmla="*/ 0 h 4"/>
                  <a:gd name="T6" fmla="*/ 0 w 7"/>
                  <a:gd name="T7" fmla="*/ 2 h 4"/>
                  <a:gd name="T8" fmla="*/ 2 w 7"/>
                  <a:gd name="T9" fmla="*/ 2 h 4"/>
                  <a:gd name="T10" fmla="*/ 1 w 7"/>
                  <a:gd name="T11" fmla="*/ 2 h 4"/>
                  <a:gd name="T12" fmla="*/ 3 w 7"/>
                  <a:gd name="T13" fmla="*/ 2 h 4"/>
                  <a:gd name="T14" fmla="*/ 2 w 7"/>
                  <a:gd name="T15" fmla="*/ 3 h 4"/>
                  <a:gd name="T16" fmla="*/ 2 w 7"/>
                  <a:gd name="T17" fmla="*/ 3 h 4"/>
                  <a:gd name="T18" fmla="*/ 3 w 7"/>
                  <a:gd name="T19" fmla="*/ 2 h 4"/>
                  <a:gd name="T20" fmla="*/ 3 w 7"/>
                  <a:gd name="T21" fmla="*/ 3 h 4"/>
                  <a:gd name="T22" fmla="*/ 3 w 7"/>
                  <a:gd name="T23" fmla="*/ 2 h 4"/>
                  <a:gd name="T24" fmla="*/ 3 w 7"/>
                  <a:gd name="T25" fmla="*/ 2 h 4"/>
                  <a:gd name="T26" fmla="*/ 3 w 7"/>
                  <a:gd name="T27" fmla="*/ 3 h 4"/>
                  <a:gd name="T28" fmla="*/ 4 w 7"/>
                  <a:gd name="T29" fmla="*/ 2 h 4"/>
                  <a:gd name="T30" fmla="*/ 3 w 7"/>
                  <a:gd name="T31" fmla="*/ 3 h 4"/>
                  <a:gd name="T32" fmla="*/ 4 w 7"/>
                  <a:gd name="T33" fmla="*/ 2 h 4"/>
                  <a:gd name="T34" fmla="*/ 6 w 7"/>
                  <a:gd name="T35" fmla="*/ 2 h 4"/>
                  <a:gd name="T36" fmla="*/ 4 w 7"/>
                  <a:gd name="T37" fmla="*/ 2 h 4"/>
                  <a:gd name="T38" fmla="*/ 4 w 7"/>
                  <a:gd name="T39" fmla="*/ 2 h 4"/>
                  <a:gd name="T40" fmla="*/ 4 w 7"/>
                  <a:gd name="T41" fmla="*/ 2 h 4"/>
                  <a:gd name="T42" fmla="*/ 5 w 7"/>
                  <a:gd name="T43" fmla="*/ 1 h 4"/>
                  <a:gd name="T44" fmla="*/ 6 w 7"/>
                  <a:gd name="T45" fmla="*/ 0 h 4"/>
                  <a:gd name="T46" fmla="*/ 6 w 7"/>
                  <a:gd name="T47" fmla="*/ 0 h 4"/>
                  <a:gd name="T48" fmla="*/ 6 w 7"/>
                  <a:gd name="T49" fmla="*/ 0 h 4"/>
                  <a:gd name="T50" fmla="*/ 5 w 7"/>
                  <a:gd name="T51" fmla="*/ 1 h 4"/>
                  <a:gd name="T52" fmla="*/ 3 w 7"/>
                  <a:gd name="T53" fmla="*/ 2 h 4"/>
                  <a:gd name="T54" fmla="*/ 3 w 7"/>
                  <a:gd name="T55" fmla="*/ 2 h 4"/>
                  <a:gd name="T56" fmla="*/ 5 w 7"/>
                  <a:gd name="T57" fmla="*/ 1 h 4"/>
                  <a:gd name="T58" fmla="*/ 4 w 7"/>
                  <a:gd name="T59" fmla="*/ 1 h 4"/>
                  <a:gd name="T60" fmla="*/ 5 w 7"/>
                  <a:gd name="T61" fmla="*/ 0 h 4"/>
                  <a:gd name="T62" fmla="*/ 4 w 7"/>
                  <a:gd name="T63" fmla="*/ 1 h 4"/>
                  <a:gd name="T64" fmla="*/ 3 w 7"/>
                  <a:gd name="T65" fmla="*/ 1 h 4"/>
                  <a:gd name="T66" fmla="*/ 4 w 7"/>
                  <a:gd name="T67" fmla="*/ 0 h 4"/>
                  <a:gd name="T68" fmla="*/ 3 w 7"/>
                  <a:gd name="T69" fmla="*/ 1 h 4"/>
                  <a:gd name="T70" fmla="*/ 3 w 7"/>
                  <a:gd name="T71" fmla="*/ 0 h 4"/>
                  <a:gd name="T72" fmla="*/ 3 w 7"/>
                  <a:gd name="T73" fmla="*/ 1 h 4"/>
                  <a:gd name="T74" fmla="*/ 3 w 7"/>
                  <a:gd name="T75" fmla="*/ 0 h 4"/>
                  <a:gd name="T76" fmla="*/ 3 w 7"/>
                  <a:gd name="T77" fmla="*/ 0 h 4"/>
                  <a:gd name="T78" fmla="*/ 1 w 7"/>
                  <a:gd name="T79" fmla="*/ 2 h 4"/>
                  <a:gd name="T80" fmla="*/ 3 w 7"/>
                  <a:gd name="T8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0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0" y="4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4" y="1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Freeform 276"/>
              <p:cNvSpPr>
                <a:spLocks/>
              </p:cNvSpPr>
              <p:nvPr/>
            </p:nvSpPr>
            <p:spPr bwMode="auto">
              <a:xfrm>
                <a:off x="2341" y="2154"/>
                <a:ext cx="8" cy="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1" name="Freeform 277"/>
              <p:cNvSpPr>
                <a:spLocks/>
              </p:cNvSpPr>
              <p:nvPr/>
            </p:nvSpPr>
            <p:spPr bwMode="auto">
              <a:xfrm>
                <a:off x="2328" y="2150"/>
                <a:ext cx="21" cy="16"/>
              </a:xfrm>
              <a:custGeom>
                <a:avLst/>
                <a:gdLst>
                  <a:gd name="T0" fmla="*/ 3 w 5"/>
                  <a:gd name="T1" fmla="*/ 2 h 4"/>
                  <a:gd name="T2" fmla="*/ 2 w 5"/>
                  <a:gd name="T3" fmla="*/ 3 h 4"/>
                  <a:gd name="T4" fmla="*/ 2 w 5"/>
                  <a:gd name="T5" fmla="*/ 3 h 4"/>
                  <a:gd name="T6" fmla="*/ 4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3 w 5"/>
                  <a:gd name="T13" fmla="*/ 2 h 4"/>
                  <a:gd name="T14" fmla="*/ 4 w 5"/>
                  <a:gd name="T15" fmla="*/ 2 h 4"/>
                  <a:gd name="T16" fmla="*/ 4 w 5"/>
                  <a:gd name="T17" fmla="*/ 2 h 4"/>
                  <a:gd name="T18" fmla="*/ 4 w 5"/>
                  <a:gd name="T19" fmla="*/ 1 h 4"/>
                  <a:gd name="T20" fmla="*/ 3 w 5"/>
                  <a:gd name="T21" fmla="*/ 2 h 4"/>
                  <a:gd name="T22" fmla="*/ 4 w 5"/>
                  <a:gd name="T23" fmla="*/ 1 h 4"/>
                  <a:gd name="T24" fmla="*/ 4 w 5"/>
                  <a:gd name="T25" fmla="*/ 0 h 4"/>
                  <a:gd name="T26" fmla="*/ 4 w 5"/>
                  <a:gd name="T27" fmla="*/ 1 h 4"/>
                  <a:gd name="T28" fmla="*/ 3 w 5"/>
                  <a:gd name="T29" fmla="*/ 2 h 4"/>
                  <a:gd name="T30" fmla="*/ 4 w 5"/>
                  <a:gd name="T31" fmla="*/ 0 h 4"/>
                  <a:gd name="T32" fmla="*/ 3 w 5"/>
                  <a:gd name="T33" fmla="*/ 1 h 4"/>
                  <a:gd name="T34" fmla="*/ 2 w 5"/>
                  <a:gd name="T35" fmla="*/ 2 h 4"/>
                  <a:gd name="T36" fmla="*/ 3 w 5"/>
                  <a:gd name="T37" fmla="*/ 1 h 4"/>
                  <a:gd name="T38" fmla="*/ 3 w 5"/>
                  <a:gd name="T39" fmla="*/ 1 h 4"/>
                  <a:gd name="T40" fmla="*/ 1 w 5"/>
                  <a:gd name="T41" fmla="*/ 3 h 4"/>
                  <a:gd name="T42" fmla="*/ 3 w 5"/>
                  <a:gd name="T4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2" y="3"/>
                    </a:cubicBezTo>
                    <a:cubicBezTo>
                      <a:pt x="2" y="4"/>
                      <a:pt x="3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3"/>
                      <a:pt x="4" y="2"/>
                    </a:cubicBezTo>
                    <a:cubicBezTo>
                      <a:pt x="4" y="2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2" y="3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3"/>
                      <a:pt x="4" y="1"/>
                      <a:pt x="4" y="0"/>
                    </a:cubicBezTo>
                    <a:cubicBezTo>
                      <a:pt x="3" y="1"/>
                      <a:pt x="2" y="2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2" name="Rectangle 278"/>
              <p:cNvSpPr>
                <a:spLocks noChangeArrowheads="1"/>
              </p:cNvSpPr>
              <p:nvPr/>
            </p:nvSpPr>
            <p:spPr bwMode="auto">
              <a:xfrm>
                <a:off x="2332" y="216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3" name="Freeform 279"/>
              <p:cNvSpPr>
                <a:spLocks/>
              </p:cNvSpPr>
              <p:nvPr/>
            </p:nvSpPr>
            <p:spPr bwMode="auto">
              <a:xfrm>
                <a:off x="2399" y="302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4" name="Freeform 280"/>
              <p:cNvSpPr>
                <a:spLocks/>
              </p:cNvSpPr>
              <p:nvPr/>
            </p:nvSpPr>
            <p:spPr bwMode="auto">
              <a:xfrm>
                <a:off x="2404" y="3023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0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5" name="Freeform 281"/>
              <p:cNvSpPr>
                <a:spLocks/>
              </p:cNvSpPr>
              <p:nvPr/>
            </p:nvSpPr>
            <p:spPr bwMode="auto">
              <a:xfrm>
                <a:off x="2408" y="3027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6" name="Freeform 282"/>
              <p:cNvSpPr>
                <a:spLocks/>
              </p:cNvSpPr>
              <p:nvPr/>
            </p:nvSpPr>
            <p:spPr bwMode="auto">
              <a:xfrm>
                <a:off x="2408" y="3023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7" name="Freeform 283"/>
              <p:cNvSpPr>
                <a:spLocks/>
              </p:cNvSpPr>
              <p:nvPr/>
            </p:nvSpPr>
            <p:spPr bwMode="auto">
              <a:xfrm>
                <a:off x="2412" y="302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8" name="Freeform 284"/>
              <p:cNvSpPr>
                <a:spLocks/>
              </p:cNvSpPr>
              <p:nvPr/>
            </p:nvSpPr>
            <p:spPr bwMode="auto">
              <a:xfrm>
                <a:off x="2412" y="3019"/>
                <a:ext cx="4" cy="17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3 h 4"/>
                  <a:gd name="T8" fmla="*/ 0 w 1"/>
                  <a:gd name="T9" fmla="*/ 3 h 4"/>
                  <a:gd name="T10" fmla="*/ 1 w 1"/>
                  <a:gd name="T11" fmla="*/ 4 h 4"/>
                  <a:gd name="T12" fmla="*/ 0 w 1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9" name="Freeform 285"/>
              <p:cNvSpPr>
                <a:spLocks/>
              </p:cNvSpPr>
              <p:nvPr/>
            </p:nvSpPr>
            <p:spPr bwMode="auto">
              <a:xfrm>
                <a:off x="2412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0" name="Freeform 286"/>
              <p:cNvSpPr>
                <a:spLocks/>
              </p:cNvSpPr>
              <p:nvPr/>
            </p:nvSpPr>
            <p:spPr bwMode="auto">
              <a:xfrm>
                <a:off x="2408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1" name="Freeform 287"/>
              <p:cNvSpPr>
                <a:spLocks/>
              </p:cNvSpPr>
              <p:nvPr/>
            </p:nvSpPr>
            <p:spPr bwMode="auto">
              <a:xfrm>
                <a:off x="2412" y="3023"/>
                <a:ext cx="12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2" name="Freeform 288"/>
              <p:cNvSpPr>
                <a:spLocks/>
              </p:cNvSpPr>
              <p:nvPr/>
            </p:nvSpPr>
            <p:spPr bwMode="auto">
              <a:xfrm>
                <a:off x="2429" y="30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3" name="Freeform 289"/>
              <p:cNvSpPr>
                <a:spLocks/>
              </p:cNvSpPr>
              <p:nvPr/>
            </p:nvSpPr>
            <p:spPr bwMode="auto">
              <a:xfrm>
                <a:off x="2420" y="3023"/>
                <a:ext cx="17" cy="21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2 h 5"/>
                  <a:gd name="T4" fmla="*/ 2 w 4"/>
                  <a:gd name="T5" fmla="*/ 1 h 5"/>
                  <a:gd name="T6" fmla="*/ 1 w 4"/>
                  <a:gd name="T7" fmla="*/ 2 h 5"/>
                  <a:gd name="T8" fmla="*/ 1 w 4"/>
                  <a:gd name="T9" fmla="*/ 0 h 5"/>
                  <a:gd name="T10" fmla="*/ 1 w 4"/>
                  <a:gd name="T11" fmla="*/ 2 h 5"/>
                  <a:gd name="T12" fmla="*/ 0 w 4"/>
                  <a:gd name="T13" fmla="*/ 1 h 5"/>
                  <a:gd name="T14" fmla="*/ 1 w 4"/>
                  <a:gd name="T15" fmla="*/ 3 h 5"/>
                  <a:gd name="T16" fmla="*/ 2 w 4"/>
                  <a:gd name="T17" fmla="*/ 2 h 5"/>
                  <a:gd name="T18" fmla="*/ 2 w 4"/>
                  <a:gd name="T19" fmla="*/ 4 h 5"/>
                  <a:gd name="T20" fmla="*/ 4 w 4"/>
                  <a:gd name="T21" fmla="*/ 4 h 5"/>
                  <a:gd name="T22" fmla="*/ 2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0" y="0"/>
                      <a:pt x="2" y="1"/>
                      <a:pt x="1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4" y="5"/>
                      <a:pt x="4" y="4"/>
                    </a:cubicBezTo>
                    <a:cubicBezTo>
                      <a:pt x="4" y="4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4" name="Freeform 290"/>
              <p:cNvSpPr>
                <a:spLocks/>
              </p:cNvSpPr>
              <p:nvPr/>
            </p:nvSpPr>
            <p:spPr bwMode="auto">
              <a:xfrm>
                <a:off x="2433" y="30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5" name="Freeform 291"/>
              <p:cNvSpPr>
                <a:spLocks/>
              </p:cNvSpPr>
              <p:nvPr/>
            </p:nvSpPr>
            <p:spPr bwMode="auto">
              <a:xfrm>
                <a:off x="2429" y="3015"/>
                <a:ext cx="16" cy="21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2 h 5"/>
                  <a:gd name="T4" fmla="*/ 0 w 4"/>
                  <a:gd name="T5" fmla="*/ 1 h 5"/>
                  <a:gd name="T6" fmla="*/ 1 w 4"/>
                  <a:gd name="T7" fmla="*/ 3 h 5"/>
                  <a:gd name="T8" fmla="*/ 1 w 4"/>
                  <a:gd name="T9" fmla="*/ 2 h 5"/>
                  <a:gd name="T10" fmla="*/ 3 w 4"/>
                  <a:gd name="T11" fmla="*/ 4 h 5"/>
                  <a:gd name="T12" fmla="*/ 2 w 4"/>
                  <a:gd name="T13" fmla="*/ 4 h 5"/>
                  <a:gd name="T14" fmla="*/ 3 w 4"/>
                  <a:gd name="T15" fmla="*/ 2 h 5"/>
                  <a:gd name="T16" fmla="*/ 2 w 4"/>
                  <a:gd name="T17" fmla="*/ 2 h 5"/>
                  <a:gd name="T18" fmla="*/ 2 w 4"/>
                  <a:gd name="T19" fmla="*/ 1 h 5"/>
                  <a:gd name="T20" fmla="*/ 0 w 4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4"/>
                    </a:cubicBezTo>
                    <a:cubicBezTo>
                      <a:pt x="3" y="4"/>
                      <a:pt x="2" y="3"/>
                      <a:pt x="2" y="4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6" name="Freeform 292"/>
              <p:cNvSpPr>
                <a:spLocks/>
              </p:cNvSpPr>
              <p:nvPr/>
            </p:nvSpPr>
            <p:spPr bwMode="auto">
              <a:xfrm>
                <a:off x="2424" y="3019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7" name="Freeform 293"/>
              <p:cNvSpPr>
                <a:spLocks/>
              </p:cNvSpPr>
              <p:nvPr/>
            </p:nvSpPr>
            <p:spPr bwMode="auto">
              <a:xfrm>
                <a:off x="2441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8" name="Freeform 294"/>
              <p:cNvSpPr>
                <a:spLocks/>
              </p:cNvSpPr>
              <p:nvPr/>
            </p:nvSpPr>
            <p:spPr bwMode="auto">
              <a:xfrm>
                <a:off x="2433" y="3015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9" name="Freeform 295"/>
              <p:cNvSpPr>
                <a:spLocks/>
              </p:cNvSpPr>
              <p:nvPr/>
            </p:nvSpPr>
            <p:spPr bwMode="auto">
              <a:xfrm>
                <a:off x="2429" y="2977"/>
                <a:ext cx="42" cy="50"/>
              </a:xfrm>
              <a:custGeom>
                <a:avLst/>
                <a:gdLst>
                  <a:gd name="T0" fmla="*/ 10 w 10"/>
                  <a:gd name="T1" fmla="*/ 1 h 12"/>
                  <a:gd name="T2" fmla="*/ 9 w 10"/>
                  <a:gd name="T3" fmla="*/ 1 h 12"/>
                  <a:gd name="T4" fmla="*/ 7 w 10"/>
                  <a:gd name="T5" fmla="*/ 0 h 12"/>
                  <a:gd name="T6" fmla="*/ 5 w 10"/>
                  <a:gd name="T7" fmla="*/ 0 h 12"/>
                  <a:gd name="T8" fmla="*/ 6 w 10"/>
                  <a:gd name="T9" fmla="*/ 1 h 12"/>
                  <a:gd name="T10" fmla="*/ 4 w 10"/>
                  <a:gd name="T11" fmla="*/ 0 h 12"/>
                  <a:gd name="T12" fmla="*/ 5 w 10"/>
                  <a:gd name="T13" fmla="*/ 2 h 12"/>
                  <a:gd name="T14" fmla="*/ 5 w 10"/>
                  <a:gd name="T15" fmla="*/ 3 h 12"/>
                  <a:gd name="T16" fmla="*/ 2 w 10"/>
                  <a:gd name="T17" fmla="*/ 7 h 12"/>
                  <a:gd name="T18" fmla="*/ 4 w 10"/>
                  <a:gd name="T19" fmla="*/ 8 h 12"/>
                  <a:gd name="T20" fmla="*/ 3 w 10"/>
                  <a:gd name="T21" fmla="*/ 8 h 12"/>
                  <a:gd name="T22" fmla="*/ 3 w 10"/>
                  <a:gd name="T23" fmla="*/ 8 h 12"/>
                  <a:gd name="T24" fmla="*/ 1 w 10"/>
                  <a:gd name="T25" fmla="*/ 8 h 12"/>
                  <a:gd name="T26" fmla="*/ 3 w 10"/>
                  <a:gd name="T27" fmla="*/ 10 h 12"/>
                  <a:gd name="T28" fmla="*/ 1 w 10"/>
                  <a:gd name="T29" fmla="*/ 8 h 12"/>
                  <a:gd name="T30" fmla="*/ 2 w 10"/>
                  <a:gd name="T31" fmla="*/ 10 h 12"/>
                  <a:gd name="T32" fmla="*/ 4 w 10"/>
                  <a:gd name="T33" fmla="*/ 11 h 12"/>
                  <a:gd name="T34" fmla="*/ 4 w 10"/>
                  <a:gd name="T35" fmla="*/ 12 h 12"/>
                  <a:gd name="T36" fmla="*/ 4 w 10"/>
                  <a:gd name="T37" fmla="*/ 7 h 12"/>
                  <a:gd name="T38" fmla="*/ 5 w 10"/>
                  <a:gd name="T39" fmla="*/ 8 h 12"/>
                  <a:gd name="T40" fmla="*/ 7 w 10"/>
                  <a:gd name="T41" fmla="*/ 7 h 12"/>
                  <a:gd name="T42" fmla="*/ 5 w 10"/>
                  <a:gd name="T43" fmla="*/ 5 h 12"/>
                  <a:gd name="T44" fmla="*/ 6 w 10"/>
                  <a:gd name="T45" fmla="*/ 6 h 12"/>
                  <a:gd name="T46" fmla="*/ 5 w 10"/>
                  <a:gd name="T47" fmla="*/ 5 h 12"/>
                  <a:gd name="T48" fmla="*/ 7 w 10"/>
                  <a:gd name="T49" fmla="*/ 5 h 12"/>
                  <a:gd name="T50" fmla="*/ 5 w 10"/>
                  <a:gd name="T51" fmla="*/ 4 h 12"/>
                  <a:gd name="T52" fmla="*/ 9 w 10"/>
                  <a:gd name="T53" fmla="*/ 4 h 12"/>
                  <a:gd name="T54" fmla="*/ 7 w 10"/>
                  <a:gd name="T55" fmla="*/ 4 h 12"/>
                  <a:gd name="T56" fmla="*/ 6 w 10"/>
                  <a:gd name="T57" fmla="*/ 3 h 12"/>
                  <a:gd name="T58" fmla="*/ 8 w 10"/>
                  <a:gd name="T59" fmla="*/ 4 h 12"/>
                  <a:gd name="T60" fmla="*/ 7 w 10"/>
                  <a:gd name="T61" fmla="*/ 3 h 12"/>
                  <a:gd name="T62" fmla="*/ 6 w 10"/>
                  <a:gd name="T63" fmla="*/ 2 h 12"/>
                  <a:gd name="T64" fmla="*/ 7 w 10"/>
                  <a:gd name="T65" fmla="*/ 1 h 12"/>
                  <a:gd name="T66" fmla="*/ 9 w 10"/>
                  <a:gd name="T67" fmla="*/ 3 h 12"/>
                  <a:gd name="T68" fmla="*/ 10 w 10"/>
                  <a:gd name="T69" fmla="*/ 3 h 12"/>
                  <a:gd name="T70" fmla="*/ 8 w 10"/>
                  <a:gd name="T71" fmla="*/ 1 h 12"/>
                  <a:gd name="T72" fmla="*/ 10 w 10"/>
                  <a:gd name="T7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10" y="1"/>
                    </a:moveTo>
                    <a:cubicBezTo>
                      <a:pt x="9" y="1"/>
                      <a:pt x="8" y="1"/>
                      <a:pt x="9" y="1"/>
                    </a:cubicBezTo>
                    <a:cubicBezTo>
                      <a:pt x="7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4" y="4"/>
                      <a:pt x="4" y="6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4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2" y="8"/>
                      <a:pt x="1" y="8"/>
                    </a:cubicBezTo>
                    <a:cubicBezTo>
                      <a:pt x="2" y="8"/>
                      <a:pt x="3" y="10"/>
                      <a:pt x="3" y="10"/>
                    </a:cubicBezTo>
                    <a:cubicBezTo>
                      <a:pt x="2" y="8"/>
                      <a:pt x="3" y="10"/>
                      <a:pt x="1" y="8"/>
                    </a:cubicBezTo>
                    <a:cubicBezTo>
                      <a:pt x="0" y="8"/>
                      <a:pt x="2" y="10"/>
                      <a:pt x="2" y="10"/>
                    </a:cubicBezTo>
                    <a:cubicBezTo>
                      <a:pt x="3" y="11"/>
                      <a:pt x="3" y="10"/>
                      <a:pt x="4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5" y="12"/>
                      <a:pt x="4" y="9"/>
                      <a:pt x="4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5" y="7"/>
                      <a:pt x="7" y="7"/>
                    </a:cubicBezTo>
                    <a:cubicBezTo>
                      <a:pt x="6" y="7"/>
                      <a:pt x="8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6" y="3"/>
                      <a:pt x="8" y="4"/>
                      <a:pt x="8" y="4"/>
                    </a:cubicBezTo>
                    <a:cubicBezTo>
                      <a:pt x="9" y="4"/>
                      <a:pt x="6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9" y="2"/>
                      <a:pt x="8" y="2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0" name="Rectangle 296"/>
              <p:cNvSpPr>
                <a:spLocks noChangeArrowheads="1"/>
              </p:cNvSpPr>
              <p:nvPr/>
            </p:nvSpPr>
            <p:spPr bwMode="auto">
              <a:xfrm>
                <a:off x="2471" y="2990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1" name="Freeform 297"/>
              <p:cNvSpPr>
                <a:spLocks/>
              </p:cNvSpPr>
              <p:nvPr/>
            </p:nvSpPr>
            <p:spPr bwMode="auto">
              <a:xfrm>
                <a:off x="2471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2" name="Rectangle 298"/>
              <p:cNvSpPr>
                <a:spLocks noChangeArrowheads="1"/>
              </p:cNvSpPr>
              <p:nvPr/>
            </p:nvSpPr>
            <p:spPr bwMode="auto">
              <a:xfrm>
                <a:off x="2450" y="29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3" name="Freeform 299"/>
              <p:cNvSpPr>
                <a:spLocks/>
              </p:cNvSpPr>
              <p:nvPr/>
            </p:nvSpPr>
            <p:spPr bwMode="auto">
              <a:xfrm>
                <a:off x="2466" y="299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4" name="Freeform 300"/>
              <p:cNvSpPr>
                <a:spLocks/>
              </p:cNvSpPr>
              <p:nvPr/>
            </p:nvSpPr>
            <p:spPr bwMode="auto">
              <a:xfrm>
                <a:off x="2458" y="3006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5" name="Freeform 301"/>
              <p:cNvSpPr>
                <a:spLocks/>
              </p:cNvSpPr>
              <p:nvPr/>
            </p:nvSpPr>
            <p:spPr bwMode="auto">
              <a:xfrm>
                <a:off x="2471" y="298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6" name="Freeform 302"/>
              <p:cNvSpPr>
                <a:spLocks/>
              </p:cNvSpPr>
              <p:nvPr/>
            </p:nvSpPr>
            <p:spPr bwMode="auto">
              <a:xfrm>
                <a:off x="2441" y="2952"/>
                <a:ext cx="34" cy="25"/>
              </a:xfrm>
              <a:custGeom>
                <a:avLst/>
                <a:gdLst>
                  <a:gd name="T0" fmla="*/ 2 w 8"/>
                  <a:gd name="T1" fmla="*/ 1 h 6"/>
                  <a:gd name="T2" fmla="*/ 1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4 w 8"/>
                  <a:gd name="T9" fmla="*/ 4 h 6"/>
                  <a:gd name="T10" fmla="*/ 2 w 8"/>
                  <a:gd name="T11" fmla="*/ 4 h 6"/>
                  <a:gd name="T12" fmla="*/ 6 w 8"/>
                  <a:gd name="T13" fmla="*/ 5 h 6"/>
                  <a:gd name="T14" fmla="*/ 2 w 8"/>
                  <a:gd name="T15" fmla="*/ 4 h 6"/>
                  <a:gd name="T16" fmla="*/ 2 w 8"/>
                  <a:gd name="T17" fmla="*/ 4 h 6"/>
                  <a:gd name="T18" fmla="*/ 3 w 8"/>
                  <a:gd name="T19" fmla="*/ 5 h 6"/>
                  <a:gd name="T20" fmla="*/ 5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7 w 8"/>
                  <a:gd name="T27" fmla="*/ 5 h 6"/>
                  <a:gd name="T28" fmla="*/ 6 w 8"/>
                  <a:gd name="T29" fmla="*/ 5 h 6"/>
                  <a:gd name="T30" fmla="*/ 7 w 8"/>
                  <a:gd name="T31" fmla="*/ 5 h 6"/>
                  <a:gd name="T32" fmla="*/ 6 w 8"/>
                  <a:gd name="T33" fmla="*/ 4 h 6"/>
                  <a:gd name="T34" fmla="*/ 6 w 8"/>
                  <a:gd name="T35" fmla="*/ 4 h 6"/>
                  <a:gd name="T36" fmla="*/ 5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7 w 8"/>
                  <a:gd name="T43" fmla="*/ 2 h 6"/>
                  <a:gd name="T44" fmla="*/ 6 w 8"/>
                  <a:gd name="T45" fmla="*/ 2 h 6"/>
                  <a:gd name="T46" fmla="*/ 7 w 8"/>
                  <a:gd name="T47" fmla="*/ 3 h 6"/>
                  <a:gd name="T48" fmla="*/ 4 w 8"/>
                  <a:gd name="T49" fmla="*/ 3 h 6"/>
                  <a:gd name="T50" fmla="*/ 6 w 8"/>
                  <a:gd name="T51" fmla="*/ 2 h 6"/>
                  <a:gd name="T52" fmla="*/ 6 w 8"/>
                  <a:gd name="T53" fmla="*/ 1 h 6"/>
                  <a:gd name="T54" fmla="*/ 6 w 8"/>
                  <a:gd name="T55" fmla="*/ 1 h 6"/>
                  <a:gd name="T56" fmla="*/ 5 w 8"/>
                  <a:gd name="T57" fmla="*/ 0 h 6"/>
                  <a:gd name="T58" fmla="*/ 4 w 8"/>
                  <a:gd name="T59" fmla="*/ 0 h 6"/>
                  <a:gd name="T60" fmla="*/ 4 w 8"/>
                  <a:gd name="T61" fmla="*/ 0 h 6"/>
                  <a:gd name="T62" fmla="*/ 4 w 8"/>
                  <a:gd name="T63" fmla="*/ 0 h 6"/>
                  <a:gd name="T64" fmla="*/ 2 w 8"/>
                  <a:gd name="T65" fmla="*/ 0 h 6"/>
                  <a:gd name="T66" fmla="*/ 3 w 8"/>
                  <a:gd name="T67" fmla="*/ 0 h 6"/>
                  <a:gd name="T68" fmla="*/ 2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2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7" y="4"/>
                      <a:pt x="6" y="5"/>
                    </a:cubicBezTo>
                    <a:cubicBezTo>
                      <a:pt x="4" y="4"/>
                      <a:pt x="4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7" y="2"/>
                      <a:pt x="7" y="3"/>
                    </a:cubicBezTo>
                    <a:cubicBezTo>
                      <a:pt x="6" y="3"/>
                      <a:pt x="4" y="2"/>
                      <a:pt x="4" y="3"/>
                    </a:cubicBezTo>
                    <a:cubicBezTo>
                      <a:pt x="5" y="2"/>
                      <a:pt x="3" y="2"/>
                      <a:pt x="6" y="2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7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7" name="Freeform 303"/>
              <p:cNvSpPr>
                <a:spLocks/>
              </p:cNvSpPr>
              <p:nvPr/>
            </p:nvSpPr>
            <p:spPr bwMode="auto">
              <a:xfrm>
                <a:off x="2466" y="2969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8" name="Freeform 304"/>
              <p:cNvSpPr>
                <a:spLocks/>
              </p:cNvSpPr>
              <p:nvPr/>
            </p:nvSpPr>
            <p:spPr bwMode="auto">
              <a:xfrm>
                <a:off x="2433" y="2935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5 w 10"/>
                  <a:gd name="T9" fmla="*/ 1 h 4"/>
                  <a:gd name="T10" fmla="*/ 5 w 10"/>
                  <a:gd name="T11" fmla="*/ 0 h 4"/>
                  <a:gd name="T12" fmla="*/ 4 w 10"/>
                  <a:gd name="T13" fmla="*/ 1 h 4"/>
                  <a:gd name="T14" fmla="*/ 3 w 10"/>
                  <a:gd name="T15" fmla="*/ 2 h 4"/>
                  <a:gd name="T16" fmla="*/ 3 w 10"/>
                  <a:gd name="T17" fmla="*/ 1 h 4"/>
                  <a:gd name="T18" fmla="*/ 5 w 10"/>
                  <a:gd name="T19" fmla="*/ 0 h 4"/>
                  <a:gd name="T20" fmla="*/ 0 w 10"/>
                  <a:gd name="T21" fmla="*/ 3 h 4"/>
                  <a:gd name="T22" fmla="*/ 1 w 10"/>
                  <a:gd name="T23" fmla="*/ 2 h 4"/>
                  <a:gd name="T24" fmla="*/ 2 w 10"/>
                  <a:gd name="T25" fmla="*/ 1 h 4"/>
                  <a:gd name="T26" fmla="*/ 2 w 10"/>
                  <a:gd name="T27" fmla="*/ 1 h 4"/>
                  <a:gd name="T28" fmla="*/ 1 w 10"/>
                  <a:gd name="T29" fmla="*/ 2 h 4"/>
                  <a:gd name="T30" fmla="*/ 2 w 10"/>
                  <a:gd name="T31" fmla="*/ 4 h 4"/>
                  <a:gd name="T32" fmla="*/ 2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3 h 4"/>
                  <a:gd name="T40" fmla="*/ 7 w 10"/>
                  <a:gd name="T41" fmla="*/ 2 h 4"/>
                  <a:gd name="T42" fmla="*/ 9 w 10"/>
                  <a:gd name="T43" fmla="*/ 2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5" y="2"/>
                      <a:pt x="6" y="2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6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4" y="1"/>
                      <a:pt x="5" y="0"/>
                    </a:cubicBezTo>
                    <a:cubicBezTo>
                      <a:pt x="3" y="0"/>
                      <a:pt x="2" y="0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2"/>
                      <a:pt x="7" y="3"/>
                      <a:pt x="9" y="2"/>
                    </a:cubicBezTo>
                    <a:cubicBezTo>
                      <a:pt x="10" y="1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9" name="Rectangle 305"/>
              <p:cNvSpPr>
                <a:spLocks noChangeArrowheads="1"/>
              </p:cNvSpPr>
              <p:nvPr/>
            </p:nvSpPr>
            <p:spPr bwMode="auto">
              <a:xfrm>
                <a:off x="2458" y="2948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0" name="Freeform 306"/>
              <p:cNvSpPr>
                <a:spLocks/>
              </p:cNvSpPr>
              <p:nvPr/>
            </p:nvSpPr>
            <p:spPr bwMode="auto">
              <a:xfrm>
                <a:off x="2441" y="2952"/>
                <a:ext cx="9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1" name="Freeform 307"/>
              <p:cNvSpPr>
                <a:spLocks/>
              </p:cNvSpPr>
              <p:nvPr/>
            </p:nvSpPr>
            <p:spPr bwMode="auto">
              <a:xfrm>
                <a:off x="2450" y="2931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2" name="Freeform 308"/>
              <p:cNvSpPr>
                <a:spLocks/>
              </p:cNvSpPr>
              <p:nvPr/>
            </p:nvSpPr>
            <p:spPr bwMode="auto">
              <a:xfrm>
                <a:off x="2429" y="2931"/>
                <a:ext cx="16" cy="1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1 h 4"/>
                  <a:gd name="T6" fmla="*/ 2 w 4"/>
                  <a:gd name="T7" fmla="*/ 2 h 4"/>
                  <a:gd name="T8" fmla="*/ 1 w 4"/>
                  <a:gd name="T9" fmla="*/ 2 h 4"/>
                  <a:gd name="T10" fmla="*/ 0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2" y="1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3" name="Freeform 309"/>
              <p:cNvSpPr>
                <a:spLocks/>
              </p:cNvSpPr>
              <p:nvPr/>
            </p:nvSpPr>
            <p:spPr bwMode="auto">
              <a:xfrm>
                <a:off x="2395" y="2914"/>
                <a:ext cx="46" cy="25"/>
              </a:xfrm>
              <a:custGeom>
                <a:avLst/>
                <a:gdLst>
                  <a:gd name="T0" fmla="*/ 9 w 11"/>
                  <a:gd name="T1" fmla="*/ 3 h 6"/>
                  <a:gd name="T2" fmla="*/ 9 w 11"/>
                  <a:gd name="T3" fmla="*/ 3 h 6"/>
                  <a:gd name="T4" fmla="*/ 9 w 11"/>
                  <a:gd name="T5" fmla="*/ 2 h 6"/>
                  <a:gd name="T6" fmla="*/ 9 w 11"/>
                  <a:gd name="T7" fmla="*/ 1 h 6"/>
                  <a:gd name="T8" fmla="*/ 9 w 11"/>
                  <a:gd name="T9" fmla="*/ 2 h 6"/>
                  <a:gd name="T10" fmla="*/ 7 w 11"/>
                  <a:gd name="T11" fmla="*/ 2 h 6"/>
                  <a:gd name="T12" fmla="*/ 7 w 11"/>
                  <a:gd name="T13" fmla="*/ 3 h 6"/>
                  <a:gd name="T14" fmla="*/ 7 w 11"/>
                  <a:gd name="T15" fmla="*/ 1 h 6"/>
                  <a:gd name="T16" fmla="*/ 6 w 11"/>
                  <a:gd name="T17" fmla="*/ 4 h 6"/>
                  <a:gd name="T18" fmla="*/ 5 w 11"/>
                  <a:gd name="T19" fmla="*/ 3 h 6"/>
                  <a:gd name="T20" fmla="*/ 6 w 11"/>
                  <a:gd name="T21" fmla="*/ 3 h 6"/>
                  <a:gd name="T22" fmla="*/ 5 w 11"/>
                  <a:gd name="T23" fmla="*/ 3 h 6"/>
                  <a:gd name="T24" fmla="*/ 5 w 11"/>
                  <a:gd name="T25" fmla="*/ 1 h 6"/>
                  <a:gd name="T26" fmla="*/ 4 w 11"/>
                  <a:gd name="T27" fmla="*/ 1 h 6"/>
                  <a:gd name="T28" fmla="*/ 4 w 11"/>
                  <a:gd name="T29" fmla="*/ 0 h 6"/>
                  <a:gd name="T30" fmla="*/ 2 w 11"/>
                  <a:gd name="T31" fmla="*/ 1 h 6"/>
                  <a:gd name="T32" fmla="*/ 2 w 11"/>
                  <a:gd name="T33" fmla="*/ 0 h 6"/>
                  <a:gd name="T34" fmla="*/ 2 w 11"/>
                  <a:gd name="T35" fmla="*/ 4 h 6"/>
                  <a:gd name="T36" fmla="*/ 3 w 11"/>
                  <a:gd name="T37" fmla="*/ 4 h 6"/>
                  <a:gd name="T38" fmla="*/ 4 w 11"/>
                  <a:gd name="T39" fmla="*/ 5 h 6"/>
                  <a:gd name="T40" fmla="*/ 3 w 11"/>
                  <a:gd name="T41" fmla="*/ 4 h 6"/>
                  <a:gd name="T42" fmla="*/ 5 w 11"/>
                  <a:gd name="T43" fmla="*/ 5 h 6"/>
                  <a:gd name="T44" fmla="*/ 4 w 11"/>
                  <a:gd name="T45" fmla="*/ 3 h 6"/>
                  <a:gd name="T46" fmla="*/ 4 w 11"/>
                  <a:gd name="T47" fmla="*/ 3 h 6"/>
                  <a:gd name="T48" fmla="*/ 2 w 11"/>
                  <a:gd name="T49" fmla="*/ 1 h 6"/>
                  <a:gd name="T50" fmla="*/ 2 w 11"/>
                  <a:gd name="T51" fmla="*/ 2 h 6"/>
                  <a:gd name="T52" fmla="*/ 2 w 11"/>
                  <a:gd name="T53" fmla="*/ 5 h 6"/>
                  <a:gd name="T54" fmla="*/ 3 w 11"/>
                  <a:gd name="T55" fmla="*/ 5 h 6"/>
                  <a:gd name="T56" fmla="*/ 3 w 11"/>
                  <a:gd name="T57" fmla="*/ 3 h 6"/>
                  <a:gd name="T58" fmla="*/ 3 w 11"/>
                  <a:gd name="T59" fmla="*/ 5 h 6"/>
                  <a:gd name="T60" fmla="*/ 3 w 11"/>
                  <a:gd name="T61" fmla="*/ 4 h 6"/>
                  <a:gd name="T62" fmla="*/ 4 w 11"/>
                  <a:gd name="T63" fmla="*/ 5 h 6"/>
                  <a:gd name="T64" fmla="*/ 4 w 11"/>
                  <a:gd name="T65" fmla="*/ 4 h 6"/>
                  <a:gd name="T66" fmla="*/ 4 w 11"/>
                  <a:gd name="T67" fmla="*/ 6 h 6"/>
                  <a:gd name="T68" fmla="*/ 8 w 11"/>
                  <a:gd name="T69" fmla="*/ 5 h 6"/>
                  <a:gd name="T70" fmla="*/ 8 w 11"/>
                  <a:gd name="T71" fmla="*/ 4 h 6"/>
                  <a:gd name="T72" fmla="*/ 9 w 11"/>
                  <a:gd name="T73" fmla="*/ 4 h 6"/>
                  <a:gd name="T74" fmla="*/ 10 w 11"/>
                  <a:gd name="T75" fmla="*/ 3 h 6"/>
                  <a:gd name="T76" fmla="*/ 8 w 11"/>
                  <a:gd name="T77" fmla="*/ 6 h 6"/>
                  <a:gd name="T78" fmla="*/ 9 w 11"/>
                  <a:gd name="T79" fmla="*/ 6 h 6"/>
                  <a:gd name="T80" fmla="*/ 9 w 11"/>
                  <a:gd name="T81" fmla="*/ 5 h 6"/>
                  <a:gd name="T82" fmla="*/ 9 w 11"/>
                  <a:gd name="T83" fmla="*/ 6 h 6"/>
                  <a:gd name="T84" fmla="*/ 11 w 11"/>
                  <a:gd name="T85" fmla="*/ 3 h 6"/>
                  <a:gd name="T86" fmla="*/ 10 w 11"/>
                  <a:gd name="T87" fmla="*/ 0 h 6"/>
                  <a:gd name="T88" fmla="*/ 9 w 11"/>
                  <a:gd name="T8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6">
                    <a:moveTo>
                      <a:pt x="9" y="3"/>
                    </a:moveTo>
                    <a:cubicBezTo>
                      <a:pt x="9" y="2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0"/>
                      <a:pt x="9" y="2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3"/>
                      <a:pt x="6" y="4"/>
                    </a:cubicBezTo>
                    <a:cubicBezTo>
                      <a:pt x="6" y="2"/>
                      <a:pt x="6" y="5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3" y="1"/>
                      <a:pt x="2" y="4"/>
                    </a:cubicBezTo>
                    <a:cubicBezTo>
                      <a:pt x="2" y="0"/>
                      <a:pt x="2" y="5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3" y="4"/>
                      <a:pt x="4" y="5"/>
                      <a:pt x="3" y="4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0" y="1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3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10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9" y="5"/>
                      <a:pt x="11" y="0"/>
                      <a:pt x="10" y="0"/>
                    </a:cubicBezTo>
                    <a:cubicBezTo>
                      <a:pt x="9" y="1"/>
                      <a:pt x="10" y="2"/>
                      <a:pt x="9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4" name="Freeform 310"/>
              <p:cNvSpPr>
                <a:spLocks/>
              </p:cNvSpPr>
              <p:nvPr/>
            </p:nvSpPr>
            <p:spPr bwMode="auto">
              <a:xfrm>
                <a:off x="2429" y="2939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5" name="Freeform 311"/>
              <p:cNvSpPr>
                <a:spLocks/>
              </p:cNvSpPr>
              <p:nvPr/>
            </p:nvSpPr>
            <p:spPr bwMode="auto">
              <a:xfrm>
                <a:off x="2412" y="2923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6" name="Rectangle 312"/>
              <p:cNvSpPr>
                <a:spLocks noChangeArrowheads="1"/>
              </p:cNvSpPr>
              <p:nvPr/>
            </p:nvSpPr>
            <p:spPr bwMode="auto">
              <a:xfrm>
                <a:off x="2433" y="293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7" name="Freeform 313"/>
              <p:cNvSpPr>
                <a:spLocks/>
              </p:cNvSpPr>
              <p:nvPr/>
            </p:nvSpPr>
            <p:spPr bwMode="auto">
              <a:xfrm>
                <a:off x="2441" y="2927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8" name="Freeform 314"/>
              <p:cNvSpPr>
                <a:spLocks/>
              </p:cNvSpPr>
              <p:nvPr/>
            </p:nvSpPr>
            <p:spPr bwMode="auto">
              <a:xfrm>
                <a:off x="2420" y="292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9" name="Freeform 315"/>
              <p:cNvSpPr>
                <a:spLocks/>
              </p:cNvSpPr>
              <p:nvPr/>
            </p:nvSpPr>
            <p:spPr bwMode="auto">
              <a:xfrm>
                <a:off x="2437" y="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0" name="Freeform 316"/>
              <p:cNvSpPr>
                <a:spLocks/>
              </p:cNvSpPr>
              <p:nvPr/>
            </p:nvSpPr>
            <p:spPr bwMode="auto">
              <a:xfrm>
                <a:off x="2404" y="2860"/>
                <a:ext cx="58" cy="71"/>
              </a:xfrm>
              <a:custGeom>
                <a:avLst/>
                <a:gdLst>
                  <a:gd name="T0" fmla="*/ 11 w 14"/>
                  <a:gd name="T1" fmla="*/ 1 h 17"/>
                  <a:gd name="T2" fmla="*/ 9 w 14"/>
                  <a:gd name="T3" fmla="*/ 0 h 17"/>
                  <a:gd name="T4" fmla="*/ 8 w 14"/>
                  <a:gd name="T5" fmla="*/ 0 h 17"/>
                  <a:gd name="T6" fmla="*/ 8 w 14"/>
                  <a:gd name="T7" fmla="*/ 1 h 17"/>
                  <a:gd name="T8" fmla="*/ 8 w 14"/>
                  <a:gd name="T9" fmla="*/ 3 h 17"/>
                  <a:gd name="T10" fmla="*/ 7 w 14"/>
                  <a:gd name="T11" fmla="*/ 3 h 17"/>
                  <a:gd name="T12" fmla="*/ 8 w 14"/>
                  <a:gd name="T13" fmla="*/ 6 h 17"/>
                  <a:gd name="T14" fmla="*/ 7 w 14"/>
                  <a:gd name="T15" fmla="*/ 6 h 17"/>
                  <a:gd name="T16" fmla="*/ 6 w 14"/>
                  <a:gd name="T17" fmla="*/ 6 h 17"/>
                  <a:gd name="T18" fmla="*/ 9 w 14"/>
                  <a:gd name="T19" fmla="*/ 9 h 17"/>
                  <a:gd name="T20" fmla="*/ 8 w 14"/>
                  <a:gd name="T21" fmla="*/ 9 h 17"/>
                  <a:gd name="T22" fmla="*/ 6 w 14"/>
                  <a:gd name="T23" fmla="*/ 9 h 17"/>
                  <a:gd name="T24" fmla="*/ 6 w 14"/>
                  <a:gd name="T25" fmla="*/ 10 h 17"/>
                  <a:gd name="T26" fmla="*/ 5 w 14"/>
                  <a:gd name="T27" fmla="*/ 11 h 17"/>
                  <a:gd name="T28" fmla="*/ 5 w 14"/>
                  <a:gd name="T29" fmla="*/ 12 h 17"/>
                  <a:gd name="T30" fmla="*/ 5 w 14"/>
                  <a:gd name="T31" fmla="*/ 13 h 17"/>
                  <a:gd name="T32" fmla="*/ 4 w 14"/>
                  <a:gd name="T33" fmla="*/ 12 h 17"/>
                  <a:gd name="T34" fmla="*/ 4 w 14"/>
                  <a:gd name="T35" fmla="*/ 13 h 17"/>
                  <a:gd name="T36" fmla="*/ 2 w 14"/>
                  <a:gd name="T37" fmla="*/ 15 h 17"/>
                  <a:gd name="T38" fmla="*/ 3 w 14"/>
                  <a:gd name="T39" fmla="*/ 14 h 17"/>
                  <a:gd name="T40" fmla="*/ 2 w 14"/>
                  <a:gd name="T41" fmla="*/ 13 h 17"/>
                  <a:gd name="T42" fmla="*/ 5 w 14"/>
                  <a:gd name="T43" fmla="*/ 16 h 17"/>
                  <a:gd name="T44" fmla="*/ 6 w 14"/>
                  <a:gd name="T45" fmla="*/ 16 h 17"/>
                  <a:gd name="T46" fmla="*/ 6 w 14"/>
                  <a:gd name="T47" fmla="*/ 15 h 17"/>
                  <a:gd name="T48" fmla="*/ 7 w 14"/>
                  <a:gd name="T49" fmla="*/ 15 h 17"/>
                  <a:gd name="T50" fmla="*/ 8 w 14"/>
                  <a:gd name="T51" fmla="*/ 14 h 17"/>
                  <a:gd name="T52" fmla="*/ 8 w 14"/>
                  <a:gd name="T53" fmla="*/ 12 h 17"/>
                  <a:gd name="T54" fmla="*/ 8 w 14"/>
                  <a:gd name="T55" fmla="*/ 13 h 17"/>
                  <a:gd name="T56" fmla="*/ 8 w 14"/>
                  <a:gd name="T57" fmla="*/ 12 h 17"/>
                  <a:gd name="T58" fmla="*/ 9 w 14"/>
                  <a:gd name="T59" fmla="*/ 11 h 17"/>
                  <a:gd name="T60" fmla="*/ 8 w 14"/>
                  <a:gd name="T61" fmla="*/ 10 h 17"/>
                  <a:gd name="T62" fmla="*/ 10 w 14"/>
                  <a:gd name="T63" fmla="*/ 11 h 17"/>
                  <a:gd name="T64" fmla="*/ 11 w 14"/>
                  <a:gd name="T65" fmla="*/ 10 h 17"/>
                  <a:gd name="T66" fmla="*/ 9 w 14"/>
                  <a:gd name="T67" fmla="*/ 9 h 17"/>
                  <a:gd name="T68" fmla="*/ 9 w 14"/>
                  <a:gd name="T69" fmla="*/ 7 h 17"/>
                  <a:gd name="T70" fmla="*/ 10 w 14"/>
                  <a:gd name="T71" fmla="*/ 6 h 17"/>
                  <a:gd name="T72" fmla="*/ 10 w 14"/>
                  <a:gd name="T73" fmla="*/ 5 h 17"/>
                  <a:gd name="T74" fmla="*/ 11 w 14"/>
                  <a:gd name="T75" fmla="*/ 3 h 17"/>
                  <a:gd name="T76" fmla="*/ 8 w 14"/>
                  <a:gd name="T77" fmla="*/ 3 h 17"/>
                  <a:gd name="T78" fmla="*/ 12 w 14"/>
                  <a:gd name="T7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13" y="2"/>
                    </a:moveTo>
                    <a:cubicBezTo>
                      <a:pt x="12" y="2"/>
                      <a:pt x="12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10" y="1"/>
                      <a:pt x="10" y="1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10" y="2"/>
                      <a:pt x="10" y="2"/>
                    </a:cubicBezTo>
                    <a:cubicBezTo>
                      <a:pt x="5" y="0"/>
                      <a:pt x="11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3"/>
                      <a:pt x="8" y="4"/>
                      <a:pt x="7" y="3"/>
                    </a:cubicBezTo>
                    <a:cubicBezTo>
                      <a:pt x="10" y="5"/>
                      <a:pt x="5" y="3"/>
                      <a:pt x="9" y="6"/>
                    </a:cubicBezTo>
                    <a:cubicBezTo>
                      <a:pt x="7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5"/>
                      <a:pt x="9" y="7"/>
                      <a:pt x="7" y="6"/>
                    </a:cubicBezTo>
                    <a:cubicBezTo>
                      <a:pt x="6" y="6"/>
                      <a:pt x="8" y="7"/>
                      <a:pt x="9" y="7"/>
                    </a:cubicBezTo>
                    <a:cubicBezTo>
                      <a:pt x="8" y="8"/>
                      <a:pt x="8" y="7"/>
                      <a:pt x="6" y="6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8" y="9"/>
                      <a:pt x="10" y="10"/>
                      <a:pt x="8" y="9"/>
                    </a:cubicBezTo>
                    <a:cubicBezTo>
                      <a:pt x="7" y="8"/>
                      <a:pt x="8" y="8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8"/>
                      <a:pt x="5" y="8"/>
                    </a:cubicBezTo>
                    <a:cubicBezTo>
                      <a:pt x="4" y="8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3" y="10"/>
                      <a:pt x="6" y="13"/>
                      <a:pt x="5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4" y="12"/>
                      <a:pt x="3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5" y="14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3"/>
                      <a:pt x="2" y="15"/>
                    </a:cubicBezTo>
                    <a:cubicBezTo>
                      <a:pt x="2" y="15"/>
                      <a:pt x="4" y="17"/>
                      <a:pt x="5" y="17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2" y="13"/>
                    </a:cubicBezTo>
                    <a:cubicBezTo>
                      <a:pt x="2" y="13"/>
                      <a:pt x="4" y="14"/>
                      <a:pt x="3" y="13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6" y="15"/>
                      <a:pt x="6" y="16"/>
                    </a:cubicBezTo>
                    <a:cubicBezTo>
                      <a:pt x="5" y="14"/>
                      <a:pt x="7" y="16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5" y="13"/>
                      <a:pt x="6" y="13"/>
                    </a:cubicBezTo>
                    <a:cubicBezTo>
                      <a:pt x="7" y="14"/>
                      <a:pt x="7" y="13"/>
                      <a:pt x="8" y="14"/>
                    </a:cubicBezTo>
                    <a:cubicBezTo>
                      <a:pt x="7" y="13"/>
                      <a:pt x="8" y="13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1"/>
                      <a:pt x="9" y="11"/>
                    </a:cubicBezTo>
                    <a:cubicBezTo>
                      <a:pt x="8" y="11"/>
                      <a:pt x="8" y="10"/>
                      <a:pt x="6" y="9"/>
                    </a:cubicBezTo>
                    <a:cubicBezTo>
                      <a:pt x="7" y="10"/>
                      <a:pt x="8" y="11"/>
                      <a:pt x="8" y="10"/>
                    </a:cubicBezTo>
                    <a:cubicBezTo>
                      <a:pt x="7" y="9"/>
                      <a:pt x="9" y="10"/>
                      <a:pt x="8" y="10"/>
                    </a:cubicBezTo>
                    <a:cubicBezTo>
                      <a:pt x="10" y="11"/>
                      <a:pt x="9" y="10"/>
                      <a:pt x="10" y="11"/>
                    </a:cubicBezTo>
                    <a:cubicBezTo>
                      <a:pt x="11" y="11"/>
                      <a:pt x="9" y="10"/>
                      <a:pt x="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1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8"/>
                      <a:pt x="10" y="7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2" y="6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10" y="4"/>
                      <a:pt x="14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4"/>
                      <a:pt x="9" y="1"/>
                      <a:pt x="1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1" name="Freeform 317"/>
              <p:cNvSpPr>
                <a:spLocks/>
              </p:cNvSpPr>
              <p:nvPr/>
            </p:nvSpPr>
            <p:spPr bwMode="auto">
              <a:xfrm>
                <a:off x="2445" y="2889"/>
                <a:ext cx="9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2" name="Freeform 318"/>
              <p:cNvSpPr>
                <a:spLocks/>
              </p:cNvSpPr>
              <p:nvPr/>
            </p:nvSpPr>
            <p:spPr bwMode="auto">
              <a:xfrm>
                <a:off x="2445" y="288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0 h 4"/>
                  <a:gd name="T4" fmla="*/ 0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3" name="Freeform 319"/>
              <p:cNvSpPr>
                <a:spLocks/>
              </p:cNvSpPr>
              <p:nvPr/>
            </p:nvSpPr>
            <p:spPr bwMode="auto">
              <a:xfrm>
                <a:off x="2454" y="2864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4" name="Freeform 320"/>
              <p:cNvSpPr>
                <a:spLocks/>
              </p:cNvSpPr>
              <p:nvPr/>
            </p:nvSpPr>
            <p:spPr bwMode="auto">
              <a:xfrm>
                <a:off x="2450" y="286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5" name="Freeform 321"/>
              <p:cNvSpPr>
                <a:spLocks/>
              </p:cNvSpPr>
              <p:nvPr/>
            </p:nvSpPr>
            <p:spPr bwMode="auto">
              <a:xfrm>
                <a:off x="2429" y="2839"/>
                <a:ext cx="33" cy="21"/>
              </a:xfrm>
              <a:custGeom>
                <a:avLst/>
                <a:gdLst>
                  <a:gd name="T0" fmla="*/ 3 w 8"/>
                  <a:gd name="T1" fmla="*/ 0 h 5"/>
                  <a:gd name="T2" fmla="*/ 2 w 8"/>
                  <a:gd name="T3" fmla="*/ 1 h 5"/>
                  <a:gd name="T4" fmla="*/ 2 w 8"/>
                  <a:gd name="T5" fmla="*/ 0 h 5"/>
                  <a:gd name="T6" fmla="*/ 1 w 8"/>
                  <a:gd name="T7" fmla="*/ 2 h 5"/>
                  <a:gd name="T8" fmla="*/ 3 w 8"/>
                  <a:gd name="T9" fmla="*/ 2 h 5"/>
                  <a:gd name="T10" fmla="*/ 2 w 8"/>
                  <a:gd name="T11" fmla="*/ 2 h 5"/>
                  <a:gd name="T12" fmla="*/ 4 w 8"/>
                  <a:gd name="T13" fmla="*/ 2 h 5"/>
                  <a:gd name="T14" fmla="*/ 1 w 8"/>
                  <a:gd name="T15" fmla="*/ 2 h 5"/>
                  <a:gd name="T16" fmla="*/ 2 w 8"/>
                  <a:gd name="T17" fmla="*/ 3 h 5"/>
                  <a:gd name="T18" fmla="*/ 3 w 8"/>
                  <a:gd name="T19" fmla="*/ 3 h 5"/>
                  <a:gd name="T20" fmla="*/ 3 w 8"/>
                  <a:gd name="T21" fmla="*/ 3 h 5"/>
                  <a:gd name="T22" fmla="*/ 3 w 8"/>
                  <a:gd name="T23" fmla="*/ 3 h 5"/>
                  <a:gd name="T24" fmla="*/ 3 w 8"/>
                  <a:gd name="T25" fmla="*/ 3 h 5"/>
                  <a:gd name="T26" fmla="*/ 3 w 8"/>
                  <a:gd name="T27" fmla="*/ 3 h 5"/>
                  <a:gd name="T28" fmla="*/ 3 w 8"/>
                  <a:gd name="T29" fmla="*/ 4 h 5"/>
                  <a:gd name="T30" fmla="*/ 2 w 8"/>
                  <a:gd name="T31" fmla="*/ 3 h 5"/>
                  <a:gd name="T32" fmla="*/ 4 w 8"/>
                  <a:gd name="T33" fmla="*/ 5 h 5"/>
                  <a:gd name="T34" fmla="*/ 5 w 8"/>
                  <a:gd name="T35" fmla="*/ 5 h 5"/>
                  <a:gd name="T36" fmla="*/ 4 w 8"/>
                  <a:gd name="T37" fmla="*/ 4 h 5"/>
                  <a:gd name="T38" fmla="*/ 4 w 8"/>
                  <a:gd name="T39" fmla="*/ 4 h 5"/>
                  <a:gd name="T40" fmla="*/ 4 w 8"/>
                  <a:gd name="T41" fmla="*/ 3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6 w 8"/>
                  <a:gd name="T49" fmla="*/ 3 h 5"/>
                  <a:gd name="T50" fmla="*/ 6 w 8"/>
                  <a:gd name="T51" fmla="*/ 3 h 5"/>
                  <a:gd name="T52" fmla="*/ 3 w 8"/>
                  <a:gd name="T53" fmla="*/ 3 h 5"/>
                  <a:gd name="T54" fmla="*/ 3 w 8"/>
                  <a:gd name="T55" fmla="*/ 2 h 5"/>
                  <a:gd name="T56" fmla="*/ 5 w 8"/>
                  <a:gd name="T57" fmla="*/ 3 h 5"/>
                  <a:gd name="T58" fmla="*/ 4 w 8"/>
                  <a:gd name="T59" fmla="*/ 2 h 5"/>
                  <a:gd name="T60" fmla="*/ 6 w 8"/>
                  <a:gd name="T61" fmla="*/ 2 h 5"/>
                  <a:gd name="T62" fmla="*/ 4 w 8"/>
                  <a:gd name="T63" fmla="*/ 2 h 5"/>
                  <a:gd name="T64" fmla="*/ 4 w 8"/>
                  <a:gd name="T65" fmla="*/ 1 h 5"/>
                  <a:gd name="T66" fmla="*/ 5 w 8"/>
                  <a:gd name="T67" fmla="*/ 1 h 5"/>
                  <a:gd name="T68" fmla="*/ 4 w 8"/>
                  <a:gd name="T69" fmla="*/ 1 h 5"/>
                  <a:gd name="T70" fmla="*/ 4 w 8"/>
                  <a:gd name="T71" fmla="*/ 0 h 5"/>
                  <a:gd name="T72" fmla="*/ 3 w 8"/>
                  <a:gd name="T73" fmla="*/ 1 h 5"/>
                  <a:gd name="T74" fmla="*/ 3 w 8"/>
                  <a:gd name="T75" fmla="*/ 0 h 5"/>
                  <a:gd name="T76" fmla="*/ 3 w 8"/>
                  <a:gd name="T77" fmla="*/ 0 h 5"/>
                  <a:gd name="T78" fmla="*/ 1 w 8"/>
                  <a:gd name="T79" fmla="*/ 2 h 5"/>
                  <a:gd name="T80" fmla="*/ 3 w 8"/>
                  <a:gd name="T8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2" y="0"/>
                    </a:cubicBezTo>
                    <a:cubicBezTo>
                      <a:pt x="1" y="2"/>
                      <a:pt x="1" y="0"/>
                      <a:pt x="1" y="2"/>
                    </a:cubicBezTo>
                    <a:cubicBezTo>
                      <a:pt x="2" y="2"/>
                      <a:pt x="1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0" y="2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5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3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1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3"/>
                      <a:pt x="5" y="4"/>
                      <a:pt x="4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4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6" name="Freeform 322"/>
              <p:cNvSpPr>
                <a:spLocks/>
              </p:cNvSpPr>
              <p:nvPr/>
            </p:nvSpPr>
            <p:spPr bwMode="auto">
              <a:xfrm>
                <a:off x="2429" y="2839"/>
                <a:ext cx="4" cy="1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7" name="Freeform 323"/>
              <p:cNvSpPr>
                <a:spLocks/>
              </p:cNvSpPr>
              <p:nvPr/>
            </p:nvSpPr>
            <p:spPr bwMode="auto">
              <a:xfrm>
                <a:off x="2416" y="2835"/>
                <a:ext cx="17" cy="25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4 h 6"/>
                  <a:gd name="T4" fmla="*/ 3 w 4"/>
                  <a:gd name="T5" fmla="*/ 4 h 6"/>
                  <a:gd name="T6" fmla="*/ 3 w 4"/>
                  <a:gd name="T7" fmla="*/ 2 h 6"/>
                  <a:gd name="T8" fmla="*/ 3 w 4"/>
                  <a:gd name="T9" fmla="*/ 4 h 6"/>
                  <a:gd name="T10" fmla="*/ 4 w 4"/>
                  <a:gd name="T11" fmla="*/ 2 h 6"/>
                  <a:gd name="T12" fmla="*/ 3 w 4"/>
                  <a:gd name="T13" fmla="*/ 3 h 6"/>
                  <a:gd name="T14" fmla="*/ 4 w 4"/>
                  <a:gd name="T15" fmla="*/ 2 h 6"/>
                  <a:gd name="T16" fmla="*/ 3 w 4"/>
                  <a:gd name="T17" fmla="*/ 2 h 6"/>
                  <a:gd name="T18" fmla="*/ 4 w 4"/>
                  <a:gd name="T19" fmla="*/ 1 h 6"/>
                  <a:gd name="T20" fmla="*/ 3 w 4"/>
                  <a:gd name="T21" fmla="*/ 3 h 6"/>
                  <a:gd name="T22" fmla="*/ 3 w 4"/>
                  <a:gd name="T23" fmla="*/ 1 h 6"/>
                  <a:gd name="T24" fmla="*/ 2 w 4"/>
                  <a:gd name="T25" fmla="*/ 0 h 6"/>
                  <a:gd name="T26" fmla="*/ 2 w 4"/>
                  <a:gd name="T27" fmla="*/ 1 h 6"/>
                  <a:gd name="T28" fmla="*/ 2 w 4"/>
                  <a:gd name="T29" fmla="*/ 2 h 6"/>
                  <a:gd name="T30" fmla="*/ 2 w 4"/>
                  <a:gd name="T31" fmla="*/ 0 h 6"/>
                  <a:gd name="T32" fmla="*/ 1 w 4"/>
                  <a:gd name="T33" fmla="*/ 1 h 6"/>
                  <a:gd name="T34" fmla="*/ 1 w 4"/>
                  <a:gd name="T35" fmla="*/ 4 h 6"/>
                  <a:gd name="T36" fmla="*/ 1 w 4"/>
                  <a:gd name="T37" fmla="*/ 2 h 6"/>
                  <a:gd name="T38" fmla="*/ 0 w 4"/>
                  <a:gd name="T39" fmla="*/ 2 h 6"/>
                  <a:gd name="T40" fmla="*/ 0 w 4"/>
                  <a:gd name="T41" fmla="*/ 5 h 6"/>
                  <a:gd name="T42" fmla="*/ 2 w 4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3" y="1"/>
                      <a:pt x="2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8" name="Freeform 324"/>
              <p:cNvSpPr>
                <a:spLocks/>
              </p:cNvSpPr>
              <p:nvPr/>
            </p:nvSpPr>
            <p:spPr bwMode="auto">
              <a:xfrm>
                <a:off x="2420" y="285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9" name="Freeform 325"/>
              <p:cNvSpPr>
                <a:spLocks/>
              </p:cNvSpPr>
              <p:nvPr/>
            </p:nvSpPr>
            <p:spPr bwMode="auto">
              <a:xfrm>
                <a:off x="2290" y="314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0" name="Freeform 326"/>
              <p:cNvSpPr>
                <a:spLocks/>
              </p:cNvSpPr>
              <p:nvPr/>
            </p:nvSpPr>
            <p:spPr bwMode="auto">
              <a:xfrm>
                <a:off x="2290" y="3136"/>
                <a:ext cx="9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2 w 2"/>
                  <a:gd name="T11" fmla="*/ 4 h 5"/>
                  <a:gd name="T12" fmla="*/ 2 w 2"/>
                  <a:gd name="T13" fmla="*/ 4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2"/>
                      <a:pt x="1" y="3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1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1" name="Freeform 327"/>
              <p:cNvSpPr>
                <a:spLocks/>
              </p:cNvSpPr>
              <p:nvPr/>
            </p:nvSpPr>
            <p:spPr bwMode="auto">
              <a:xfrm>
                <a:off x="2295" y="3144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2" name="Freeform 328"/>
              <p:cNvSpPr>
                <a:spLocks/>
              </p:cNvSpPr>
              <p:nvPr/>
            </p:nvSpPr>
            <p:spPr bwMode="auto">
              <a:xfrm>
                <a:off x="2295" y="3140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3" name="Freeform 329"/>
              <p:cNvSpPr>
                <a:spLocks/>
              </p:cNvSpPr>
              <p:nvPr/>
            </p:nvSpPr>
            <p:spPr bwMode="auto">
              <a:xfrm>
                <a:off x="2295" y="3140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4" name="Freeform 330"/>
              <p:cNvSpPr>
                <a:spLocks/>
              </p:cNvSpPr>
              <p:nvPr/>
            </p:nvSpPr>
            <p:spPr bwMode="auto">
              <a:xfrm>
                <a:off x="2295" y="3140"/>
                <a:ext cx="8" cy="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1 w 2"/>
                  <a:gd name="T9" fmla="*/ 2 h 3"/>
                  <a:gd name="T10" fmla="*/ 2 w 2"/>
                  <a:gd name="T11" fmla="*/ 3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5" name="Freeform 331"/>
              <p:cNvSpPr>
                <a:spLocks/>
              </p:cNvSpPr>
              <p:nvPr/>
            </p:nvSpPr>
            <p:spPr bwMode="auto">
              <a:xfrm>
                <a:off x="2295" y="3144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6" name="Freeform 332"/>
              <p:cNvSpPr>
                <a:spLocks/>
              </p:cNvSpPr>
              <p:nvPr/>
            </p:nvSpPr>
            <p:spPr bwMode="auto">
              <a:xfrm>
                <a:off x="2295" y="314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7" name="Freeform 333"/>
              <p:cNvSpPr>
                <a:spLocks/>
              </p:cNvSpPr>
              <p:nvPr/>
            </p:nvSpPr>
            <p:spPr bwMode="auto">
              <a:xfrm>
                <a:off x="2295" y="3140"/>
                <a:ext cx="12" cy="17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3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8" name="Freeform 334"/>
              <p:cNvSpPr>
                <a:spLocks/>
              </p:cNvSpPr>
              <p:nvPr/>
            </p:nvSpPr>
            <p:spPr bwMode="auto">
              <a:xfrm>
                <a:off x="2311" y="3157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9" name="Freeform 335"/>
              <p:cNvSpPr>
                <a:spLocks/>
              </p:cNvSpPr>
              <p:nvPr/>
            </p:nvSpPr>
            <p:spPr bwMode="auto">
              <a:xfrm>
                <a:off x="2303" y="3144"/>
                <a:ext cx="13" cy="21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2 h 5"/>
                  <a:gd name="T4" fmla="*/ 1 w 3"/>
                  <a:gd name="T5" fmla="*/ 1 h 5"/>
                  <a:gd name="T6" fmla="*/ 1 w 3"/>
                  <a:gd name="T7" fmla="*/ 2 h 5"/>
                  <a:gd name="T8" fmla="*/ 0 w 3"/>
                  <a:gd name="T9" fmla="*/ 0 h 5"/>
                  <a:gd name="T10" fmla="*/ 1 w 3"/>
                  <a:gd name="T11" fmla="*/ 2 h 5"/>
                  <a:gd name="T12" fmla="*/ 0 w 3"/>
                  <a:gd name="T13" fmla="*/ 0 h 5"/>
                  <a:gd name="T14" fmla="*/ 1 w 3"/>
                  <a:gd name="T15" fmla="*/ 2 h 5"/>
                  <a:gd name="T16" fmla="*/ 1 w 3"/>
                  <a:gd name="T17" fmla="*/ 2 h 5"/>
                  <a:gd name="T18" fmla="*/ 2 w 3"/>
                  <a:gd name="T19" fmla="*/ 3 h 5"/>
                  <a:gd name="T20" fmla="*/ 3 w 3"/>
                  <a:gd name="T21" fmla="*/ 4 h 5"/>
                  <a:gd name="T22" fmla="*/ 1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3" y="5"/>
                      <a:pt x="3" y="4"/>
                    </a:cubicBezTo>
                    <a:cubicBezTo>
                      <a:pt x="3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0" name="Freeform 336"/>
              <p:cNvSpPr>
                <a:spLocks/>
              </p:cNvSpPr>
              <p:nvPr/>
            </p:nvSpPr>
            <p:spPr bwMode="auto">
              <a:xfrm>
                <a:off x="2311" y="3153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1" name="Freeform 337"/>
              <p:cNvSpPr>
                <a:spLocks/>
              </p:cNvSpPr>
              <p:nvPr/>
            </p:nvSpPr>
            <p:spPr bwMode="auto">
              <a:xfrm>
                <a:off x="2307" y="3140"/>
                <a:ext cx="13" cy="2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0 w 3"/>
                  <a:gd name="T5" fmla="*/ 1 h 5"/>
                  <a:gd name="T6" fmla="*/ 1 w 3"/>
                  <a:gd name="T7" fmla="*/ 2 h 5"/>
                  <a:gd name="T8" fmla="*/ 0 w 3"/>
                  <a:gd name="T9" fmla="*/ 1 h 5"/>
                  <a:gd name="T10" fmla="*/ 2 w 3"/>
                  <a:gd name="T11" fmla="*/ 4 h 5"/>
                  <a:gd name="T12" fmla="*/ 2 w 3"/>
                  <a:gd name="T13" fmla="*/ 3 h 5"/>
                  <a:gd name="T14" fmla="*/ 2 w 3"/>
                  <a:gd name="T15" fmla="*/ 3 h 5"/>
                  <a:gd name="T16" fmla="*/ 1 w 3"/>
                  <a:gd name="T17" fmla="*/ 2 h 5"/>
                  <a:gd name="T18" fmla="*/ 1 w 3"/>
                  <a:gd name="T19" fmla="*/ 2 h 5"/>
                  <a:gd name="T20" fmla="*/ 0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2"/>
                      <a:pt x="1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5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2" name="Freeform 338"/>
              <p:cNvSpPr>
                <a:spLocks/>
              </p:cNvSpPr>
              <p:nvPr/>
            </p:nvSpPr>
            <p:spPr bwMode="auto">
              <a:xfrm>
                <a:off x="2303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3" name="Freeform 339"/>
              <p:cNvSpPr>
                <a:spLocks/>
              </p:cNvSpPr>
              <p:nvPr/>
            </p:nvSpPr>
            <p:spPr bwMode="auto">
              <a:xfrm>
                <a:off x="231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4" name="Freeform 340"/>
              <p:cNvSpPr>
                <a:spLocks/>
              </p:cNvSpPr>
              <p:nvPr/>
            </p:nvSpPr>
            <p:spPr bwMode="auto">
              <a:xfrm>
                <a:off x="2307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5" name="Freeform 341"/>
              <p:cNvSpPr>
                <a:spLocks/>
              </p:cNvSpPr>
              <p:nvPr/>
            </p:nvSpPr>
            <p:spPr bwMode="auto">
              <a:xfrm>
                <a:off x="2307" y="3123"/>
                <a:ext cx="30" cy="34"/>
              </a:xfrm>
              <a:custGeom>
                <a:avLst/>
                <a:gdLst>
                  <a:gd name="T0" fmla="*/ 7 w 7"/>
                  <a:gd name="T1" fmla="*/ 4 h 8"/>
                  <a:gd name="T2" fmla="*/ 6 w 7"/>
                  <a:gd name="T3" fmla="*/ 3 h 8"/>
                  <a:gd name="T4" fmla="*/ 5 w 7"/>
                  <a:gd name="T5" fmla="*/ 2 h 8"/>
                  <a:gd name="T6" fmla="*/ 4 w 7"/>
                  <a:gd name="T7" fmla="*/ 0 h 8"/>
                  <a:gd name="T8" fmla="*/ 4 w 7"/>
                  <a:gd name="T9" fmla="*/ 1 h 8"/>
                  <a:gd name="T10" fmla="*/ 3 w 7"/>
                  <a:gd name="T11" fmla="*/ 0 h 8"/>
                  <a:gd name="T12" fmla="*/ 3 w 7"/>
                  <a:gd name="T13" fmla="*/ 1 h 8"/>
                  <a:gd name="T14" fmla="*/ 3 w 7"/>
                  <a:gd name="T15" fmla="*/ 2 h 8"/>
                  <a:gd name="T16" fmla="*/ 1 w 7"/>
                  <a:gd name="T17" fmla="*/ 3 h 8"/>
                  <a:gd name="T18" fmla="*/ 2 w 7"/>
                  <a:gd name="T19" fmla="*/ 5 h 8"/>
                  <a:gd name="T20" fmla="*/ 1 w 7"/>
                  <a:gd name="T21" fmla="*/ 4 h 8"/>
                  <a:gd name="T22" fmla="*/ 1 w 7"/>
                  <a:gd name="T23" fmla="*/ 4 h 8"/>
                  <a:gd name="T24" fmla="*/ 1 w 7"/>
                  <a:gd name="T25" fmla="*/ 4 h 8"/>
                  <a:gd name="T26" fmla="*/ 2 w 7"/>
                  <a:gd name="T27" fmla="*/ 6 h 8"/>
                  <a:gd name="T28" fmla="*/ 0 w 7"/>
                  <a:gd name="T29" fmla="*/ 4 h 8"/>
                  <a:gd name="T30" fmla="*/ 1 w 7"/>
                  <a:gd name="T31" fmla="*/ 5 h 8"/>
                  <a:gd name="T32" fmla="*/ 2 w 7"/>
                  <a:gd name="T33" fmla="*/ 7 h 8"/>
                  <a:gd name="T34" fmla="*/ 3 w 7"/>
                  <a:gd name="T35" fmla="*/ 7 h 8"/>
                  <a:gd name="T36" fmla="*/ 2 w 7"/>
                  <a:gd name="T37" fmla="*/ 4 h 8"/>
                  <a:gd name="T38" fmla="*/ 3 w 7"/>
                  <a:gd name="T39" fmla="*/ 5 h 8"/>
                  <a:gd name="T40" fmla="*/ 4 w 7"/>
                  <a:gd name="T41" fmla="*/ 6 h 8"/>
                  <a:gd name="T42" fmla="*/ 3 w 7"/>
                  <a:gd name="T43" fmla="*/ 4 h 8"/>
                  <a:gd name="T44" fmla="*/ 4 w 7"/>
                  <a:gd name="T45" fmla="*/ 4 h 8"/>
                  <a:gd name="T46" fmla="*/ 3 w 7"/>
                  <a:gd name="T47" fmla="*/ 3 h 8"/>
                  <a:gd name="T48" fmla="*/ 4 w 7"/>
                  <a:gd name="T49" fmla="*/ 4 h 8"/>
                  <a:gd name="T50" fmla="*/ 3 w 7"/>
                  <a:gd name="T51" fmla="*/ 2 h 8"/>
                  <a:gd name="T52" fmla="*/ 6 w 7"/>
                  <a:gd name="T53" fmla="*/ 5 h 8"/>
                  <a:gd name="T54" fmla="*/ 5 w 7"/>
                  <a:gd name="T55" fmla="*/ 4 h 8"/>
                  <a:gd name="T56" fmla="*/ 4 w 7"/>
                  <a:gd name="T57" fmla="*/ 3 h 8"/>
                  <a:gd name="T58" fmla="*/ 6 w 7"/>
                  <a:gd name="T59" fmla="*/ 4 h 8"/>
                  <a:gd name="T60" fmla="*/ 5 w 7"/>
                  <a:gd name="T61" fmla="*/ 3 h 8"/>
                  <a:gd name="T62" fmla="*/ 4 w 7"/>
                  <a:gd name="T63" fmla="*/ 2 h 8"/>
                  <a:gd name="T64" fmla="*/ 5 w 7"/>
                  <a:gd name="T65" fmla="*/ 2 h 8"/>
                  <a:gd name="T66" fmla="*/ 6 w 7"/>
                  <a:gd name="T67" fmla="*/ 4 h 8"/>
                  <a:gd name="T68" fmla="*/ 7 w 7"/>
                  <a:gd name="T69" fmla="*/ 5 h 8"/>
                  <a:gd name="T70" fmla="*/ 5 w 7"/>
                  <a:gd name="T71" fmla="*/ 2 h 8"/>
                  <a:gd name="T72" fmla="*/ 7 w 7"/>
                  <a:gd name="T7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1" y="4"/>
                      <a:pt x="2" y="6"/>
                      <a:pt x="0" y="4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8"/>
                      <a:pt x="2" y="6"/>
                      <a:pt x="3" y="7"/>
                    </a:cubicBezTo>
                    <a:cubicBezTo>
                      <a:pt x="3" y="8"/>
                      <a:pt x="2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4" y="6"/>
                    </a:cubicBezTo>
                    <a:cubicBezTo>
                      <a:pt x="4" y="5"/>
                      <a:pt x="5" y="6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6" name="Rectangle 342"/>
              <p:cNvSpPr>
                <a:spLocks noChangeArrowheads="1"/>
              </p:cNvSpPr>
              <p:nvPr/>
            </p:nvSpPr>
            <p:spPr bwMode="auto">
              <a:xfrm>
                <a:off x="2337" y="314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7" name="Freeform 343"/>
              <p:cNvSpPr>
                <a:spLocks/>
              </p:cNvSpPr>
              <p:nvPr/>
            </p:nvSpPr>
            <p:spPr bwMode="auto">
              <a:xfrm>
                <a:off x="2337" y="31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8" name="Rectangle 344"/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9" name="Freeform 345"/>
              <p:cNvSpPr>
                <a:spLocks/>
              </p:cNvSpPr>
              <p:nvPr/>
            </p:nvSpPr>
            <p:spPr bwMode="auto">
              <a:xfrm>
                <a:off x="2332" y="314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0" name="Freeform 346"/>
              <p:cNvSpPr>
                <a:spLocks/>
              </p:cNvSpPr>
              <p:nvPr/>
            </p:nvSpPr>
            <p:spPr bwMode="auto">
              <a:xfrm>
                <a:off x="2328" y="3144"/>
                <a:ext cx="0" cy="4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1" name="Freeform 347"/>
              <p:cNvSpPr>
                <a:spLocks/>
              </p:cNvSpPr>
              <p:nvPr/>
            </p:nvSpPr>
            <p:spPr bwMode="auto">
              <a:xfrm>
                <a:off x="2337" y="314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2" name="Freeform 348"/>
              <p:cNvSpPr>
                <a:spLocks/>
              </p:cNvSpPr>
              <p:nvPr/>
            </p:nvSpPr>
            <p:spPr bwMode="auto">
              <a:xfrm>
                <a:off x="2324" y="3111"/>
                <a:ext cx="21" cy="25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0 h 6"/>
                  <a:gd name="T4" fmla="*/ 3 w 5"/>
                  <a:gd name="T5" fmla="*/ 3 h 6"/>
                  <a:gd name="T6" fmla="*/ 0 w 5"/>
                  <a:gd name="T7" fmla="*/ 1 h 6"/>
                  <a:gd name="T8" fmla="*/ 1 w 5"/>
                  <a:gd name="T9" fmla="*/ 3 h 6"/>
                  <a:gd name="T10" fmla="*/ 0 w 5"/>
                  <a:gd name="T11" fmla="*/ 2 h 6"/>
                  <a:gd name="T12" fmla="*/ 3 w 5"/>
                  <a:gd name="T13" fmla="*/ 5 h 6"/>
                  <a:gd name="T14" fmla="*/ 0 w 5"/>
                  <a:gd name="T15" fmla="*/ 2 h 6"/>
                  <a:gd name="T16" fmla="*/ 0 w 5"/>
                  <a:gd name="T17" fmla="*/ 2 h 6"/>
                  <a:gd name="T18" fmla="*/ 0 w 5"/>
                  <a:gd name="T19" fmla="*/ 3 h 6"/>
                  <a:gd name="T20" fmla="*/ 2 w 5"/>
                  <a:gd name="T21" fmla="*/ 5 h 6"/>
                  <a:gd name="T22" fmla="*/ 3 w 5"/>
                  <a:gd name="T23" fmla="*/ 6 h 6"/>
                  <a:gd name="T24" fmla="*/ 2 w 5"/>
                  <a:gd name="T25" fmla="*/ 5 h 6"/>
                  <a:gd name="T26" fmla="*/ 3 w 5"/>
                  <a:gd name="T27" fmla="*/ 6 h 6"/>
                  <a:gd name="T28" fmla="*/ 3 w 5"/>
                  <a:gd name="T29" fmla="*/ 5 h 6"/>
                  <a:gd name="T30" fmla="*/ 4 w 5"/>
                  <a:gd name="T31" fmla="*/ 6 h 6"/>
                  <a:gd name="T32" fmla="*/ 3 w 5"/>
                  <a:gd name="T33" fmla="*/ 5 h 6"/>
                  <a:gd name="T34" fmla="*/ 3 w 5"/>
                  <a:gd name="T35" fmla="*/ 5 h 6"/>
                  <a:gd name="T36" fmla="*/ 2 w 5"/>
                  <a:gd name="T37" fmla="*/ 4 h 6"/>
                  <a:gd name="T38" fmla="*/ 3 w 5"/>
                  <a:gd name="T39" fmla="*/ 5 h 6"/>
                  <a:gd name="T40" fmla="*/ 3 w 5"/>
                  <a:gd name="T41" fmla="*/ 4 h 6"/>
                  <a:gd name="T42" fmla="*/ 4 w 5"/>
                  <a:gd name="T43" fmla="*/ 5 h 6"/>
                  <a:gd name="T44" fmla="*/ 3 w 5"/>
                  <a:gd name="T45" fmla="*/ 4 h 6"/>
                  <a:gd name="T46" fmla="*/ 4 w 5"/>
                  <a:gd name="T47" fmla="*/ 5 h 6"/>
                  <a:gd name="T48" fmla="*/ 2 w 5"/>
                  <a:gd name="T49" fmla="*/ 3 h 6"/>
                  <a:gd name="T50" fmla="*/ 4 w 5"/>
                  <a:gd name="T51" fmla="*/ 4 h 6"/>
                  <a:gd name="T52" fmla="*/ 4 w 5"/>
                  <a:gd name="T53" fmla="*/ 4 h 6"/>
                  <a:gd name="T54" fmla="*/ 4 w 5"/>
                  <a:gd name="T55" fmla="*/ 4 h 6"/>
                  <a:gd name="T56" fmla="*/ 4 w 5"/>
                  <a:gd name="T57" fmla="*/ 3 h 6"/>
                  <a:gd name="T58" fmla="*/ 3 w 5"/>
                  <a:gd name="T59" fmla="*/ 3 h 6"/>
                  <a:gd name="T60" fmla="*/ 3 w 5"/>
                  <a:gd name="T61" fmla="*/ 2 h 6"/>
                  <a:gd name="T62" fmla="*/ 3 w 5"/>
                  <a:gd name="T63" fmla="*/ 2 h 6"/>
                  <a:gd name="T64" fmla="*/ 2 w 5"/>
                  <a:gd name="T65" fmla="*/ 1 h 6"/>
                  <a:gd name="T66" fmla="*/ 2 w 5"/>
                  <a:gd name="T67" fmla="*/ 2 h 6"/>
                  <a:gd name="T68" fmla="*/ 1 w 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3" y="6"/>
                      <a:pt x="3" y="5"/>
                    </a:cubicBezTo>
                    <a:cubicBezTo>
                      <a:pt x="1" y="3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5" y="6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2" y="2"/>
                      <a:pt x="4" y="4"/>
                    </a:cubicBezTo>
                    <a:cubicBezTo>
                      <a:pt x="4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3" name="Freeform 349"/>
              <p:cNvSpPr>
                <a:spLocks/>
              </p:cNvSpPr>
              <p:nvPr/>
            </p:nvSpPr>
            <p:spPr bwMode="auto">
              <a:xfrm>
                <a:off x="2337" y="313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4" name="Freeform 350"/>
              <p:cNvSpPr>
                <a:spLocks/>
              </p:cNvSpPr>
              <p:nvPr/>
            </p:nvSpPr>
            <p:spPr bwMode="auto">
              <a:xfrm>
                <a:off x="2328" y="3102"/>
                <a:ext cx="25" cy="30"/>
              </a:xfrm>
              <a:custGeom>
                <a:avLst/>
                <a:gdLst>
                  <a:gd name="T0" fmla="*/ 3 w 6"/>
                  <a:gd name="T1" fmla="*/ 4 h 7"/>
                  <a:gd name="T2" fmla="*/ 4 w 6"/>
                  <a:gd name="T3" fmla="*/ 5 h 7"/>
                  <a:gd name="T4" fmla="*/ 1 w 6"/>
                  <a:gd name="T5" fmla="*/ 3 h 7"/>
                  <a:gd name="T6" fmla="*/ 1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2 w 6"/>
                  <a:gd name="T13" fmla="*/ 3 h 7"/>
                  <a:gd name="T14" fmla="*/ 2 w 6"/>
                  <a:gd name="T15" fmla="*/ 2 h 7"/>
                  <a:gd name="T16" fmla="*/ 2 w 6"/>
                  <a:gd name="T17" fmla="*/ 2 h 7"/>
                  <a:gd name="T18" fmla="*/ 4 w 6"/>
                  <a:gd name="T19" fmla="*/ 4 h 7"/>
                  <a:gd name="T20" fmla="*/ 0 w 6"/>
                  <a:gd name="T21" fmla="*/ 0 h 7"/>
                  <a:gd name="T22" fmla="*/ 0 w 6"/>
                  <a:gd name="T23" fmla="*/ 0 h 7"/>
                  <a:gd name="T24" fmla="*/ 2 w 6"/>
                  <a:gd name="T25" fmla="*/ 2 h 7"/>
                  <a:gd name="T26" fmla="*/ 2 w 6"/>
                  <a:gd name="T27" fmla="*/ 1 h 7"/>
                  <a:gd name="T28" fmla="*/ 1 w 6"/>
                  <a:gd name="T29" fmla="*/ 1 h 7"/>
                  <a:gd name="T30" fmla="*/ 0 w 6"/>
                  <a:gd name="T31" fmla="*/ 2 h 7"/>
                  <a:gd name="T32" fmla="*/ 0 w 6"/>
                  <a:gd name="T33" fmla="*/ 2 h 7"/>
                  <a:gd name="T34" fmla="*/ 1 w 6"/>
                  <a:gd name="T35" fmla="*/ 3 h 7"/>
                  <a:gd name="T36" fmla="*/ 3 w 6"/>
                  <a:gd name="T37" fmla="*/ 4 h 7"/>
                  <a:gd name="T38" fmla="*/ 2 w 6"/>
                  <a:gd name="T39" fmla="*/ 4 h 7"/>
                  <a:gd name="T40" fmla="*/ 4 w 6"/>
                  <a:gd name="T41" fmla="*/ 5 h 7"/>
                  <a:gd name="T42" fmla="*/ 5 w 6"/>
                  <a:gd name="T43" fmla="*/ 6 h 7"/>
                  <a:gd name="T44" fmla="*/ 5 w 6"/>
                  <a:gd name="T45" fmla="*/ 6 h 7"/>
                  <a:gd name="T46" fmla="*/ 3 w 6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3" y="4"/>
                    </a:moveTo>
                    <a:cubicBezTo>
                      <a:pt x="3" y="4"/>
                      <a:pt x="4" y="4"/>
                      <a:pt x="4" y="5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4" y="3"/>
                      <a:pt x="2" y="3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3" y="2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5"/>
                      <a:pt x="3" y="5"/>
                      <a:pt x="5" y="6"/>
                    </a:cubicBezTo>
                    <a:cubicBezTo>
                      <a:pt x="6" y="7"/>
                      <a:pt x="4" y="5"/>
                      <a:pt x="5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5" name="Freeform 351"/>
              <p:cNvSpPr>
                <a:spLocks/>
              </p:cNvSpPr>
              <p:nvPr/>
            </p:nvSpPr>
            <p:spPr bwMode="auto">
              <a:xfrm>
                <a:off x="2337" y="31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6" name="Freeform 352"/>
              <p:cNvSpPr>
                <a:spLocks/>
              </p:cNvSpPr>
              <p:nvPr/>
            </p:nvSpPr>
            <p:spPr bwMode="auto">
              <a:xfrm>
                <a:off x="2328" y="3111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7" name="Freeform 353"/>
              <p:cNvSpPr>
                <a:spLocks/>
              </p:cNvSpPr>
              <p:nvPr/>
            </p:nvSpPr>
            <p:spPr bwMode="auto">
              <a:xfrm>
                <a:off x="2345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8" name="Freeform 354"/>
              <p:cNvSpPr>
                <a:spLocks/>
              </p:cNvSpPr>
              <p:nvPr/>
            </p:nvSpPr>
            <p:spPr bwMode="auto">
              <a:xfrm>
                <a:off x="2328" y="3098"/>
                <a:ext cx="17" cy="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3 w 4"/>
                  <a:gd name="T5" fmla="*/ 3 h 3"/>
                  <a:gd name="T6" fmla="*/ 1 w 4"/>
                  <a:gd name="T7" fmla="*/ 1 h 3"/>
                  <a:gd name="T8" fmla="*/ 1 w 4"/>
                  <a:gd name="T9" fmla="*/ 1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4" y="3"/>
                      <a:pt x="2" y="2"/>
                      <a:pt x="1" y="1"/>
                    </a:cubicBezTo>
                    <a:cubicBezTo>
                      <a:pt x="2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9" name="Freeform 355"/>
              <p:cNvSpPr>
                <a:spLocks/>
              </p:cNvSpPr>
              <p:nvPr/>
            </p:nvSpPr>
            <p:spPr bwMode="auto">
              <a:xfrm>
                <a:off x="2332" y="3086"/>
                <a:ext cx="30" cy="29"/>
              </a:xfrm>
              <a:custGeom>
                <a:avLst/>
                <a:gdLst>
                  <a:gd name="T0" fmla="*/ 4 w 7"/>
                  <a:gd name="T1" fmla="*/ 5 h 7"/>
                  <a:gd name="T2" fmla="*/ 3 w 7"/>
                  <a:gd name="T3" fmla="*/ 5 h 7"/>
                  <a:gd name="T4" fmla="*/ 4 w 7"/>
                  <a:gd name="T5" fmla="*/ 5 h 7"/>
                  <a:gd name="T6" fmla="*/ 5 w 7"/>
                  <a:gd name="T7" fmla="*/ 6 h 7"/>
                  <a:gd name="T8" fmla="*/ 4 w 7"/>
                  <a:gd name="T9" fmla="*/ 5 h 7"/>
                  <a:gd name="T10" fmla="*/ 4 w 7"/>
                  <a:gd name="T11" fmla="*/ 4 h 7"/>
                  <a:gd name="T12" fmla="*/ 3 w 7"/>
                  <a:gd name="T13" fmla="*/ 4 h 7"/>
                  <a:gd name="T14" fmla="*/ 5 w 7"/>
                  <a:gd name="T15" fmla="*/ 5 h 7"/>
                  <a:gd name="T16" fmla="*/ 2 w 7"/>
                  <a:gd name="T17" fmla="*/ 3 h 7"/>
                  <a:gd name="T18" fmla="*/ 3 w 7"/>
                  <a:gd name="T19" fmla="*/ 3 h 7"/>
                  <a:gd name="T20" fmla="*/ 3 w 7"/>
                  <a:gd name="T21" fmla="*/ 3 h 7"/>
                  <a:gd name="T22" fmla="*/ 4 w 7"/>
                  <a:gd name="T23" fmla="*/ 3 h 7"/>
                  <a:gd name="T24" fmla="*/ 5 w 7"/>
                  <a:gd name="T25" fmla="*/ 4 h 7"/>
                  <a:gd name="T26" fmla="*/ 5 w 7"/>
                  <a:gd name="T27" fmla="*/ 3 h 7"/>
                  <a:gd name="T28" fmla="*/ 6 w 7"/>
                  <a:gd name="T29" fmla="*/ 4 h 7"/>
                  <a:gd name="T30" fmla="*/ 5 w 7"/>
                  <a:gd name="T31" fmla="*/ 2 h 7"/>
                  <a:gd name="T32" fmla="*/ 6 w 7"/>
                  <a:gd name="T33" fmla="*/ 2 h 7"/>
                  <a:gd name="T34" fmla="*/ 3 w 7"/>
                  <a:gd name="T35" fmla="*/ 1 h 7"/>
                  <a:gd name="T36" fmla="*/ 4 w 7"/>
                  <a:gd name="T37" fmla="*/ 1 h 7"/>
                  <a:gd name="T38" fmla="*/ 6 w 7"/>
                  <a:gd name="T39" fmla="*/ 2 h 7"/>
                  <a:gd name="T40" fmla="*/ 5 w 7"/>
                  <a:gd name="T41" fmla="*/ 1 h 7"/>
                  <a:gd name="T42" fmla="*/ 7 w 7"/>
                  <a:gd name="T43" fmla="*/ 2 h 7"/>
                  <a:gd name="T44" fmla="*/ 4 w 7"/>
                  <a:gd name="T45" fmla="*/ 1 h 7"/>
                  <a:gd name="T46" fmla="*/ 5 w 7"/>
                  <a:gd name="T47" fmla="*/ 1 h 7"/>
                  <a:gd name="T48" fmla="*/ 2 w 7"/>
                  <a:gd name="T49" fmla="*/ 0 h 7"/>
                  <a:gd name="T50" fmla="*/ 2 w 7"/>
                  <a:gd name="T51" fmla="*/ 1 h 7"/>
                  <a:gd name="T52" fmla="*/ 3 w 7"/>
                  <a:gd name="T53" fmla="*/ 2 h 7"/>
                  <a:gd name="T54" fmla="*/ 1 w 7"/>
                  <a:gd name="T55" fmla="*/ 1 h 7"/>
                  <a:gd name="T56" fmla="*/ 3 w 7"/>
                  <a:gd name="T57" fmla="*/ 2 h 7"/>
                  <a:gd name="T58" fmla="*/ 1 w 7"/>
                  <a:gd name="T59" fmla="*/ 1 h 7"/>
                  <a:gd name="T60" fmla="*/ 3 w 7"/>
                  <a:gd name="T61" fmla="*/ 2 h 7"/>
                  <a:gd name="T62" fmla="*/ 1 w 7"/>
                  <a:gd name="T63" fmla="*/ 1 h 7"/>
                  <a:gd name="T64" fmla="*/ 1 w 7"/>
                  <a:gd name="T65" fmla="*/ 3 h 7"/>
                  <a:gd name="T66" fmla="*/ 2 w 7"/>
                  <a:gd name="T67" fmla="*/ 4 h 7"/>
                  <a:gd name="T68" fmla="*/ 2 w 7"/>
                  <a:gd name="T69" fmla="*/ 5 h 7"/>
                  <a:gd name="T70" fmla="*/ 3 w 7"/>
                  <a:gd name="T71" fmla="*/ 5 h 7"/>
                  <a:gd name="T72" fmla="*/ 0 w 7"/>
                  <a:gd name="T73" fmla="*/ 4 h 7"/>
                  <a:gd name="T74" fmla="*/ 0 w 7"/>
                  <a:gd name="T75" fmla="*/ 4 h 7"/>
                  <a:gd name="T76" fmla="*/ 1 w 7"/>
                  <a:gd name="T77" fmla="*/ 4 h 7"/>
                  <a:gd name="T78" fmla="*/ 0 w 7"/>
                  <a:gd name="T79" fmla="*/ 4 h 7"/>
                  <a:gd name="T80" fmla="*/ 4 w 7"/>
                  <a:gd name="T81" fmla="*/ 6 h 7"/>
                  <a:gd name="T82" fmla="*/ 5 w 7"/>
                  <a:gd name="T83" fmla="*/ 6 h 7"/>
                  <a:gd name="T84" fmla="*/ 4 w 7"/>
                  <a:gd name="T8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7">
                    <a:moveTo>
                      <a:pt x="4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6"/>
                      <a:pt x="4" y="5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4" y="4"/>
                      <a:pt x="2" y="2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5" y="4"/>
                      <a:pt x="3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3"/>
                      <a:pt x="3" y="1"/>
                    </a:cubicBezTo>
                    <a:cubicBezTo>
                      <a:pt x="6" y="3"/>
                      <a:pt x="2" y="1"/>
                      <a:pt x="4" y="1"/>
                    </a:cubicBezTo>
                    <a:cubicBezTo>
                      <a:pt x="5" y="1"/>
                      <a:pt x="4" y="2"/>
                      <a:pt x="6" y="2"/>
                    </a:cubicBezTo>
                    <a:cubicBezTo>
                      <a:pt x="4" y="1"/>
                      <a:pt x="5" y="2"/>
                      <a:pt x="5" y="1"/>
                    </a:cubicBezTo>
                    <a:cubicBezTo>
                      <a:pt x="6" y="2"/>
                      <a:pt x="5" y="1"/>
                      <a:pt x="7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4" y="2"/>
                      <a:pt x="2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6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2" y="4"/>
                      <a:pt x="6" y="7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0" name="Freeform 356"/>
              <p:cNvSpPr>
                <a:spLocks/>
              </p:cNvSpPr>
              <p:nvPr/>
            </p:nvSpPr>
            <p:spPr bwMode="auto">
              <a:xfrm>
                <a:off x="2332" y="3098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1" name="Freeform 357"/>
              <p:cNvSpPr>
                <a:spLocks/>
              </p:cNvSpPr>
              <p:nvPr/>
            </p:nvSpPr>
            <p:spPr bwMode="auto">
              <a:xfrm>
                <a:off x="2349" y="3086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2" name="Rectangle 358"/>
              <p:cNvSpPr>
                <a:spLocks noChangeArrowheads="1"/>
              </p:cNvSpPr>
              <p:nvPr/>
            </p:nvSpPr>
            <p:spPr bwMode="auto">
              <a:xfrm>
                <a:off x="2332" y="31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3" name="Freeform 359"/>
              <p:cNvSpPr>
                <a:spLocks/>
              </p:cNvSpPr>
              <p:nvPr/>
            </p:nvSpPr>
            <p:spPr bwMode="auto">
              <a:xfrm>
                <a:off x="2345" y="3111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4" name="Freeform 360"/>
              <p:cNvSpPr>
                <a:spLocks/>
              </p:cNvSpPr>
              <p:nvPr/>
            </p:nvSpPr>
            <p:spPr bwMode="auto">
              <a:xfrm>
                <a:off x="2357" y="3086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5" name="Freeform 361"/>
              <p:cNvSpPr>
                <a:spLocks/>
              </p:cNvSpPr>
              <p:nvPr/>
            </p:nvSpPr>
            <p:spPr bwMode="auto">
              <a:xfrm>
                <a:off x="236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6" name="Freeform 362"/>
              <p:cNvSpPr>
                <a:spLocks/>
              </p:cNvSpPr>
              <p:nvPr/>
            </p:nvSpPr>
            <p:spPr bwMode="auto">
              <a:xfrm>
                <a:off x="2324" y="3048"/>
                <a:ext cx="46" cy="42"/>
              </a:xfrm>
              <a:custGeom>
                <a:avLst/>
                <a:gdLst>
                  <a:gd name="T0" fmla="*/ 6 w 11"/>
                  <a:gd name="T1" fmla="*/ 1 h 10"/>
                  <a:gd name="T2" fmla="*/ 3 w 11"/>
                  <a:gd name="T3" fmla="*/ 1 h 10"/>
                  <a:gd name="T4" fmla="*/ 2 w 11"/>
                  <a:gd name="T5" fmla="*/ 1 h 10"/>
                  <a:gd name="T6" fmla="*/ 4 w 11"/>
                  <a:gd name="T7" fmla="*/ 1 h 10"/>
                  <a:gd name="T8" fmla="*/ 4 w 11"/>
                  <a:gd name="T9" fmla="*/ 2 h 10"/>
                  <a:gd name="T10" fmla="*/ 4 w 11"/>
                  <a:gd name="T11" fmla="*/ 3 h 10"/>
                  <a:gd name="T12" fmla="*/ 6 w 11"/>
                  <a:gd name="T13" fmla="*/ 4 h 10"/>
                  <a:gd name="T14" fmla="*/ 5 w 11"/>
                  <a:gd name="T15" fmla="*/ 4 h 10"/>
                  <a:gd name="T16" fmla="*/ 4 w 11"/>
                  <a:gd name="T17" fmla="*/ 4 h 10"/>
                  <a:gd name="T18" fmla="*/ 8 w 11"/>
                  <a:gd name="T19" fmla="*/ 5 h 10"/>
                  <a:gd name="T20" fmla="*/ 8 w 11"/>
                  <a:gd name="T21" fmla="*/ 5 h 10"/>
                  <a:gd name="T22" fmla="*/ 6 w 11"/>
                  <a:gd name="T23" fmla="*/ 5 h 10"/>
                  <a:gd name="T24" fmla="*/ 6 w 11"/>
                  <a:gd name="T25" fmla="*/ 6 h 10"/>
                  <a:gd name="T26" fmla="*/ 6 w 11"/>
                  <a:gd name="T27" fmla="*/ 6 h 10"/>
                  <a:gd name="T28" fmla="*/ 6 w 11"/>
                  <a:gd name="T29" fmla="*/ 7 h 10"/>
                  <a:gd name="T30" fmla="*/ 8 w 11"/>
                  <a:gd name="T31" fmla="*/ 8 h 10"/>
                  <a:gd name="T32" fmla="*/ 6 w 11"/>
                  <a:gd name="T33" fmla="*/ 7 h 10"/>
                  <a:gd name="T34" fmla="*/ 6 w 11"/>
                  <a:gd name="T35" fmla="*/ 8 h 10"/>
                  <a:gd name="T36" fmla="*/ 6 w 11"/>
                  <a:gd name="T37" fmla="*/ 9 h 10"/>
                  <a:gd name="T38" fmla="*/ 6 w 11"/>
                  <a:gd name="T39" fmla="*/ 9 h 10"/>
                  <a:gd name="T40" fmla="*/ 5 w 11"/>
                  <a:gd name="T41" fmla="*/ 8 h 10"/>
                  <a:gd name="T42" fmla="*/ 9 w 11"/>
                  <a:gd name="T43" fmla="*/ 9 h 10"/>
                  <a:gd name="T44" fmla="*/ 10 w 11"/>
                  <a:gd name="T45" fmla="*/ 9 h 10"/>
                  <a:gd name="T46" fmla="*/ 9 w 11"/>
                  <a:gd name="T47" fmla="*/ 8 h 10"/>
                  <a:gd name="T48" fmla="*/ 10 w 11"/>
                  <a:gd name="T49" fmla="*/ 8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7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5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4 h 10"/>
                  <a:gd name="T68" fmla="*/ 8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7 w 11"/>
                  <a:gd name="T75" fmla="*/ 2 h 10"/>
                  <a:gd name="T76" fmla="*/ 5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0" y="2"/>
                      <a:pt x="8" y="2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7" y="3"/>
                      <a:pt x="2" y="3"/>
                      <a:pt x="6" y="3"/>
                    </a:cubicBezTo>
                    <a:cubicBezTo>
                      <a:pt x="5" y="4"/>
                      <a:pt x="7" y="3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6" y="4"/>
                      <a:pt x="4" y="4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5"/>
                      <a:pt x="9" y="5"/>
                      <a:pt x="10" y="5"/>
                    </a:cubicBezTo>
                    <a:cubicBezTo>
                      <a:pt x="7" y="5"/>
                      <a:pt x="10" y="5"/>
                      <a:pt x="8" y="5"/>
                    </a:cubicBezTo>
                    <a:cubicBezTo>
                      <a:pt x="7" y="5"/>
                      <a:pt x="7" y="5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7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6"/>
                      <a:pt x="5" y="6"/>
                      <a:pt x="6" y="6"/>
                    </a:cubicBezTo>
                    <a:cubicBezTo>
                      <a:pt x="6" y="6"/>
                      <a:pt x="7" y="7"/>
                      <a:pt x="7" y="7"/>
                    </a:cubicBezTo>
                    <a:cubicBezTo>
                      <a:pt x="4" y="6"/>
                      <a:pt x="8" y="7"/>
                      <a:pt x="6" y="7"/>
                    </a:cubicBezTo>
                    <a:cubicBezTo>
                      <a:pt x="8" y="7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7"/>
                      <a:pt x="5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8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3" y="8"/>
                      <a:pt x="6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7" y="8"/>
                      <a:pt x="6" y="8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8" y="8"/>
                      <a:pt x="10" y="9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9" y="8"/>
                      <a:pt x="10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8" y="7"/>
                      <a:pt x="10" y="7"/>
                      <a:pt x="9" y="7"/>
                    </a:cubicBezTo>
                    <a:cubicBezTo>
                      <a:pt x="8" y="7"/>
                      <a:pt x="8" y="6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6"/>
                      <a:pt x="9" y="6"/>
                    </a:cubicBezTo>
                    <a:cubicBezTo>
                      <a:pt x="8" y="6"/>
                      <a:pt x="8" y="6"/>
                      <a:pt x="6" y="5"/>
                    </a:cubicBezTo>
                    <a:cubicBezTo>
                      <a:pt x="7" y="5"/>
                      <a:pt x="9" y="6"/>
                      <a:pt x="8" y="5"/>
                    </a:cubicBezTo>
                    <a:cubicBezTo>
                      <a:pt x="7" y="5"/>
                      <a:pt x="9" y="5"/>
                      <a:pt x="8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11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8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7" y="3"/>
                    </a:cubicBezTo>
                    <a:cubicBezTo>
                      <a:pt x="7" y="3"/>
                      <a:pt x="9" y="3"/>
                      <a:pt x="9" y="2"/>
                    </a:cubicBezTo>
                    <a:cubicBezTo>
                      <a:pt x="6" y="2"/>
                      <a:pt x="11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7" name="Freeform 363"/>
              <p:cNvSpPr>
                <a:spLocks/>
              </p:cNvSpPr>
              <p:nvPr/>
            </p:nvSpPr>
            <p:spPr bwMode="auto">
              <a:xfrm>
                <a:off x="2357" y="3061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8" name="Freeform 364"/>
              <p:cNvSpPr>
                <a:spLocks/>
              </p:cNvSpPr>
              <p:nvPr/>
            </p:nvSpPr>
            <p:spPr bwMode="auto">
              <a:xfrm>
                <a:off x="2357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9" name="Freeform 365"/>
              <p:cNvSpPr>
                <a:spLocks/>
              </p:cNvSpPr>
              <p:nvPr/>
            </p:nvSpPr>
            <p:spPr bwMode="auto">
              <a:xfrm>
                <a:off x="2353" y="3048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0" name="Freeform 366"/>
              <p:cNvSpPr>
                <a:spLocks/>
              </p:cNvSpPr>
              <p:nvPr/>
            </p:nvSpPr>
            <p:spPr bwMode="auto">
              <a:xfrm>
                <a:off x="2349" y="304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1" name="Freeform 367"/>
              <p:cNvSpPr>
                <a:spLocks/>
              </p:cNvSpPr>
              <p:nvPr/>
            </p:nvSpPr>
            <p:spPr bwMode="auto">
              <a:xfrm>
                <a:off x="2324" y="3031"/>
                <a:ext cx="33" cy="21"/>
              </a:xfrm>
              <a:custGeom>
                <a:avLst/>
                <a:gdLst>
                  <a:gd name="T0" fmla="*/ 3 w 8"/>
                  <a:gd name="T1" fmla="*/ 1 h 5"/>
                  <a:gd name="T2" fmla="*/ 2 w 8"/>
                  <a:gd name="T3" fmla="*/ 1 h 5"/>
                  <a:gd name="T4" fmla="*/ 3 w 8"/>
                  <a:gd name="T5" fmla="*/ 1 h 5"/>
                  <a:gd name="T6" fmla="*/ 0 w 8"/>
                  <a:gd name="T7" fmla="*/ 2 h 5"/>
                  <a:gd name="T8" fmla="*/ 3 w 8"/>
                  <a:gd name="T9" fmla="*/ 3 h 5"/>
                  <a:gd name="T10" fmla="*/ 2 w 8"/>
                  <a:gd name="T11" fmla="*/ 3 h 5"/>
                  <a:gd name="T12" fmla="*/ 4 w 8"/>
                  <a:gd name="T13" fmla="*/ 3 h 5"/>
                  <a:gd name="T14" fmla="*/ 2 w 8"/>
                  <a:gd name="T15" fmla="*/ 4 h 5"/>
                  <a:gd name="T16" fmla="*/ 2 w 8"/>
                  <a:gd name="T17" fmla="*/ 4 h 5"/>
                  <a:gd name="T18" fmla="*/ 3 w 8"/>
                  <a:gd name="T19" fmla="*/ 4 h 5"/>
                  <a:gd name="T20" fmla="*/ 3 w 8"/>
                  <a:gd name="T21" fmla="*/ 4 h 5"/>
                  <a:gd name="T22" fmla="*/ 3 w 8"/>
                  <a:gd name="T23" fmla="*/ 4 h 5"/>
                  <a:gd name="T24" fmla="*/ 4 w 8"/>
                  <a:gd name="T25" fmla="*/ 4 h 5"/>
                  <a:gd name="T26" fmla="*/ 3 w 8"/>
                  <a:gd name="T27" fmla="*/ 4 h 5"/>
                  <a:gd name="T28" fmla="*/ 4 w 8"/>
                  <a:gd name="T29" fmla="*/ 4 h 5"/>
                  <a:gd name="T30" fmla="*/ 3 w 8"/>
                  <a:gd name="T31" fmla="*/ 4 h 5"/>
                  <a:gd name="T32" fmla="*/ 5 w 8"/>
                  <a:gd name="T33" fmla="*/ 4 h 5"/>
                  <a:gd name="T34" fmla="*/ 6 w 8"/>
                  <a:gd name="T35" fmla="*/ 4 h 5"/>
                  <a:gd name="T36" fmla="*/ 5 w 8"/>
                  <a:gd name="T37" fmla="*/ 4 h 5"/>
                  <a:gd name="T38" fmla="*/ 5 w 8"/>
                  <a:gd name="T39" fmla="*/ 4 h 5"/>
                  <a:gd name="T40" fmla="*/ 4 w 8"/>
                  <a:gd name="T41" fmla="*/ 4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7 w 8"/>
                  <a:gd name="T49" fmla="*/ 3 h 5"/>
                  <a:gd name="T50" fmla="*/ 6 w 8"/>
                  <a:gd name="T51" fmla="*/ 3 h 5"/>
                  <a:gd name="T52" fmla="*/ 3 w 8"/>
                  <a:gd name="T53" fmla="*/ 4 h 5"/>
                  <a:gd name="T54" fmla="*/ 3 w 8"/>
                  <a:gd name="T55" fmla="*/ 3 h 5"/>
                  <a:gd name="T56" fmla="*/ 5 w 8"/>
                  <a:gd name="T57" fmla="*/ 3 h 5"/>
                  <a:gd name="T58" fmla="*/ 4 w 8"/>
                  <a:gd name="T59" fmla="*/ 3 h 5"/>
                  <a:gd name="T60" fmla="*/ 6 w 8"/>
                  <a:gd name="T61" fmla="*/ 2 h 5"/>
                  <a:gd name="T62" fmla="*/ 4 w 8"/>
                  <a:gd name="T63" fmla="*/ 3 h 5"/>
                  <a:gd name="T64" fmla="*/ 4 w 8"/>
                  <a:gd name="T65" fmla="*/ 2 h 5"/>
                  <a:gd name="T66" fmla="*/ 5 w 8"/>
                  <a:gd name="T67" fmla="*/ 2 h 5"/>
                  <a:gd name="T68" fmla="*/ 4 w 8"/>
                  <a:gd name="T69" fmla="*/ 2 h 5"/>
                  <a:gd name="T70" fmla="*/ 4 w 8"/>
                  <a:gd name="T71" fmla="*/ 1 h 5"/>
                  <a:gd name="T72" fmla="*/ 3 w 8"/>
                  <a:gd name="T73" fmla="*/ 2 h 5"/>
                  <a:gd name="T74" fmla="*/ 3 w 8"/>
                  <a:gd name="T75" fmla="*/ 1 h 5"/>
                  <a:gd name="T76" fmla="*/ 3 w 8"/>
                  <a:gd name="T77" fmla="*/ 1 h 5"/>
                  <a:gd name="T78" fmla="*/ 1 w 8"/>
                  <a:gd name="T79" fmla="*/ 2 h 5"/>
                  <a:gd name="T80" fmla="*/ 3 w 8"/>
                  <a:gd name="T8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3" y="0"/>
                      <a:pt x="0" y="2"/>
                    </a:cubicBezTo>
                    <a:cubicBezTo>
                      <a:pt x="1" y="2"/>
                      <a:pt x="0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4"/>
                      <a:pt x="4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1" y="5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5"/>
                      <a:pt x="5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3"/>
                      <a:pt x="4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5" y="3"/>
                      <a:pt x="3" y="4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5" y="3"/>
                      <a:pt x="6" y="3"/>
                      <a:pt x="4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2" name="Freeform 368"/>
              <p:cNvSpPr>
                <a:spLocks/>
              </p:cNvSpPr>
              <p:nvPr/>
            </p:nvSpPr>
            <p:spPr bwMode="auto">
              <a:xfrm>
                <a:off x="2324" y="3031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3" name="Freeform 369"/>
              <p:cNvSpPr>
                <a:spLocks/>
              </p:cNvSpPr>
              <p:nvPr/>
            </p:nvSpPr>
            <p:spPr bwMode="auto">
              <a:xfrm>
                <a:off x="2311" y="3027"/>
                <a:ext cx="26" cy="13"/>
              </a:xfrm>
              <a:custGeom>
                <a:avLst/>
                <a:gdLst>
                  <a:gd name="T0" fmla="*/ 3 w 6"/>
                  <a:gd name="T1" fmla="*/ 1 h 3"/>
                  <a:gd name="T2" fmla="*/ 2 w 6"/>
                  <a:gd name="T3" fmla="*/ 1 h 3"/>
                  <a:gd name="T4" fmla="*/ 2 w 6"/>
                  <a:gd name="T5" fmla="*/ 2 h 3"/>
                  <a:gd name="T6" fmla="*/ 4 w 6"/>
                  <a:gd name="T7" fmla="*/ 2 h 3"/>
                  <a:gd name="T8" fmla="*/ 3 w 6"/>
                  <a:gd name="T9" fmla="*/ 2 h 3"/>
                  <a:gd name="T10" fmla="*/ 5 w 6"/>
                  <a:gd name="T11" fmla="*/ 2 h 3"/>
                  <a:gd name="T12" fmla="*/ 4 w 6"/>
                  <a:gd name="T13" fmla="*/ 2 h 3"/>
                  <a:gd name="T14" fmla="*/ 5 w 6"/>
                  <a:gd name="T15" fmla="*/ 2 h 3"/>
                  <a:gd name="T16" fmla="*/ 4 w 6"/>
                  <a:gd name="T17" fmla="*/ 2 h 3"/>
                  <a:gd name="T18" fmla="*/ 5 w 6"/>
                  <a:gd name="T19" fmla="*/ 1 h 3"/>
                  <a:gd name="T20" fmla="*/ 3 w 6"/>
                  <a:gd name="T21" fmla="*/ 2 h 3"/>
                  <a:gd name="T22" fmla="*/ 5 w 6"/>
                  <a:gd name="T23" fmla="*/ 1 h 3"/>
                  <a:gd name="T24" fmla="*/ 5 w 6"/>
                  <a:gd name="T25" fmla="*/ 0 h 3"/>
                  <a:gd name="T26" fmla="*/ 5 w 6"/>
                  <a:gd name="T27" fmla="*/ 1 h 3"/>
                  <a:gd name="T28" fmla="*/ 4 w 6"/>
                  <a:gd name="T29" fmla="*/ 1 h 3"/>
                  <a:gd name="T30" fmla="*/ 5 w 6"/>
                  <a:gd name="T31" fmla="*/ 0 h 3"/>
                  <a:gd name="T32" fmla="*/ 4 w 6"/>
                  <a:gd name="T33" fmla="*/ 0 h 3"/>
                  <a:gd name="T34" fmla="*/ 2 w 6"/>
                  <a:gd name="T35" fmla="*/ 1 h 3"/>
                  <a:gd name="T36" fmla="*/ 4 w 6"/>
                  <a:gd name="T37" fmla="*/ 0 h 3"/>
                  <a:gd name="T38" fmla="*/ 4 w 6"/>
                  <a:gd name="T39" fmla="*/ 0 h 3"/>
                  <a:gd name="T40" fmla="*/ 1 w 6"/>
                  <a:gd name="T41" fmla="*/ 1 h 3"/>
                  <a:gd name="T42" fmla="*/ 3 w 6"/>
                  <a:gd name="T4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3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2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2"/>
                      <a:pt x="5" y="1"/>
                      <a:pt x="5" y="0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4" name="Rectangle 370"/>
              <p:cNvSpPr>
                <a:spLocks noChangeArrowheads="1"/>
              </p:cNvSpPr>
              <p:nvPr/>
            </p:nvSpPr>
            <p:spPr bwMode="auto">
              <a:xfrm>
                <a:off x="2320" y="3031"/>
                <a:ext cx="1" cy="5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5" name="Freeform 371"/>
              <p:cNvSpPr>
                <a:spLocks/>
              </p:cNvSpPr>
              <p:nvPr/>
            </p:nvSpPr>
            <p:spPr bwMode="auto">
              <a:xfrm>
                <a:off x="1231" y="25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6" name="Freeform 372"/>
              <p:cNvSpPr>
                <a:spLocks/>
              </p:cNvSpPr>
              <p:nvPr/>
            </p:nvSpPr>
            <p:spPr bwMode="auto">
              <a:xfrm>
                <a:off x="1231" y="2513"/>
                <a:ext cx="17" cy="17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1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3 w 4"/>
                  <a:gd name="T11" fmla="*/ 1 h 4"/>
                  <a:gd name="T12" fmla="*/ 3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1" y="3"/>
                      <a:pt x="2" y="2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1"/>
                      <a:pt x="3" y="2"/>
                      <a:pt x="3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7" name="Freeform 373"/>
              <p:cNvSpPr>
                <a:spLocks/>
              </p:cNvSpPr>
              <p:nvPr/>
            </p:nvSpPr>
            <p:spPr bwMode="auto">
              <a:xfrm>
                <a:off x="1235" y="2517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8" name="Freeform 374"/>
              <p:cNvSpPr>
                <a:spLocks/>
              </p:cNvSpPr>
              <p:nvPr/>
            </p:nvSpPr>
            <p:spPr bwMode="auto">
              <a:xfrm>
                <a:off x="1231" y="2522"/>
                <a:ext cx="9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9" name="Freeform 375"/>
              <p:cNvSpPr>
                <a:spLocks/>
              </p:cNvSpPr>
              <p:nvPr/>
            </p:nvSpPr>
            <p:spPr bwMode="auto">
              <a:xfrm>
                <a:off x="1235" y="2522"/>
                <a:ext cx="0" cy="4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0" name="Freeform 376"/>
              <p:cNvSpPr>
                <a:spLocks/>
              </p:cNvSpPr>
              <p:nvPr/>
            </p:nvSpPr>
            <p:spPr bwMode="auto">
              <a:xfrm>
                <a:off x="1231" y="2517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1" name="Freeform 377"/>
              <p:cNvSpPr>
                <a:spLocks/>
              </p:cNvSpPr>
              <p:nvPr/>
            </p:nvSpPr>
            <p:spPr bwMode="auto">
              <a:xfrm>
                <a:off x="1235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2" name="Freeform 378"/>
              <p:cNvSpPr>
                <a:spLocks/>
              </p:cNvSpPr>
              <p:nvPr/>
            </p:nvSpPr>
            <p:spPr bwMode="auto">
              <a:xfrm>
                <a:off x="1235" y="2522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3" name="Freeform 379"/>
              <p:cNvSpPr>
                <a:spLocks/>
              </p:cNvSpPr>
              <p:nvPr/>
            </p:nvSpPr>
            <p:spPr bwMode="auto">
              <a:xfrm>
                <a:off x="1231" y="251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0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4" name="Freeform 380"/>
              <p:cNvSpPr>
                <a:spLocks/>
              </p:cNvSpPr>
              <p:nvPr/>
            </p:nvSpPr>
            <p:spPr bwMode="auto">
              <a:xfrm>
                <a:off x="1252" y="25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5" name="Freeform 381"/>
              <p:cNvSpPr>
                <a:spLocks/>
              </p:cNvSpPr>
              <p:nvPr/>
            </p:nvSpPr>
            <p:spPr bwMode="auto">
              <a:xfrm>
                <a:off x="1235" y="2505"/>
                <a:ext cx="21" cy="12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2 h 3"/>
                  <a:gd name="T4" fmla="*/ 1 w 5"/>
                  <a:gd name="T5" fmla="*/ 2 h 3"/>
                  <a:gd name="T6" fmla="*/ 2 w 5"/>
                  <a:gd name="T7" fmla="*/ 2 h 3"/>
                  <a:gd name="T8" fmla="*/ 0 w 5"/>
                  <a:gd name="T9" fmla="*/ 3 h 3"/>
                  <a:gd name="T10" fmla="*/ 2 w 5"/>
                  <a:gd name="T11" fmla="*/ 2 h 3"/>
                  <a:gd name="T12" fmla="*/ 1 w 5"/>
                  <a:gd name="T13" fmla="*/ 3 h 3"/>
                  <a:gd name="T14" fmla="*/ 3 w 5"/>
                  <a:gd name="T15" fmla="*/ 2 h 3"/>
                  <a:gd name="T16" fmla="*/ 2 w 5"/>
                  <a:gd name="T17" fmla="*/ 2 h 3"/>
                  <a:gd name="T18" fmla="*/ 4 w 5"/>
                  <a:gd name="T19" fmla="*/ 1 h 3"/>
                  <a:gd name="T20" fmla="*/ 5 w 5"/>
                  <a:gd name="T21" fmla="*/ 0 h 3"/>
                  <a:gd name="T22" fmla="*/ 1 w 5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5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6" name="Freeform 382"/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7" name="Freeform 383"/>
              <p:cNvSpPr>
                <a:spLocks/>
              </p:cNvSpPr>
              <p:nvPr/>
            </p:nvSpPr>
            <p:spPr bwMode="auto">
              <a:xfrm>
                <a:off x="1235" y="2505"/>
                <a:ext cx="21" cy="8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1 w 5"/>
                  <a:gd name="T9" fmla="*/ 2 h 2"/>
                  <a:gd name="T10" fmla="*/ 4 w 5"/>
                  <a:gd name="T11" fmla="*/ 0 h 2"/>
                  <a:gd name="T12" fmla="*/ 3 w 5"/>
                  <a:gd name="T13" fmla="*/ 1 h 2"/>
                  <a:gd name="T14" fmla="*/ 3 w 5"/>
                  <a:gd name="T15" fmla="*/ 1 h 2"/>
                  <a:gd name="T16" fmla="*/ 2 w 5"/>
                  <a:gd name="T17" fmla="*/ 1 h 2"/>
                  <a:gd name="T18" fmla="*/ 1 w 5"/>
                  <a:gd name="T19" fmla="*/ 1 h 2"/>
                  <a:gd name="T20" fmla="*/ 0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5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8" name="Freeform 384"/>
              <p:cNvSpPr>
                <a:spLocks/>
              </p:cNvSpPr>
              <p:nvPr/>
            </p:nvSpPr>
            <p:spPr bwMode="auto">
              <a:xfrm>
                <a:off x="1235" y="251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9" name="Freeform 385"/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0" name="Freeform 386"/>
              <p:cNvSpPr>
                <a:spLocks/>
              </p:cNvSpPr>
              <p:nvPr/>
            </p:nvSpPr>
            <p:spPr bwMode="auto">
              <a:xfrm>
                <a:off x="1235" y="2513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1" name="Freeform 387"/>
              <p:cNvSpPr>
                <a:spLocks/>
              </p:cNvSpPr>
              <p:nvPr/>
            </p:nvSpPr>
            <p:spPr bwMode="auto">
              <a:xfrm>
                <a:off x="1223" y="2496"/>
                <a:ext cx="29" cy="17"/>
              </a:xfrm>
              <a:custGeom>
                <a:avLst/>
                <a:gdLst>
                  <a:gd name="T0" fmla="*/ 5 w 7"/>
                  <a:gd name="T1" fmla="*/ 0 h 4"/>
                  <a:gd name="T2" fmla="*/ 4 w 7"/>
                  <a:gd name="T3" fmla="*/ 0 h 4"/>
                  <a:gd name="T4" fmla="*/ 3 w 7"/>
                  <a:gd name="T5" fmla="*/ 0 h 4"/>
                  <a:gd name="T6" fmla="*/ 0 w 7"/>
                  <a:gd name="T7" fmla="*/ 1 h 4"/>
                  <a:gd name="T8" fmla="*/ 2 w 7"/>
                  <a:gd name="T9" fmla="*/ 1 h 4"/>
                  <a:gd name="T10" fmla="*/ 0 w 7"/>
                  <a:gd name="T11" fmla="*/ 1 h 4"/>
                  <a:gd name="T12" fmla="*/ 1 w 7"/>
                  <a:gd name="T13" fmla="*/ 2 h 4"/>
                  <a:gd name="T14" fmla="*/ 2 w 7"/>
                  <a:gd name="T15" fmla="*/ 2 h 4"/>
                  <a:gd name="T16" fmla="*/ 2 w 7"/>
                  <a:gd name="T17" fmla="*/ 3 h 4"/>
                  <a:gd name="T18" fmla="*/ 4 w 7"/>
                  <a:gd name="T19" fmla="*/ 3 h 4"/>
                  <a:gd name="T20" fmla="*/ 3 w 7"/>
                  <a:gd name="T21" fmla="*/ 3 h 4"/>
                  <a:gd name="T22" fmla="*/ 3 w 7"/>
                  <a:gd name="T23" fmla="*/ 3 h 4"/>
                  <a:gd name="T24" fmla="*/ 2 w 7"/>
                  <a:gd name="T25" fmla="*/ 4 h 4"/>
                  <a:gd name="T26" fmla="*/ 5 w 7"/>
                  <a:gd name="T27" fmla="*/ 3 h 4"/>
                  <a:gd name="T28" fmla="*/ 2 w 7"/>
                  <a:gd name="T29" fmla="*/ 4 h 4"/>
                  <a:gd name="T30" fmla="*/ 4 w 7"/>
                  <a:gd name="T31" fmla="*/ 3 h 4"/>
                  <a:gd name="T32" fmla="*/ 5 w 7"/>
                  <a:gd name="T33" fmla="*/ 3 h 4"/>
                  <a:gd name="T34" fmla="*/ 6 w 7"/>
                  <a:gd name="T35" fmla="*/ 2 h 4"/>
                  <a:gd name="T36" fmla="*/ 3 w 7"/>
                  <a:gd name="T37" fmla="*/ 3 h 4"/>
                  <a:gd name="T38" fmla="*/ 5 w 7"/>
                  <a:gd name="T39" fmla="*/ 2 h 4"/>
                  <a:gd name="T40" fmla="*/ 6 w 7"/>
                  <a:gd name="T41" fmla="*/ 1 h 4"/>
                  <a:gd name="T42" fmla="*/ 3 w 7"/>
                  <a:gd name="T43" fmla="*/ 2 h 4"/>
                  <a:gd name="T44" fmla="*/ 4 w 7"/>
                  <a:gd name="T45" fmla="*/ 2 h 4"/>
                  <a:gd name="T46" fmla="*/ 3 w 7"/>
                  <a:gd name="T47" fmla="*/ 2 h 4"/>
                  <a:gd name="T48" fmla="*/ 5 w 7"/>
                  <a:gd name="T49" fmla="*/ 1 h 4"/>
                  <a:gd name="T50" fmla="*/ 2 w 7"/>
                  <a:gd name="T51" fmla="*/ 2 h 4"/>
                  <a:gd name="T52" fmla="*/ 5 w 7"/>
                  <a:gd name="T53" fmla="*/ 1 h 4"/>
                  <a:gd name="T54" fmla="*/ 4 w 7"/>
                  <a:gd name="T55" fmla="*/ 1 h 4"/>
                  <a:gd name="T56" fmla="*/ 3 w 7"/>
                  <a:gd name="T57" fmla="*/ 1 h 4"/>
                  <a:gd name="T58" fmla="*/ 5 w 7"/>
                  <a:gd name="T59" fmla="*/ 1 h 4"/>
                  <a:gd name="T60" fmla="*/ 4 w 7"/>
                  <a:gd name="T61" fmla="*/ 1 h 4"/>
                  <a:gd name="T62" fmla="*/ 3 w 7"/>
                  <a:gd name="T63" fmla="*/ 1 h 4"/>
                  <a:gd name="T64" fmla="*/ 3 w 7"/>
                  <a:gd name="T65" fmla="*/ 1 h 4"/>
                  <a:gd name="T66" fmla="*/ 5 w 7"/>
                  <a:gd name="T67" fmla="*/ 0 h 4"/>
                  <a:gd name="T68" fmla="*/ 6 w 7"/>
                  <a:gd name="T69" fmla="*/ 0 h 4"/>
                  <a:gd name="T70" fmla="*/ 3 w 7"/>
                  <a:gd name="T71" fmla="*/ 0 h 4"/>
                  <a:gd name="T72" fmla="*/ 5 w 7"/>
                  <a:gd name="T7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5" y="3"/>
                      <a:pt x="6" y="2"/>
                    </a:cubicBezTo>
                    <a:cubicBezTo>
                      <a:pt x="7" y="2"/>
                      <a:pt x="4" y="3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6" y="1"/>
                    </a:cubicBezTo>
                    <a:cubicBezTo>
                      <a:pt x="4" y="2"/>
                      <a:pt x="6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3" y="1"/>
                      <a:pt x="5" y="1"/>
                      <a:pt x="5" y="1"/>
                    </a:cubicBezTo>
                    <a:cubicBezTo>
                      <a:pt x="6" y="0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2" name="Rectangle 388"/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Freeform 389"/>
              <p:cNvSpPr>
                <a:spLocks/>
              </p:cNvSpPr>
              <p:nvPr/>
            </p:nvSpPr>
            <p:spPr bwMode="auto">
              <a:xfrm>
                <a:off x="1244" y="24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Rectangle 390"/>
              <p:cNvSpPr>
                <a:spLocks noChangeArrowheads="1"/>
              </p:cNvSpPr>
              <p:nvPr/>
            </p:nvSpPr>
            <p:spPr bwMode="auto">
              <a:xfrm>
                <a:off x="1227" y="250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Freeform 391"/>
              <p:cNvSpPr>
                <a:spLocks/>
              </p:cNvSpPr>
              <p:nvPr/>
            </p:nvSpPr>
            <p:spPr bwMode="auto">
              <a:xfrm>
                <a:off x="1244" y="2496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Freeform 392"/>
              <p:cNvSpPr>
                <a:spLocks/>
              </p:cNvSpPr>
              <p:nvPr/>
            </p:nvSpPr>
            <p:spPr bwMode="auto">
              <a:xfrm>
                <a:off x="1248" y="250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Rectangle 393"/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Freeform 394"/>
              <p:cNvSpPr>
                <a:spLocks/>
              </p:cNvSpPr>
              <p:nvPr/>
            </p:nvSpPr>
            <p:spPr bwMode="auto">
              <a:xfrm>
                <a:off x="1214" y="2492"/>
                <a:ext cx="38" cy="9"/>
              </a:xfrm>
              <a:custGeom>
                <a:avLst/>
                <a:gdLst>
                  <a:gd name="T0" fmla="*/ 2 w 9"/>
                  <a:gd name="T1" fmla="*/ 0 h 2"/>
                  <a:gd name="T2" fmla="*/ 1 w 9"/>
                  <a:gd name="T3" fmla="*/ 0 h 2"/>
                  <a:gd name="T4" fmla="*/ 4 w 9"/>
                  <a:gd name="T5" fmla="*/ 0 h 2"/>
                  <a:gd name="T6" fmla="*/ 1 w 9"/>
                  <a:gd name="T7" fmla="*/ 0 h 2"/>
                  <a:gd name="T8" fmla="*/ 4 w 9"/>
                  <a:gd name="T9" fmla="*/ 1 h 2"/>
                  <a:gd name="T10" fmla="*/ 2 w 9"/>
                  <a:gd name="T11" fmla="*/ 1 h 2"/>
                  <a:gd name="T12" fmla="*/ 6 w 9"/>
                  <a:gd name="T13" fmla="*/ 1 h 2"/>
                  <a:gd name="T14" fmla="*/ 2 w 9"/>
                  <a:gd name="T15" fmla="*/ 1 h 2"/>
                  <a:gd name="T16" fmla="*/ 2 w 9"/>
                  <a:gd name="T17" fmla="*/ 1 h 2"/>
                  <a:gd name="T18" fmla="*/ 3 w 9"/>
                  <a:gd name="T19" fmla="*/ 2 h 2"/>
                  <a:gd name="T20" fmla="*/ 5 w 9"/>
                  <a:gd name="T21" fmla="*/ 1 h 2"/>
                  <a:gd name="T22" fmla="*/ 7 w 9"/>
                  <a:gd name="T23" fmla="*/ 1 h 2"/>
                  <a:gd name="T24" fmla="*/ 6 w 9"/>
                  <a:gd name="T25" fmla="*/ 1 h 2"/>
                  <a:gd name="T26" fmla="*/ 7 w 9"/>
                  <a:gd name="T27" fmla="*/ 1 h 2"/>
                  <a:gd name="T28" fmla="*/ 6 w 9"/>
                  <a:gd name="T29" fmla="*/ 1 h 2"/>
                  <a:gd name="T30" fmla="*/ 7 w 9"/>
                  <a:gd name="T31" fmla="*/ 1 h 2"/>
                  <a:gd name="T32" fmla="*/ 6 w 9"/>
                  <a:gd name="T33" fmla="*/ 1 h 2"/>
                  <a:gd name="T34" fmla="*/ 6 w 9"/>
                  <a:gd name="T35" fmla="*/ 1 h 2"/>
                  <a:gd name="T36" fmla="*/ 5 w 9"/>
                  <a:gd name="T37" fmla="*/ 1 h 2"/>
                  <a:gd name="T38" fmla="*/ 6 w 9"/>
                  <a:gd name="T39" fmla="*/ 0 h 2"/>
                  <a:gd name="T40" fmla="*/ 5 w 9"/>
                  <a:gd name="T41" fmla="*/ 1 h 2"/>
                  <a:gd name="T42" fmla="*/ 7 w 9"/>
                  <a:gd name="T43" fmla="*/ 0 h 2"/>
                  <a:gd name="T44" fmla="*/ 6 w 9"/>
                  <a:gd name="T45" fmla="*/ 0 h 2"/>
                  <a:gd name="T46" fmla="*/ 7 w 9"/>
                  <a:gd name="T47" fmla="*/ 0 h 2"/>
                  <a:gd name="T48" fmla="*/ 4 w 9"/>
                  <a:gd name="T49" fmla="*/ 1 h 2"/>
                  <a:gd name="T50" fmla="*/ 6 w 9"/>
                  <a:gd name="T51" fmla="*/ 0 h 2"/>
                  <a:gd name="T52" fmla="*/ 6 w 9"/>
                  <a:gd name="T53" fmla="*/ 0 h 2"/>
                  <a:gd name="T54" fmla="*/ 6 w 9"/>
                  <a:gd name="T55" fmla="*/ 0 h 2"/>
                  <a:gd name="T56" fmla="*/ 5 w 9"/>
                  <a:gd name="T57" fmla="*/ 0 h 2"/>
                  <a:gd name="T58" fmla="*/ 5 w 9"/>
                  <a:gd name="T59" fmla="*/ 0 h 2"/>
                  <a:gd name="T60" fmla="*/ 4 w 9"/>
                  <a:gd name="T61" fmla="*/ 0 h 2"/>
                  <a:gd name="T62" fmla="*/ 4 w 9"/>
                  <a:gd name="T63" fmla="*/ 0 h 2"/>
                  <a:gd name="T64" fmla="*/ 2 w 9"/>
                  <a:gd name="T65" fmla="*/ 0 h 2"/>
                  <a:gd name="T66" fmla="*/ 4 w 9"/>
                  <a:gd name="T67" fmla="*/ 0 h 2"/>
                  <a:gd name="T68" fmla="*/ 2 w 9"/>
                  <a:gd name="T6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7" y="1"/>
                      <a:pt x="6" y="1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6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5" y="0"/>
                      <a:pt x="3" y="0"/>
                      <a:pt x="6" y="0"/>
                    </a:cubicBezTo>
                    <a:cubicBezTo>
                      <a:pt x="7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Freeform 395"/>
              <p:cNvSpPr>
                <a:spLocks/>
              </p:cNvSpPr>
              <p:nvPr/>
            </p:nvSpPr>
            <p:spPr bwMode="auto">
              <a:xfrm>
                <a:off x="1240" y="2496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Freeform 396"/>
              <p:cNvSpPr>
                <a:spLocks/>
              </p:cNvSpPr>
              <p:nvPr/>
            </p:nvSpPr>
            <p:spPr bwMode="auto">
              <a:xfrm>
                <a:off x="1210" y="2484"/>
                <a:ext cx="42" cy="4"/>
              </a:xfrm>
              <a:custGeom>
                <a:avLst/>
                <a:gdLst>
                  <a:gd name="T0" fmla="*/ 5 w 10"/>
                  <a:gd name="T1" fmla="*/ 1 h 1"/>
                  <a:gd name="T2" fmla="*/ 7 w 10"/>
                  <a:gd name="T3" fmla="*/ 1 h 1"/>
                  <a:gd name="T4" fmla="*/ 4 w 10"/>
                  <a:gd name="T5" fmla="*/ 1 h 1"/>
                  <a:gd name="T6" fmla="*/ 3 w 10"/>
                  <a:gd name="T7" fmla="*/ 1 h 1"/>
                  <a:gd name="T8" fmla="*/ 6 w 10"/>
                  <a:gd name="T9" fmla="*/ 1 h 1"/>
                  <a:gd name="T10" fmla="*/ 6 w 10"/>
                  <a:gd name="T11" fmla="*/ 1 h 1"/>
                  <a:gd name="T12" fmla="*/ 5 w 10"/>
                  <a:gd name="T13" fmla="*/ 1 h 1"/>
                  <a:gd name="T14" fmla="*/ 3 w 10"/>
                  <a:gd name="T15" fmla="*/ 0 h 1"/>
                  <a:gd name="T16" fmla="*/ 4 w 10"/>
                  <a:gd name="T17" fmla="*/ 1 h 1"/>
                  <a:gd name="T18" fmla="*/ 6 w 10"/>
                  <a:gd name="T19" fmla="*/ 1 h 1"/>
                  <a:gd name="T20" fmla="*/ 1 w 10"/>
                  <a:gd name="T21" fmla="*/ 0 h 1"/>
                  <a:gd name="T22" fmla="*/ 1 w 10"/>
                  <a:gd name="T23" fmla="*/ 0 h 1"/>
                  <a:gd name="T24" fmla="*/ 4 w 10"/>
                  <a:gd name="T25" fmla="*/ 0 h 1"/>
                  <a:gd name="T26" fmla="*/ 3 w 10"/>
                  <a:gd name="T27" fmla="*/ 0 h 1"/>
                  <a:gd name="T28" fmla="*/ 2 w 10"/>
                  <a:gd name="T29" fmla="*/ 0 h 1"/>
                  <a:gd name="T30" fmla="*/ 2 w 10"/>
                  <a:gd name="T31" fmla="*/ 1 h 1"/>
                  <a:gd name="T32" fmla="*/ 2 w 10"/>
                  <a:gd name="T33" fmla="*/ 1 h 1"/>
                  <a:gd name="T34" fmla="*/ 3 w 10"/>
                  <a:gd name="T35" fmla="*/ 1 h 1"/>
                  <a:gd name="T36" fmla="*/ 6 w 10"/>
                  <a:gd name="T37" fmla="*/ 1 h 1"/>
                  <a:gd name="T38" fmla="*/ 5 w 10"/>
                  <a:gd name="T39" fmla="*/ 1 h 1"/>
                  <a:gd name="T40" fmla="*/ 7 w 10"/>
                  <a:gd name="T41" fmla="*/ 1 h 1"/>
                  <a:gd name="T42" fmla="*/ 8 w 10"/>
                  <a:gd name="T43" fmla="*/ 1 h 1"/>
                  <a:gd name="T44" fmla="*/ 8 w 10"/>
                  <a:gd name="T45" fmla="*/ 1 h 1"/>
                  <a:gd name="T46" fmla="*/ 5 w 10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">
                    <a:moveTo>
                      <a:pt x="5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4" y="0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7" y="1"/>
                      <a:pt x="8" y="1"/>
                    </a:cubicBezTo>
                    <a:cubicBezTo>
                      <a:pt x="10" y="1"/>
                      <a:pt x="7" y="1"/>
                      <a:pt x="8" y="1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Freeform 397"/>
              <p:cNvSpPr>
                <a:spLocks/>
              </p:cNvSpPr>
              <p:nvPr/>
            </p:nvSpPr>
            <p:spPr bwMode="auto">
              <a:xfrm>
                <a:off x="1231" y="2488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4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2" name="Freeform 398"/>
              <p:cNvSpPr>
                <a:spLocks/>
              </p:cNvSpPr>
              <p:nvPr/>
            </p:nvSpPr>
            <p:spPr bwMode="auto">
              <a:xfrm>
                <a:off x="1219" y="248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3" name="Freeform 399"/>
              <p:cNvSpPr>
                <a:spLocks/>
              </p:cNvSpPr>
              <p:nvPr/>
            </p:nvSpPr>
            <p:spPr bwMode="auto">
              <a:xfrm>
                <a:off x="1235" y="2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4" name="Freeform 400"/>
              <p:cNvSpPr>
                <a:spLocks/>
              </p:cNvSpPr>
              <p:nvPr/>
            </p:nvSpPr>
            <p:spPr bwMode="auto">
              <a:xfrm>
                <a:off x="1214" y="2480"/>
                <a:ext cx="17" cy="4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1 w 4"/>
                  <a:gd name="T7" fmla="*/ 1 h 1"/>
                  <a:gd name="T8" fmla="*/ 1 w 4"/>
                  <a:gd name="T9" fmla="*/ 0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3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5" name="Freeform 401"/>
              <p:cNvSpPr>
                <a:spLocks/>
              </p:cNvSpPr>
              <p:nvPr/>
            </p:nvSpPr>
            <p:spPr bwMode="auto">
              <a:xfrm>
                <a:off x="1219" y="2463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2 w 7"/>
                  <a:gd name="T13" fmla="*/ 3 h 5"/>
                  <a:gd name="T14" fmla="*/ 5 w 7"/>
                  <a:gd name="T15" fmla="*/ 4 h 5"/>
                  <a:gd name="T16" fmla="*/ 1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4 w 7"/>
                  <a:gd name="T27" fmla="*/ 3 h 5"/>
                  <a:gd name="T28" fmla="*/ 5 w 7"/>
                  <a:gd name="T29" fmla="*/ 3 h 5"/>
                  <a:gd name="T30" fmla="*/ 4 w 7"/>
                  <a:gd name="T31" fmla="*/ 2 h 5"/>
                  <a:gd name="T32" fmla="*/ 5 w 7"/>
                  <a:gd name="T33" fmla="*/ 2 h 5"/>
                  <a:gd name="T34" fmla="*/ 2 w 7"/>
                  <a:gd name="T35" fmla="*/ 2 h 5"/>
                  <a:gd name="T36" fmla="*/ 2 w 7"/>
                  <a:gd name="T37" fmla="*/ 1 h 5"/>
                  <a:gd name="T38" fmla="*/ 4 w 7"/>
                  <a:gd name="T39" fmla="*/ 2 h 5"/>
                  <a:gd name="T40" fmla="*/ 3 w 7"/>
                  <a:gd name="T41" fmla="*/ 2 h 5"/>
                  <a:gd name="T42" fmla="*/ 5 w 7"/>
                  <a:gd name="T43" fmla="*/ 2 h 5"/>
                  <a:gd name="T44" fmla="*/ 3 w 7"/>
                  <a:gd name="T45" fmla="*/ 1 h 5"/>
                  <a:gd name="T46" fmla="*/ 3 w 7"/>
                  <a:gd name="T47" fmla="*/ 1 h 5"/>
                  <a:gd name="T48" fmla="*/ 0 w 7"/>
                  <a:gd name="T49" fmla="*/ 0 h 5"/>
                  <a:gd name="T50" fmla="*/ 0 w 7"/>
                  <a:gd name="T51" fmla="*/ 1 h 5"/>
                  <a:gd name="T52" fmla="*/ 2 w 7"/>
                  <a:gd name="T53" fmla="*/ 2 h 5"/>
                  <a:gd name="T54" fmla="*/ 0 w 7"/>
                  <a:gd name="T55" fmla="*/ 2 h 5"/>
                  <a:gd name="T56" fmla="*/ 2 w 7"/>
                  <a:gd name="T57" fmla="*/ 2 h 5"/>
                  <a:gd name="T58" fmla="*/ 0 w 7"/>
                  <a:gd name="T59" fmla="*/ 2 h 5"/>
                  <a:gd name="T60" fmla="*/ 2 w 7"/>
                  <a:gd name="T61" fmla="*/ 2 h 5"/>
                  <a:gd name="T62" fmla="*/ 0 w 7"/>
                  <a:gd name="T63" fmla="*/ 2 h 5"/>
                  <a:gd name="T64" fmla="*/ 0 w 7"/>
                  <a:gd name="T65" fmla="*/ 4 h 5"/>
                  <a:gd name="T66" fmla="*/ 2 w 7"/>
                  <a:gd name="T67" fmla="*/ 4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4 h 5"/>
                  <a:gd name="T74" fmla="*/ 0 w 7"/>
                  <a:gd name="T75" fmla="*/ 4 h 5"/>
                  <a:gd name="T76" fmla="*/ 1 w 7"/>
                  <a:gd name="T77" fmla="*/ 4 h 5"/>
                  <a:gd name="T78" fmla="*/ 0 w 7"/>
                  <a:gd name="T79" fmla="*/ 4 h 5"/>
                  <a:gd name="T80" fmla="*/ 4 w 7"/>
                  <a:gd name="T81" fmla="*/ 5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4" y="3"/>
                      <a:pt x="4" y="4"/>
                      <a:pt x="5" y="4"/>
                    </a:cubicBezTo>
                    <a:cubicBezTo>
                      <a:pt x="4" y="4"/>
                      <a:pt x="3" y="3"/>
                      <a:pt x="1" y="3"/>
                    </a:cubicBezTo>
                    <a:cubicBezTo>
                      <a:pt x="3" y="3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3"/>
                      <a:pt x="2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2" y="2"/>
                    </a:cubicBezTo>
                    <a:cubicBezTo>
                      <a:pt x="5" y="2"/>
                      <a:pt x="1" y="1"/>
                      <a:pt x="2" y="1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" y="2"/>
                      <a:pt x="0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1" y="4"/>
                      <a:pt x="7" y="5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6" name="Freeform 402"/>
              <p:cNvSpPr>
                <a:spLocks/>
              </p:cNvSpPr>
              <p:nvPr/>
            </p:nvSpPr>
            <p:spPr bwMode="auto">
              <a:xfrm>
                <a:off x="1214" y="2480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7" name="Freeform 403"/>
              <p:cNvSpPr>
                <a:spLocks/>
              </p:cNvSpPr>
              <p:nvPr/>
            </p:nvSpPr>
            <p:spPr bwMode="auto">
              <a:xfrm>
                <a:off x="1231" y="24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8" name="Rectangle 404"/>
              <p:cNvSpPr>
                <a:spLocks noChangeArrowheads="1"/>
              </p:cNvSpPr>
              <p:nvPr/>
            </p:nvSpPr>
            <p:spPr bwMode="auto">
              <a:xfrm>
                <a:off x="1219" y="248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9" name="Freeform 405"/>
              <p:cNvSpPr>
                <a:spLocks/>
              </p:cNvSpPr>
              <p:nvPr/>
            </p:nvSpPr>
            <p:spPr bwMode="auto">
              <a:xfrm>
                <a:off x="1231" y="248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Freeform 407"/>
            <p:cNvSpPr>
              <a:spLocks/>
            </p:cNvSpPr>
            <p:nvPr/>
          </p:nvSpPr>
          <p:spPr bwMode="auto">
            <a:xfrm>
              <a:off x="2791225" y="4212432"/>
              <a:ext cx="5953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408"/>
            <p:cNvSpPr>
              <a:spLocks/>
            </p:cNvSpPr>
            <p:nvPr/>
          </p:nvSpPr>
          <p:spPr bwMode="auto">
            <a:xfrm>
              <a:off x="2801941" y="42076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409"/>
            <p:cNvSpPr>
              <a:spLocks/>
            </p:cNvSpPr>
            <p:nvPr/>
          </p:nvSpPr>
          <p:spPr bwMode="auto">
            <a:xfrm>
              <a:off x="2772175" y="4168378"/>
              <a:ext cx="39291" cy="48816"/>
            </a:xfrm>
            <a:custGeom>
              <a:avLst/>
              <a:gdLst>
                <a:gd name="T0" fmla="*/ 5 w 8"/>
                <a:gd name="T1" fmla="*/ 3 h 10"/>
                <a:gd name="T2" fmla="*/ 4 w 8"/>
                <a:gd name="T3" fmla="*/ 1 h 10"/>
                <a:gd name="T4" fmla="*/ 3 w 8"/>
                <a:gd name="T5" fmla="*/ 0 h 10"/>
                <a:gd name="T6" fmla="*/ 4 w 8"/>
                <a:gd name="T7" fmla="*/ 2 h 10"/>
                <a:gd name="T8" fmla="*/ 3 w 8"/>
                <a:gd name="T9" fmla="*/ 2 h 10"/>
                <a:gd name="T10" fmla="*/ 2 w 8"/>
                <a:gd name="T11" fmla="*/ 3 h 10"/>
                <a:gd name="T12" fmla="*/ 3 w 8"/>
                <a:gd name="T13" fmla="*/ 4 h 10"/>
                <a:gd name="T14" fmla="*/ 3 w 8"/>
                <a:gd name="T15" fmla="*/ 4 h 10"/>
                <a:gd name="T16" fmla="*/ 2 w 8"/>
                <a:gd name="T17" fmla="*/ 4 h 10"/>
                <a:gd name="T18" fmla="*/ 5 w 8"/>
                <a:gd name="T19" fmla="*/ 6 h 10"/>
                <a:gd name="T20" fmla="*/ 5 w 8"/>
                <a:gd name="T21" fmla="*/ 6 h 10"/>
                <a:gd name="T22" fmla="*/ 3 w 8"/>
                <a:gd name="T23" fmla="*/ 6 h 10"/>
                <a:gd name="T24" fmla="*/ 3 w 8"/>
                <a:gd name="T25" fmla="*/ 6 h 10"/>
                <a:gd name="T26" fmla="*/ 2 w 8"/>
                <a:gd name="T27" fmla="*/ 6 h 10"/>
                <a:gd name="T28" fmla="*/ 3 w 8"/>
                <a:gd name="T29" fmla="*/ 7 h 10"/>
                <a:gd name="T30" fmla="*/ 4 w 8"/>
                <a:gd name="T31" fmla="*/ 8 h 10"/>
                <a:gd name="T32" fmla="*/ 3 w 8"/>
                <a:gd name="T33" fmla="*/ 7 h 10"/>
                <a:gd name="T34" fmla="*/ 3 w 8"/>
                <a:gd name="T35" fmla="*/ 8 h 10"/>
                <a:gd name="T36" fmla="*/ 2 w 8"/>
                <a:gd name="T37" fmla="*/ 9 h 10"/>
                <a:gd name="T38" fmla="*/ 3 w 8"/>
                <a:gd name="T39" fmla="*/ 8 h 10"/>
                <a:gd name="T40" fmla="*/ 2 w 8"/>
                <a:gd name="T41" fmla="*/ 8 h 10"/>
                <a:gd name="T42" fmla="*/ 6 w 8"/>
                <a:gd name="T43" fmla="*/ 9 h 10"/>
                <a:gd name="T44" fmla="*/ 6 w 8"/>
                <a:gd name="T45" fmla="*/ 9 h 10"/>
                <a:gd name="T46" fmla="*/ 6 w 8"/>
                <a:gd name="T47" fmla="*/ 9 h 10"/>
                <a:gd name="T48" fmla="*/ 6 w 8"/>
                <a:gd name="T49" fmla="*/ 9 h 10"/>
                <a:gd name="T50" fmla="*/ 7 w 8"/>
                <a:gd name="T51" fmla="*/ 9 h 10"/>
                <a:gd name="T52" fmla="*/ 6 w 8"/>
                <a:gd name="T53" fmla="*/ 8 h 10"/>
                <a:gd name="T54" fmla="*/ 6 w 8"/>
                <a:gd name="T55" fmla="*/ 8 h 10"/>
                <a:gd name="T56" fmla="*/ 6 w 8"/>
                <a:gd name="T57" fmla="*/ 8 h 10"/>
                <a:gd name="T58" fmla="*/ 6 w 8"/>
                <a:gd name="T59" fmla="*/ 8 h 10"/>
                <a:gd name="T60" fmla="*/ 5 w 8"/>
                <a:gd name="T61" fmla="*/ 7 h 10"/>
                <a:gd name="T62" fmla="*/ 7 w 8"/>
                <a:gd name="T63" fmla="*/ 8 h 10"/>
                <a:gd name="T64" fmla="*/ 7 w 8"/>
                <a:gd name="T65" fmla="*/ 8 h 10"/>
                <a:gd name="T66" fmla="*/ 6 w 8"/>
                <a:gd name="T67" fmla="*/ 7 h 10"/>
                <a:gd name="T68" fmla="*/ 5 w 8"/>
                <a:gd name="T69" fmla="*/ 6 h 10"/>
                <a:gd name="T70" fmla="*/ 5 w 8"/>
                <a:gd name="T71" fmla="*/ 5 h 10"/>
                <a:gd name="T72" fmla="*/ 5 w 8"/>
                <a:gd name="T73" fmla="*/ 5 h 10"/>
                <a:gd name="T74" fmla="*/ 5 w 8"/>
                <a:gd name="T75" fmla="*/ 4 h 10"/>
                <a:gd name="T76" fmla="*/ 4 w 8"/>
                <a:gd name="T77" fmla="*/ 3 h 10"/>
                <a:gd name="T78" fmla="*/ 6 w 8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cubicBezTo>
                    <a:pt x="6" y="4"/>
                    <a:pt x="6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3" y="1"/>
                    <a:pt x="3" y="0"/>
                  </a:cubicBezTo>
                  <a:cubicBezTo>
                    <a:pt x="3" y="1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5" y="3"/>
                    <a:pt x="5" y="3"/>
                  </a:cubicBezTo>
                  <a:cubicBezTo>
                    <a:pt x="1" y="0"/>
                    <a:pt x="6" y="5"/>
                    <a:pt x="3" y="2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3" y="3"/>
                    <a:pt x="4" y="4"/>
                    <a:pt x="2" y="3"/>
                  </a:cubicBezTo>
                  <a:cubicBezTo>
                    <a:pt x="5" y="5"/>
                    <a:pt x="1" y="2"/>
                    <a:pt x="4" y="5"/>
                  </a:cubicBezTo>
                  <a:cubicBezTo>
                    <a:pt x="3" y="4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4" y="5"/>
                    <a:pt x="3" y="4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4" y="5"/>
                    <a:pt x="4" y="5"/>
                    <a:pt x="2" y="4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4" y="6"/>
                    <a:pt x="6" y="7"/>
                    <a:pt x="5" y="6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4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6"/>
                    <a:pt x="5" y="8"/>
                    <a:pt x="3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2" y="7"/>
                    <a:pt x="1" y="7"/>
                    <a:pt x="3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0" y="8"/>
                    <a:pt x="2" y="9"/>
                  </a:cubicBezTo>
                  <a:cubicBezTo>
                    <a:pt x="3" y="9"/>
                    <a:pt x="5" y="10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7"/>
                    <a:pt x="3" y="8"/>
                    <a:pt x="2" y="8"/>
                  </a:cubicBezTo>
                  <a:cubicBezTo>
                    <a:pt x="4" y="9"/>
                    <a:pt x="4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4" y="8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6" y="9"/>
                    <a:pt x="5" y="8"/>
                    <a:pt x="7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4" y="7"/>
                    <a:pt x="6" y="8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4" y="6"/>
                    <a:pt x="6" y="7"/>
                    <a:pt x="5" y="7"/>
                  </a:cubicBezTo>
                  <a:cubicBezTo>
                    <a:pt x="6" y="8"/>
                    <a:pt x="5" y="7"/>
                    <a:pt x="7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6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6" y="6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5" y="5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5" y="4"/>
                    <a:pt x="8" y="7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5" y="4"/>
                    <a:pt x="4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6"/>
                    <a:pt x="4" y="2"/>
                    <a:pt x="7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410"/>
            <p:cNvSpPr>
              <a:spLocks/>
            </p:cNvSpPr>
            <p:nvPr/>
          </p:nvSpPr>
          <p:spPr bwMode="auto">
            <a:xfrm>
              <a:off x="2801941" y="4198144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11"/>
            <p:cNvSpPr>
              <a:spLocks/>
            </p:cNvSpPr>
            <p:nvPr/>
          </p:nvSpPr>
          <p:spPr bwMode="auto">
            <a:xfrm>
              <a:off x="2801941" y="4193382"/>
              <a:ext cx="0" cy="4762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412"/>
            <p:cNvSpPr>
              <a:spLocks/>
            </p:cNvSpPr>
            <p:nvPr/>
          </p:nvSpPr>
          <p:spPr bwMode="auto">
            <a:xfrm>
              <a:off x="2801941" y="4187428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Rectangle 413"/>
            <p:cNvSpPr>
              <a:spLocks noChangeArrowheads="1"/>
            </p:cNvSpPr>
            <p:nvPr/>
          </p:nvSpPr>
          <p:spPr bwMode="auto">
            <a:xfrm>
              <a:off x="2801941" y="4182666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414"/>
            <p:cNvSpPr>
              <a:spLocks/>
            </p:cNvSpPr>
            <p:nvPr/>
          </p:nvSpPr>
          <p:spPr bwMode="auto">
            <a:xfrm>
              <a:off x="2786462" y="4152900"/>
              <a:ext cx="25003" cy="34528"/>
            </a:xfrm>
            <a:custGeom>
              <a:avLst/>
              <a:gdLst>
                <a:gd name="T0" fmla="*/ 4 w 5"/>
                <a:gd name="T1" fmla="*/ 3 h 7"/>
                <a:gd name="T2" fmla="*/ 4 w 5"/>
                <a:gd name="T3" fmla="*/ 1 h 7"/>
                <a:gd name="T4" fmla="*/ 5 w 5"/>
                <a:gd name="T5" fmla="*/ 2 h 7"/>
                <a:gd name="T6" fmla="*/ 4 w 5"/>
                <a:gd name="T7" fmla="*/ 0 h 7"/>
                <a:gd name="T8" fmla="*/ 3 w 5"/>
                <a:gd name="T9" fmla="*/ 2 h 7"/>
                <a:gd name="T10" fmla="*/ 2 w 5"/>
                <a:gd name="T11" fmla="*/ 1 h 7"/>
                <a:gd name="T12" fmla="*/ 3 w 5"/>
                <a:gd name="T13" fmla="*/ 3 h 7"/>
                <a:gd name="T14" fmla="*/ 1 w 5"/>
                <a:gd name="T15" fmla="*/ 2 h 7"/>
                <a:gd name="T16" fmla="*/ 1 w 5"/>
                <a:gd name="T17" fmla="*/ 3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  <a:gd name="T24" fmla="*/ 2 w 5"/>
                <a:gd name="T25" fmla="*/ 4 h 7"/>
                <a:gd name="T26" fmla="*/ 1 w 5"/>
                <a:gd name="T27" fmla="*/ 3 h 7"/>
                <a:gd name="T28" fmla="*/ 2 w 5"/>
                <a:gd name="T29" fmla="*/ 4 h 7"/>
                <a:gd name="T30" fmla="*/ 1 w 5"/>
                <a:gd name="T31" fmla="*/ 3 h 7"/>
                <a:gd name="T32" fmla="*/ 2 w 5"/>
                <a:gd name="T33" fmla="*/ 5 h 7"/>
                <a:gd name="T34" fmla="*/ 3 w 5"/>
                <a:gd name="T35" fmla="*/ 6 h 7"/>
                <a:gd name="T36" fmla="*/ 2 w 5"/>
                <a:gd name="T37" fmla="*/ 5 h 7"/>
                <a:gd name="T38" fmla="*/ 2 w 5"/>
                <a:gd name="T39" fmla="*/ 5 h 7"/>
                <a:gd name="T40" fmla="*/ 2 w 5"/>
                <a:gd name="T41" fmla="*/ 4 h 7"/>
                <a:gd name="T42" fmla="*/ 3 w 5"/>
                <a:gd name="T43" fmla="*/ 6 h 7"/>
                <a:gd name="T44" fmla="*/ 4 w 5"/>
                <a:gd name="T45" fmla="*/ 6 h 7"/>
                <a:gd name="T46" fmla="*/ 4 w 5"/>
                <a:gd name="T47" fmla="*/ 6 h 7"/>
                <a:gd name="T48" fmla="*/ 4 w 5"/>
                <a:gd name="T49" fmla="*/ 6 h 7"/>
                <a:gd name="T50" fmla="*/ 3 w 5"/>
                <a:gd name="T51" fmla="*/ 5 h 7"/>
                <a:gd name="T52" fmla="*/ 2 w 5"/>
                <a:gd name="T53" fmla="*/ 3 h 7"/>
                <a:gd name="T54" fmla="*/ 2 w 5"/>
                <a:gd name="T55" fmla="*/ 3 h 7"/>
                <a:gd name="T56" fmla="*/ 3 w 5"/>
                <a:gd name="T57" fmla="*/ 5 h 7"/>
                <a:gd name="T58" fmla="*/ 3 w 5"/>
                <a:gd name="T59" fmla="*/ 4 h 7"/>
                <a:gd name="T60" fmla="*/ 4 w 5"/>
                <a:gd name="T61" fmla="*/ 6 h 7"/>
                <a:gd name="T62" fmla="*/ 3 w 5"/>
                <a:gd name="T63" fmla="*/ 4 h 7"/>
                <a:gd name="T64" fmla="*/ 4 w 5"/>
                <a:gd name="T65" fmla="*/ 3 h 7"/>
                <a:gd name="T66" fmla="*/ 4 w 5"/>
                <a:gd name="T67" fmla="*/ 4 h 7"/>
                <a:gd name="T68" fmla="*/ 3 w 5"/>
                <a:gd name="T69" fmla="*/ 3 h 7"/>
                <a:gd name="T70" fmla="*/ 4 w 5"/>
                <a:gd name="T71" fmla="*/ 4 h 7"/>
                <a:gd name="T72" fmla="*/ 4 w 5"/>
                <a:gd name="T73" fmla="*/ 3 h 7"/>
                <a:gd name="T74" fmla="*/ 4 w 5"/>
                <a:gd name="T75" fmla="*/ 3 h 7"/>
                <a:gd name="T76" fmla="*/ 4 w 5"/>
                <a:gd name="T77" fmla="*/ 3 h 7"/>
                <a:gd name="T78" fmla="*/ 3 w 5"/>
                <a:gd name="T79" fmla="*/ 1 h 7"/>
                <a:gd name="T80" fmla="*/ 4 w 5"/>
                <a:gd name="T8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5" y="2"/>
                    <a:pt x="4" y="0"/>
                  </a:cubicBezTo>
                  <a:cubicBezTo>
                    <a:pt x="3" y="1"/>
                    <a:pt x="2" y="0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0" y="0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4"/>
                    <a:pt x="0" y="2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2"/>
                    <a:pt x="3" y="5"/>
                    <a:pt x="2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5" y="7"/>
                    <a:pt x="2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4" y="5"/>
                    <a:pt x="4" y="5"/>
                    <a:pt x="4" y="3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0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415"/>
            <p:cNvSpPr>
              <a:spLocks/>
            </p:cNvSpPr>
            <p:nvPr/>
          </p:nvSpPr>
          <p:spPr bwMode="auto">
            <a:xfrm>
              <a:off x="2801941" y="4148138"/>
              <a:ext cx="9525" cy="14287"/>
            </a:xfrm>
            <a:custGeom>
              <a:avLst/>
              <a:gdLst>
                <a:gd name="T0" fmla="*/ 1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416"/>
            <p:cNvSpPr>
              <a:spLocks/>
            </p:cNvSpPr>
            <p:nvPr/>
          </p:nvSpPr>
          <p:spPr bwMode="auto">
            <a:xfrm>
              <a:off x="2801941" y="4132660"/>
              <a:ext cx="20241" cy="35719"/>
            </a:xfrm>
            <a:custGeom>
              <a:avLst/>
              <a:gdLst>
                <a:gd name="T0" fmla="*/ 2 w 4"/>
                <a:gd name="T1" fmla="*/ 3 h 7"/>
                <a:gd name="T2" fmla="*/ 2 w 4"/>
                <a:gd name="T3" fmla="*/ 2 h 7"/>
                <a:gd name="T4" fmla="*/ 1 w 4"/>
                <a:gd name="T5" fmla="*/ 2 h 7"/>
                <a:gd name="T6" fmla="*/ 2 w 4"/>
                <a:gd name="T7" fmla="*/ 4 h 7"/>
                <a:gd name="T8" fmla="*/ 1 w 4"/>
                <a:gd name="T9" fmla="*/ 3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2 w 4"/>
                <a:gd name="T21" fmla="*/ 3 h 7"/>
                <a:gd name="T22" fmla="*/ 2 w 4"/>
                <a:gd name="T23" fmla="*/ 5 h 7"/>
                <a:gd name="T24" fmla="*/ 3 w 4"/>
                <a:gd name="T25" fmla="*/ 6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6 h 7"/>
                <a:gd name="T32" fmla="*/ 3 w 4"/>
                <a:gd name="T33" fmla="*/ 4 h 7"/>
                <a:gd name="T34" fmla="*/ 3 w 4"/>
                <a:gd name="T35" fmla="*/ 2 h 7"/>
                <a:gd name="T36" fmla="*/ 3 w 4"/>
                <a:gd name="T37" fmla="*/ 4 h 7"/>
                <a:gd name="T38" fmla="*/ 3 w 4"/>
                <a:gd name="T39" fmla="*/ 4 h 7"/>
                <a:gd name="T40" fmla="*/ 3 w 4"/>
                <a:gd name="T41" fmla="*/ 1 h 7"/>
                <a:gd name="T42" fmla="*/ 2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5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2"/>
                    <a:pt x="3" y="5"/>
                    <a:pt x="3" y="6"/>
                  </a:cubicBezTo>
                  <a:cubicBezTo>
                    <a:pt x="3" y="4"/>
                    <a:pt x="3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Rectangle 417"/>
            <p:cNvSpPr>
              <a:spLocks noChangeArrowheads="1"/>
            </p:cNvSpPr>
            <p:nvPr/>
          </p:nvSpPr>
          <p:spPr bwMode="auto">
            <a:xfrm>
              <a:off x="2811466" y="4143375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418"/>
            <p:cNvSpPr>
              <a:spLocks/>
            </p:cNvSpPr>
            <p:nvPr/>
          </p:nvSpPr>
          <p:spPr bwMode="auto">
            <a:xfrm>
              <a:off x="3773491" y="4913709"/>
              <a:ext cx="0" cy="10716"/>
            </a:xfrm>
            <a:custGeom>
              <a:avLst/>
              <a:gdLst>
                <a:gd name="T0" fmla="*/ 5 h 9"/>
                <a:gd name="T1" fmla="*/ 9 h 9"/>
                <a:gd name="T2" fmla="*/ 0 h 9"/>
                <a:gd name="T3" fmla="*/ 5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419"/>
            <p:cNvSpPr>
              <a:spLocks/>
            </p:cNvSpPr>
            <p:nvPr/>
          </p:nvSpPr>
          <p:spPr bwMode="auto">
            <a:xfrm>
              <a:off x="3773491" y="4913709"/>
              <a:ext cx="10716" cy="25003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4 h 5"/>
                <a:gd name="T4" fmla="*/ 0 w 2"/>
                <a:gd name="T5" fmla="*/ 0 h 5"/>
                <a:gd name="T6" fmla="*/ 1 w 2"/>
                <a:gd name="T7" fmla="*/ 3 h 5"/>
                <a:gd name="T8" fmla="*/ 1 w 2"/>
                <a:gd name="T9" fmla="*/ 2 h 5"/>
                <a:gd name="T10" fmla="*/ 2 w 2"/>
                <a:gd name="T11" fmla="*/ 4 h 5"/>
                <a:gd name="T12" fmla="*/ 2 w 2"/>
                <a:gd name="T13" fmla="*/ 3 h 5"/>
                <a:gd name="T14" fmla="*/ 2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1"/>
                    <a:pt x="1" y="2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1" y="3"/>
                    <a:pt x="2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420"/>
            <p:cNvSpPr>
              <a:spLocks/>
            </p:cNvSpPr>
            <p:nvPr/>
          </p:nvSpPr>
          <p:spPr bwMode="auto">
            <a:xfrm>
              <a:off x="3778253" y="4924425"/>
              <a:ext cx="5953" cy="476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421"/>
            <p:cNvSpPr>
              <a:spLocks/>
            </p:cNvSpPr>
            <p:nvPr/>
          </p:nvSpPr>
          <p:spPr bwMode="auto">
            <a:xfrm>
              <a:off x="3773491" y="4919663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422"/>
            <p:cNvSpPr>
              <a:spLocks/>
            </p:cNvSpPr>
            <p:nvPr/>
          </p:nvSpPr>
          <p:spPr bwMode="auto">
            <a:xfrm>
              <a:off x="3778253" y="4919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423"/>
            <p:cNvSpPr>
              <a:spLocks/>
            </p:cNvSpPr>
            <p:nvPr/>
          </p:nvSpPr>
          <p:spPr bwMode="auto">
            <a:xfrm>
              <a:off x="3773491" y="4913709"/>
              <a:ext cx="10716" cy="20241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1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4 h 4"/>
                <a:gd name="T12" fmla="*/ 1 w 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1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424"/>
            <p:cNvSpPr>
              <a:spLocks/>
            </p:cNvSpPr>
            <p:nvPr/>
          </p:nvSpPr>
          <p:spPr bwMode="auto">
            <a:xfrm>
              <a:off x="3778253" y="4919663"/>
              <a:ext cx="0" cy="476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Rectangle 425"/>
            <p:cNvSpPr>
              <a:spLocks noChangeArrowheads="1"/>
            </p:cNvSpPr>
            <p:nvPr/>
          </p:nvSpPr>
          <p:spPr bwMode="auto">
            <a:xfrm>
              <a:off x="3778253" y="4919663"/>
              <a:ext cx="1191" cy="476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426"/>
            <p:cNvSpPr>
              <a:spLocks/>
            </p:cNvSpPr>
            <p:nvPr/>
          </p:nvSpPr>
          <p:spPr bwMode="auto">
            <a:xfrm>
              <a:off x="3778253" y="4919663"/>
              <a:ext cx="10716" cy="1428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0" y="0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427"/>
            <p:cNvSpPr>
              <a:spLocks/>
            </p:cNvSpPr>
            <p:nvPr/>
          </p:nvSpPr>
          <p:spPr bwMode="auto">
            <a:xfrm>
              <a:off x="3793731" y="4938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428"/>
            <p:cNvSpPr>
              <a:spLocks/>
            </p:cNvSpPr>
            <p:nvPr/>
          </p:nvSpPr>
          <p:spPr bwMode="auto">
            <a:xfrm>
              <a:off x="3784206" y="4924425"/>
              <a:ext cx="14288" cy="19050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1 w 3"/>
                <a:gd name="T5" fmla="*/ 0 h 4"/>
                <a:gd name="T6" fmla="*/ 1 w 3"/>
                <a:gd name="T7" fmla="*/ 1 h 4"/>
                <a:gd name="T8" fmla="*/ 0 w 3"/>
                <a:gd name="T9" fmla="*/ 0 h 4"/>
                <a:gd name="T10" fmla="*/ 1 w 3"/>
                <a:gd name="T11" fmla="*/ 1 h 4"/>
                <a:gd name="T12" fmla="*/ 0 w 3"/>
                <a:gd name="T13" fmla="*/ 0 h 4"/>
                <a:gd name="T14" fmla="*/ 1 w 3"/>
                <a:gd name="T15" fmla="*/ 2 h 4"/>
                <a:gd name="T16" fmla="*/ 1 w 3"/>
                <a:gd name="T17" fmla="*/ 2 h 4"/>
                <a:gd name="T18" fmla="*/ 2 w 3"/>
                <a:gd name="T19" fmla="*/ 3 h 4"/>
                <a:gd name="T20" fmla="*/ 3 w 3"/>
                <a:gd name="T21" fmla="*/ 4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0" y="0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429"/>
            <p:cNvSpPr>
              <a:spLocks/>
            </p:cNvSpPr>
            <p:nvPr/>
          </p:nvSpPr>
          <p:spPr bwMode="auto">
            <a:xfrm>
              <a:off x="3793731" y="4933950"/>
              <a:ext cx="0" cy="4762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430"/>
            <p:cNvSpPr>
              <a:spLocks/>
            </p:cNvSpPr>
            <p:nvPr/>
          </p:nvSpPr>
          <p:spPr bwMode="auto">
            <a:xfrm>
              <a:off x="3788969" y="4919663"/>
              <a:ext cx="14288" cy="2381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1 h 5"/>
                <a:gd name="T6" fmla="*/ 1 w 3"/>
                <a:gd name="T7" fmla="*/ 2 h 5"/>
                <a:gd name="T8" fmla="*/ 0 w 3"/>
                <a:gd name="T9" fmla="*/ 1 h 5"/>
                <a:gd name="T10" fmla="*/ 2 w 3"/>
                <a:gd name="T11" fmla="*/ 4 h 5"/>
                <a:gd name="T12" fmla="*/ 2 w 3"/>
                <a:gd name="T13" fmla="*/ 3 h 5"/>
                <a:gd name="T14" fmla="*/ 2 w 3"/>
                <a:gd name="T15" fmla="*/ 3 h 5"/>
                <a:gd name="T16" fmla="*/ 1 w 3"/>
                <a:gd name="T17" fmla="*/ 2 h 5"/>
                <a:gd name="T18" fmla="*/ 1 w 3"/>
                <a:gd name="T19" fmla="*/ 2 h 5"/>
                <a:gd name="T20" fmla="*/ 0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5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431"/>
            <p:cNvSpPr>
              <a:spLocks/>
            </p:cNvSpPr>
            <p:nvPr/>
          </p:nvSpPr>
          <p:spPr bwMode="auto">
            <a:xfrm>
              <a:off x="3784206" y="4919663"/>
              <a:ext cx="4763" cy="476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432"/>
            <p:cNvSpPr>
              <a:spLocks/>
            </p:cNvSpPr>
            <p:nvPr/>
          </p:nvSpPr>
          <p:spPr bwMode="auto">
            <a:xfrm>
              <a:off x="3798494" y="4933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433"/>
            <p:cNvSpPr>
              <a:spLocks/>
            </p:cNvSpPr>
            <p:nvPr/>
          </p:nvSpPr>
          <p:spPr bwMode="auto">
            <a:xfrm>
              <a:off x="3788969" y="4919663"/>
              <a:ext cx="0" cy="4762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434"/>
            <p:cNvSpPr>
              <a:spLocks/>
            </p:cNvSpPr>
            <p:nvPr/>
          </p:nvSpPr>
          <p:spPr bwMode="auto">
            <a:xfrm>
              <a:off x="3788969" y="4904184"/>
              <a:ext cx="25003" cy="34528"/>
            </a:xfrm>
            <a:custGeom>
              <a:avLst/>
              <a:gdLst>
                <a:gd name="T0" fmla="*/ 5 w 5"/>
                <a:gd name="T1" fmla="*/ 4 h 7"/>
                <a:gd name="T2" fmla="*/ 4 w 5"/>
                <a:gd name="T3" fmla="*/ 3 h 7"/>
                <a:gd name="T4" fmla="*/ 4 w 5"/>
                <a:gd name="T5" fmla="*/ 2 h 7"/>
                <a:gd name="T6" fmla="*/ 2 w 5"/>
                <a:gd name="T7" fmla="*/ 0 h 7"/>
                <a:gd name="T8" fmla="*/ 3 w 5"/>
                <a:gd name="T9" fmla="*/ 1 h 7"/>
                <a:gd name="T10" fmla="*/ 2 w 5"/>
                <a:gd name="T11" fmla="*/ 0 h 7"/>
                <a:gd name="T12" fmla="*/ 2 w 5"/>
                <a:gd name="T13" fmla="*/ 1 h 7"/>
                <a:gd name="T14" fmla="*/ 2 w 5"/>
                <a:gd name="T15" fmla="*/ 2 h 7"/>
                <a:gd name="T16" fmla="*/ 1 w 5"/>
                <a:gd name="T17" fmla="*/ 2 h 7"/>
                <a:gd name="T18" fmla="*/ 2 w 5"/>
                <a:gd name="T19" fmla="*/ 4 h 7"/>
                <a:gd name="T20" fmla="*/ 1 w 5"/>
                <a:gd name="T21" fmla="*/ 3 h 7"/>
                <a:gd name="T22" fmla="*/ 1 w 5"/>
                <a:gd name="T23" fmla="*/ 3 h 7"/>
                <a:gd name="T24" fmla="*/ 0 w 5"/>
                <a:gd name="T25" fmla="*/ 3 h 7"/>
                <a:gd name="T26" fmla="*/ 2 w 5"/>
                <a:gd name="T27" fmla="*/ 5 h 7"/>
                <a:gd name="T28" fmla="*/ 0 w 5"/>
                <a:gd name="T29" fmla="*/ 3 h 7"/>
                <a:gd name="T30" fmla="*/ 1 w 5"/>
                <a:gd name="T31" fmla="*/ 4 h 7"/>
                <a:gd name="T32" fmla="*/ 2 w 5"/>
                <a:gd name="T33" fmla="*/ 6 h 7"/>
                <a:gd name="T34" fmla="*/ 2 w 5"/>
                <a:gd name="T35" fmla="*/ 6 h 7"/>
                <a:gd name="T36" fmla="*/ 2 w 5"/>
                <a:gd name="T37" fmla="*/ 3 h 7"/>
                <a:gd name="T38" fmla="*/ 2 w 5"/>
                <a:gd name="T39" fmla="*/ 5 h 7"/>
                <a:gd name="T40" fmla="*/ 3 w 5"/>
                <a:gd name="T41" fmla="*/ 5 h 7"/>
                <a:gd name="T42" fmla="*/ 2 w 5"/>
                <a:gd name="T43" fmla="*/ 3 h 7"/>
                <a:gd name="T44" fmla="*/ 3 w 5"/>
                <a:gd name="T45" fmla="*/ 4 h 7"/>
                <a:gd name="T46" fmla="*/ 2 w 5"/>
                <a:gd name="T47" fmla="*/ 3 h 7"/>
                <a:gd name="T48" fmla="*/ 3 w 5"/>
                <a:gd name="T49" fmla="*/ 4 h 7"/>
                <a:gd name="T50" fmla="*/ 2 w 5"/>
                <a:gd name="T51" fmla="*/ 2 h 7"/>
                <a:gd name="T52" fmla="*/ 4 w 5"/>
                <a:gd name="T53" fmla="*/ 5 h 7"/>
                <a:gd name="T54" fmla="*/ 3 w 5"/>
                <a:gd name="T55" fmla="*/ 4 h 7"/>
                <a:gd name="T56" fmla="*/ 3 w 5"/>
                <a:gd name="T57" fmla="*/ 3 h 7"/>
                <a:gd name="T58" fmla="*/ 4 w 5"/>
                <a:gd name="T59" fmla="*/ 4 h 7"/>
                <a:gd name="T60" fmla="*/ 4 w 5"/>
                <a:gd name="T61" fmla="*/ 3 h 7"/>
                <a:gd name="T62" fmla="*/ 3 w 5"/>
                <a:gd name="T63" fmla="*/ 2 h 7"/>
                <a:gd name="T64" fmla="*/ 3 w 5"/>
                <a:gd name="T65" fmla="*/ 2 h 7"/>
                <a:gd name="T66" fmla="*/ 5 w 5"/>
                <a:gd name="T67" fmla="*/ 4 h 7"/>
                <a:gd name="T68" fmla="*/ 5 w 5"/>
                <a:gd name="T69" fmla="*/ 5 h 7"/>
                <a:gd name="T70" fmla="*/ 4 w 5"/>
                <a:gd name="T71" fmla="*/ 2 h 7"/>
                <a:gd name="T72" fmla="*/ 5 w 5"/>
                <a:gd name="T7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2" y="3"/>
                    <a:pt x="1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0" y="3"/>
                    <a:pt x="2" y="5"/>
                    <a:pt x="0" y="3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1" y="5"/>
                    <a:pt x="2" y="6"/>
                  </a:cubicBezTo>
                  <a:cubicBezTo>
                    <a:pt x="2" y="7"/>
                    <a:pt x="2" y="5"/>
                    <a:pt x="2" y="6"/>
                  </a:cubicBezTo>
                  <a:cubicBezTo>
                    <a:pt x="3" y="7"/>
                    <a:pt x="2" y="4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5"/>
                  </a:cubicBezTo>
                  <a:cubicBezTo>
                    <a:pt x="3" y="4"/>
                    <a:pt x="4" y="5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2"/>
                    <a:pt x="4" y="4"/>
                    <a:pt x="4" y="4"/>
                  </a:cubicBezTo>
                  <a:cubicBezTo>
                    <a:pt x="5" y="5"/>
                    <a:pt x="3" y="2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Rectangle 435"/>
            <p:cNvSpPr>
              <a:spLocks noChangeArrowheads="1"/>
            </p:cNvSpPr>
            <p:nvPr/>
          </p:nvSpPr>
          <p:spPr bwMode="auto">
            <a:xfrm>
              <a:off x="3813972" y="4929188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436"/>
            <p:cNvSpPr>
              <a:spLocks/>
            </p:cNvSpPr>
            <p:nvPr/>
          </p:nvSpPr>
          <p:spPr bwMode="auto">
            <a:xfrm>
              <a:off x="3813972" y="4924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Rectangle 437"/>
            <p:cNvSpPr>
              <a:spLocks noChangeArrowheads="1"/>
            </p:cNvSpPr>
            <p:nvPr/>
          </p:nvSpPr>
          <p:spPr bwMode="auto">
            <a:xfrm>
              <a:off x="3798494" y="4908947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438"/>
            <p:cNvSpPr>
              <a:spLocks/>
            </p:cNvSpPr>
            <p:nvPr/>
          </p:nvSpPr>
          <p:spPr bwMode="auto">
            <a:xfrm>
              <a:off x="3809210" y="4929188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439"/>
            <p:cNvSpPr>
              <a:spLocks/>
            </p:cNvSpPr>
            <p:nvPr/>
          </p:nvSpPr>
          <p:spPr bwMode="auto">
            <a:xfrm>
              <a:off x="3809210" y="4929188"/>
              <a:ext cx="0" cy="476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440"/>
            <p:cNvSpPr>
              <a:spLocks/>
            </p:cNvSpPr>
            <p:nvPr/>
          </p:nvSpPr>
          <p:spPr bwMode="auto">
            <a:xfrm>
              <a:off x="3813972" y="4924425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441"/>
            <p:cNvSpPr>
              <a:spLocks/>
            </p:cNvSpPr>
            <p:nvPr/>
          </p:nvSpPr>
          <p:spPr bwMode="auto">
            <a:xfrm>
              <a:off x="3798494" y="4894659"/>
              <a:ext cx="25003" cy="29766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0 h 6"/>
                <a:gd name="T4" fmla="*/ 3 w 5"/>
                <a:gd name="T5" fmla="*/ 3 h 6"/>
                <a:gd name="T6" fmla="*/ 1 w 5"/>
                <a:gd name="T7" fmla="*/ 1 h 6"/>
                <a:gd name="T8" fmla="*/ 2 w 5"/>
                <a:gd name="T9" fmla="*/ 3 h 6"/>
                <a:gd name="T10" fmla="*/ 1 w 5"/>
                <a:gd name="T11" fmla="*/ 2 h 6"/>
                <a:gd name="T12" fmla="*/ 3 w 5"/>
                <a:gd name="T13" fmla="*/ 4 h 6"/>
                <a:gd name="T14" fmla="*/ 0 w 5"/>
                <a:gd name="T15" fmla="*/ 2 h 6"/>
                <a:gd name="T16" fmla="*/ 0 w 5"/>
                <a:gd name="T17" fmla="*/ 1 h 6"/>
                <a:gd name="T18" fmla="*/ 1 w 5"/>
                <a:gd name="T19" fmla="*/ 2 h 6"/>
                <a:gd name="T20" fmla="*/ 2 w 5"/>
                <a:gd name="T21" fmla="*/ 4 h 6"/>
                <a:gd name="T22" fmla="*/ 3 w 5"/>
                <a:gd name="T23" fmla="*/ 6 h 6"/>
                <a:gd name="T24" fmla="*/ 2 w 5"/>
                <a:gd name="T25" fmla="*/ 4 h 6"/>
                <a:gd name="T26" fmla="*/ 3 w 5"/>
                <a:gd name="T27" fmla="*/ 5 h 6"/>
                <a:gd name="T28" fmla="*/ 3 w 5"/>
                <a:gd name="T29" fmla="*/ 5 h 6"/>
                <a:gd name="T30" fmla="*/ 4 w 5"/>
                <a:gd name="T31" fmla="*/ 6 h 6"/>
                <a:gd name="T32" fmla="*/ 3 w 5"/>
                <a:gd name="T33" fmla="*/ 5 h 6"/>
                <a:gd name="T34" fmla="*/ 3 w 5"/>
                <a:gd name="T35" fmla="*/ 5 h 6"/>
                <a:gd name="T36" fmla="*/ 2 w 5"/>
                <a:gd name="T37" fmla="*/ 3 h 6"/>
                <a:gd name="T38" fmla="*/ 3 w 5"/>
                <a:gd name="T39" fmla="*/ 5 h 6"/>
                <a:gd name="T40" fmla="*/ 3 w 5"/>
                <a:gd name="T41" fmla="*/ 4 h 6"/>
                <a:gd name="T42" fmla="*/ 4 w 5"/>
                <a:gd name="T43" fmla="*/ 5 h 6"/>
                <a:gd name="T44" fmla="*/ 3 w 5"/>
                <a:gd name="T45" fmla="*/ 4 h 6"/>
                <a:gd name="T46" fmla="*/ 4 w 5"/>
                <a:gd name="T47" fmla="*/ 5 h 6"/>
                <a:gd name="T48" fmla="*/ 2 w 5"/>
                <a:gd name="T49" fmla="*/ 2 h 6"/>
                <a:gd name="T50" fmla="*/ 4 w 5"/>
                <a:gd name="T51" fmla="*/ 4 h 6"/>
                <a:gd name="T52" fmla="*/ 4 w 5"/>
                <a:gd name="T53" fmla="*/ 4 h 6"/>
                <a:gd name="T54" fmla="*/ 4 w 5"/>
                <a:gd name="T55" fmla="*/ 4 h 6"/>
                <a:gd name="T56" fmla="*/ 3 w 5"/>
                <a:gd name="T57" fmla="*/ 3 h 6"/>
                <a:gd name="T58" fmla="*/ 3 w 5"/>
                <a:gd name="T59" fmla="*/ 3 h 6"/>
                <a:gd name="T60" fmla="*/ 3 w 5"/>
                <a:gd name="T61" fmla="*/ 2 h 6"/>
                <a:gd name="T62" fmla="*/ 3 w 5"/>
                <a:gd name="T63" fmla="*/ 2 h 6"/>
                <a:gd name="T64" fmla="*/ 2 w 5"/>
                <a:gd name="T65" fmla="*/ 1 h 6"/>
                <a:gd name="T66" fmla="*/ 2 w 5"/>
                <a:gd name="T67" fmla="*/ 2 h 6"/>
                <a:gd name="T68" fmla="*/ 1 w 5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1" y="1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4" y="5"/>
                    <a:pt x="3" y="4"/>
                  </a:cubicBezTo>
                  <a:cubicBezTo>
                    <a:pt x="2" y="3"/>
                    <a:pt x="2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3" y="5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5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4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3"/>
                    <a:pt x="2" y="2"/>
                    <a:pt x="4" y="4"/>
                  </a:cubicBezTo>
                  <a:cubicBezTo>
                    <a:pt x="4" y="4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5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442"/>
            <p:cNvSpPr>
              <a:spLocks/>
            </p:cNvSpPr>
            <p:nvPr/>
          </p:nvSpPr>
          <p:spPr bwMode="auto">
            <a:xfrm>
              <a:off x="3813972" y="4919663"/>
              <a:ext cx="4763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43"/>
            <p:cNvSpPr>
              <a:spLocks/>
            </p:cNvSpPr>
            <p:nvPr/>
          </p:nvSpPr>
          <p:spPr bwMode="auto">
            <a:xfrm>
              <a:off x="3803256" y="4883944"/>
              <a:ext cx="29766" cy="35719"/>
            </a:xfrm>
            <a:custGeom>
              <a:avLst/>
              <a:gdLst>
                <a:gd name="T0" fmla="*/ 2 w 6"/>
                <a:gd name="T1" fmla="*/ 4 h 7"/>
                <a:gd name="T2" fmla="*/ 4 w 6"/>
                <a:gd name="T3" fmla="*/ 5 h 7"/>
                <a:gd name="T4" fmla="*/ 1 w 6"/>
                <a:gd name="T5" fmla="*/ 3 h 7"/>
                <a:gd name="T6" fmla="*/ 1 w 6"/>
                <a:gd name="T7" fmla="*/ 2 h 7"/>
                <a:gd name="T8" fmla="*/ 3 w 6"/>
                <a:gd name="T9" fmla="*/ 4 h 7"/>
                <a:gd name="T10" fmla="*/ 4 w 6"/>
                <a:gd name="T11" fmla="*/ 5 h 7"/>
                <a:gd name="T12" fmla="*/ 2 w 6"/>
                <a:gd name="T13" fmla="*/ 3 h 7"/>
                <a:gd name="T14" fmla="*/ 2 w 6"/>
                <a:gd name="T15" fmla="*/ 2 h 7"/>
                <a:gd name="T16" fmla="*/ 2 w 6"/>
                <a:gd name="T17" fmla="*/ 3 h 7"/>
                <a:gd name="T18" fmla="*/ 4 w 6"/>
                <a:gd name="T19" fmla="*/ 4 h 7"/>
                <a:gd name="T20" fmla="*/ 0 w 6"/>
                <a:gd name="T21" fmla="*/ 0 h 7"/>
                <a:gd name="T22" fmla="*/ 0 w 6"/>
                <a:gd name="T23" fmla="*/ 1 h 7"/>
                <a:gd name="T24" fmla="*/ 2 w 6"/>
                <a:gd name="T25" fmla="*/ 2 h 7"/>
                <a:gd name="T26" fmla="*/ 1 w 6"/>
                <a:gd name="T27" fmla="*/ 2 h 7"/>
                <a:gd name="T28" fmla="*/ 1 w 6"/>
                <a:gd name="T29" fmla="*/ 1 h 7"/>
                <a:gd name="T30" fmla="*/ 0 w 6"/>
                <a:gd name="T31" fmla="*/ 2 h 7"/>
                <a:gd name="T32" fmla="*/ 0 w 6"/>
                <a:gd name="T33" fmla="*/ 2 h 7"/>
                <a:gd name="T34" fmla="*/ 1 w 6"/>
                <a:gd name="T35" fmla="*/ 3 h 7"/>
                <a:gd name="T36" fmla="*/ 3 w 6"/>
                <a:gd name="T37" fmla="*/ 4 h 7"/>
                <a:gd name="T38" fmla="*/ 2 w 6"/>
                <a:gd name="T39" fmla="*/ 4 h 7"/>
                <a:gd name="T40" fmla="*/ 4 w 6"/>
                <a:gd name="T41" fmla="*/ 5 h 7"/>
                <a:gd name="T42" fmla="*/ 4 w 6"/>
                <a:gd name="T43" fmla="*/ 6 h 7"/>
                <a:gd name="T44" fmla="*/ 4 w 6"/>
                <a:gd name="T45" fmla="*/ 6 h 7"/>
                <a:gd name="T46" fmla="*/ 2 w 6"/>
                <a:gd name="T4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4"/>
                    <a:pt x="3" y="5"/>
                    <a:pt x="4" y="5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2" y="3"/>
                    <a:pt x="3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6" y="7"/>
                    <a:pt x="3" y="5"/>
                    <a:pt x="4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44"/>
            <p:cNvSpPr>
              <a:spLocks/>
            </p:cNvSpPr>
            <p:nvPr/>
          </p:nvSpPr>
          <p:spPr bwMode="auto">
            <a:xfrm>
              <a:off x="3813972" y="4904184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45"/>
            <p:cNvSpPr>
              <a:spLocks/>
            </p:cNvSpPr>
            <p:nvPr/>
          </p:nvSpPr>
          <p:spPr bwMode="auto">
            <a:xfrm>
              <a:off x="3803256" y="4889897"/>
              <a:ext cx="595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46"/>
            <p:cNvSpPr>
              <a:spLocks/>
            </p:cNvSpPr>
            <p:nvPr/>
          </p:nvSpPr>
          <p:spPr bwMode="auto">
            <a:xfrm>
              <a:off x="3818735" y="4904184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7"/>
            <p:cNvSpPr>
              <a:spLocks/>
            </p:cNvSpPr>
            <p:nvPr/>
          </p:nvSpPr>
          <p:spPr bwMode="auto">
            <a:xfrm>
              <a:off x="3803256" y="4883944"/>
              <a:ext cx="15478" cy="1547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  <a:gd name="T8" fmla="*/ 1 w 3"/>
                <a:gd name="T9" fmla="*/ 1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1"/>
                    <a:pt x="1" y="1"/>
                  </a:cubicBezTo>
                  <a:cubicBezTo>
                    <a:pt x="2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48"/>
            <p:cNvSpPr>
              <a:spLocks/>
            </p:cNvSpPr>
            <p:nvPr/>
          </p:nvSpPr>
          <p:spPr bwMode="auto">
            <a:xfrm>
              <a:off x="3809210" y="4874419"/>
              <a:ext cx="29766" cy="34528"/>
            </a:xfrm>
            <a:custGeom>
              <a:avLst/>
              <a:gdLst>
                <a:gd name="T0" fmla="*/ 3 w 6"/>
                <a:gd name="T1" fmla="*/ 4 h 7"/>
                <a:gd name="T2" fmla="*/ 3 w 6"/>
                <a:gd name="T3" fmla="*/ 4 h 7"/>
                <a:gd name="T4" fmla="*/ 3 w 6"/>
                <a:gd name="T5" fmla="*/ 5 h 7"/>
                <a:gd name="T6" fmla="*/ 4 w 6"/>
                <a:gd name="T7" fmla="*/ 5 h 7"/>
                <a:gd name="T8" fmla="*/ 4 w 6"/>
                <a:gd name="T9" fmla="*/ 5 h 7"/>
                <a:gd name="T10" fmla="*/ 3 w 6"/>
                <a:gd name="T11" fmla="*/ 4 h 7"/>
                <a:gd name="T12" fmla="*/ 2 w 6"/>
                <a:gd name="T13" fmla="*/ 3 h 7"/>
                <a:gd name="T14" fmla="*/ 5 w 6"/>
                <a:gd name="T15" fmla="*/ 4 h 7"/>
                <a:gd name="T16" fmla="*/ 1 w 6"/>
                <a:gd name="T17" fmla="*/ 2 h 7"/>
                <a:gd name="T18" fmla="*/ 3 w 6"/>
                <a:gd name="T19" fmla="*/ 3 h 7"/>
                <a:gd name="T20" fmla="*/ 3 w 6"/>
                <a:gd name="T21" fmla="*/ 3 h 7"/>
                <a:gd name="T22" fmla="*/ 3 w 6"/>
                <a:gd name="T23" fmla="*/ 3 h 7"/>
                <a:gd name="T24" fmla="*/ 5 w 6"/>
                <a:gd name="T25" fmla="*/ 4 h 7"/>
                <a:gd name="T26" fmla="*/ 5 w 6"/>
                <a:gd name="T27" fmla="*/ 3 h 7"/>
                <a:gd name="T28" fmla="*/ 5 w 6"/>
                <a:gd name="T29" fmla="*/ 4 h 7"/>
                <a:gd name="T30" fmla="*/ 5 w 6"/>
                <a:gd name="T31" fmla="*/ 3 h 7"/>
                <a:gd name="T32" fmla="*/ 6 w 6"/>
                <a:gd name="T33" fmla="*/ 3 h 7"/>
                <a:gd name="T34" fmla="*/ 3 w 6"/>
                <a:gd name="T35" fmla="*/ 1 h 7"/>
                <a:gd name="T36" fmla="*/ 3 w 6"/>
                <a:gd name="T37" fmla="*/ 1 h 7"/>
                <a:gd name="T38" fmla="*/ 5 w 6"/>
                <a:gd name="T39" fmla="*/ 2 h 7"/>
                <a:gd name="T40" fmla="*/ 4 w 6"/>
                <a:gd name="T41" fmla="*/ 2 h 7"/>
                <a:gd name="T42" fmla="*/ 6 w 6"/>
                <a:gd name="T43" fmla="*/ 3 h 7"/>
                <a:gd name="T44" fmla="*/ 3 w 6"/>
                <a:gd name="T45" fmla="*/ 1 h 7"/>
                <a:gd name="T46" fmla="*/ 4 w 6"/>
                <a:gd name="T47" fmla="*/ 1 h 7"/>
                <a:gd name="T48" fmla="*/ 1 w 6"/>
                <a:gd name="T49" fmla="*/ 0 h 7"/>
                <a:gd name="T50" fmla="*/ 1 w 6"/>
                <a:gd name="T51" fmla="*/ 1 h 7"/>
                <a:gd name="T52" fmla="*/ 3 w 6"/>
                <a:gd name="T53" fmla="*/ 2 h 7"/>
                <a:gd name="T54" fmla="*/ 1 w 6"/>
                <a:gd name="T55" fmla="*/ 1 h 7"/>
                <a:gd name="T56" fmla="*/ 3 w 6"/>
                <a:gd name="T57" fmla="*/ 2 h 7"/>
                <a:gd name="T58" fmla="*/ 1 w 6"/>
                <a:gd name="T59" fmla="*/ 1 h 7"/>
                <a:gd name="T60" fmla="*/ 2 w 6"/>
                <a:gd name="T61" fmla="*/ 2 h 7"/>
                <a:gd name="T62" fmla="*/ 0 w 6"/>
                <a:gd name="T63" fmla="*/ 1 h 7"/>
                <a:gd name="T64" fmla="*/ 1 w 6"/>
                <a:gd name="T65" fmla="*/ 2 h 7"/>
                <a:gd name="T66" fmla="*/ 2 w 6"/>
                <a:gd name="T67" fmla="*/ 3 h 7"/>
                <a:gd name="T68" fmla="*/ 2 w 6"/>
                <a:gd name="T69" fmla="*/ 4 h 7"/>
                <a:gd name="T70" fmla="*/ 2 w 6"/>
                <a:gd name="T71" fmla="*/ 4 h 7"/>
                <a:gd name="T72" fmla="*/ 0 w 6"/>
                <a:gd name="T73" fmla="*/ 2 h 7"/>
                <a:gd name="T74" fmla="*/ 0 w 6"/>
                <a:gd name="T75" fmla="*/ 3 h 7"/>
                <a:gd name="T76" fmla="*/ 1 w 6"/>
                <a:gd name="T77" fmla="*/ 3 h 7"/>
                <a:gd name="T78" fmla="*/ 0 w 6"/>
                <a:gd name="T79" fmla="*/ 3 h 7"/>
                <a:gd name="T80" fmla="*/ 3 w 6"/>
                <a:gd name="T81" fmla="*/ 5 h 7"/>
                <a:gd name="T82" fmla="*/ 5 w 6"/>
                <a:gd name="T83" fmla="*/ 6 h 7"/>
                <a:gd name="T84" fmla="*/ 3 w 6"/>
                <a:gd name="T8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7">
                  <a:moveTo>
                    <a:pt x="3" y="4"/>
                  </a:moveTo>
                  <a:cubicBezTo>
                    <a:pt x="3" y="4"/>
                    <a:pt x="2" y="4"/>
                    <a:pt x="3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4"/>
                    <a:pt x="3" y="4"/>
                    <a:pt x="5" y="4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3" y="3"/>
                    <a:pt x="1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3"/>
                    <a:pt x="3" y="1"/>
                  </a:cubicBezTo>
                  <a:cubicBezTo>
                    <a:pt x="6" y="3"/>
                    <a:pt x="2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4" y="2"/>
                    <a:pt x="6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3" y="2"/>
                    <a:pt x="1" y="1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1" y="3"/>
                    <a:pt x="5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49"/>
            <p:cNvSpPr>
              <a:spLocks/>
            </p:cNvSpPr>
            <p:nvPr/>
          </p:nvSpPr>
          <p:spPr bwMode="auto">
            <a:xfrm>
              <a:off x="3809210" y="48839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50"/>
            <p:cNvSpPr>
              <a:spLocks/>
            </p:cNvSpPr>
            <p:nvPr/>
          </p:nvSpPr>
          <p:spPr bwMode="auto">
            <a:xfrm>
              <a:off x="3828260" y="4879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Rectangle 451"/>
            <p:cNvSpPr>
              <a:spLocks noChangeArrowheads="1"/>
            </p:cNvSpPr>
            <p:nvPr/>
          </p:nvSpPr>
          <p:spPr bwMode="auto">
            <a:xfrm>
              <a:off x="3809210" y="4889897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52"/>
            <p:cNvSpPr>
              <a:spLocks/>
            </p:cNvSpPr>
            <p:nvPr/>
          </p:nvSpPr>
          <p:spPr bwMode="auto">
            <a:xfrm>
              <a:off x="3818735" y="4899422"/>
              <a:ext cx="4763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453"/>
            <p:cNvSpPr>
              <a:spLocks/>
            </p:cNvSpPr>
            <p:nvPr/>
          </p:nvSpPr>
          <p:spPr bwMode="auto">
            <a:xfrm>
              <a:off x="3833022" y="4879181"/>
              <a:ext cx="5953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454"/>
            <p:cNvSpPr>
              <a:spLocks/>
            </p:cNvSpPr>
            <p:nvPr/>
          </p:nvSpPr>
          <p:spPr bwMode="auto">
            <a:xfrm>
              <a:off x="3843738" y="48696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55"/>
            <p:cNvSpPr>
              <a:spLocks/>
            </p:cNvSpPr>
            <p:nvPr/>
          </p:nvSpPr>
          <p:spPr bwMode="auto">
            <a:xfrm>
              <a:off x="3798494" y="4849416"/>
              <a:ext cx="50006" cy="34528"/>
            </a:xfrm>
            <a:custGeom>
              <a:avLst/>
              <a:gdLst>
                <a:gd name="T0" fmla="*/ 5 w 10"/>
                <a:gd name="T1" fmla="*/ 0 h 7"/>
                <a:gd name="T2" fmla="*/ 3 w 10"/>
                <a:gd name="T3" fmla="*/ 0 h 7"/>
                <a:gd name="T4" fmla="*/ 2 w 10"/>
                <a:gd name="T5" fmla="*/ 1 h 7"/>
                <a:gd name="T6" fmla="*/ 3 w 10"/>
                <a:gd name="T7" fmla="*/ 1 h 7"/>
                <a:gd name="T8" fmla="*/ 3 w 10"/>
                <a:gd name="T9" fmla="*/ 1 h 7"/>
                <a:gd name="T10" fmla="*/ 3 w 10"/>
                <a:gd name="T11" fmla="*/ 2 h 7"/>
                <a:gd name="T12" fmla="*/ 5 w 10"/>
                <a:gd name="T13" fmla="*/ 2 h 7"/>
                <a:gd name="T14" fmla="*/ 4 w 10"/>
                <a:gd name="T15" fmla="*/ 2 h 7"/>
                <a:gd name="T16" fmla="*/ 4 w 10"/>
                <a:gd name="T17" fmla="*/ 2 h 7"/>
                <a:gd name="T18" fmla="*/ 7 w 10"/>
                <a:gd name="T19" fmla="*/ 3 h 7"/>
                <a:gd name="T20" fmla="*/ 7 w 10"/>
                <a:gd name="T21" fmla="*/ 3 h 7"/>
                <a:gd name="T22" fmla="*/ 6 w 10"/>
                <a:gd name="T23" fmla="*/ 3 h 7"/>
                <a:gd name="T24" fmla="*/ 6 w 10"/>
                <a:gd name="T25" fmla="*/ 3 h 7"/>
                <a:gd name="T26" fmla="*/ 5 w 10"/>
                <a:gd name="T27" fmla="*/ 4 h 7"/>
                <a:gd name="T28" fmla="*/ 6 w 10"/>
                <a:gd name="T29" fmla="*/ 4 h 7"/>
                <a:gd name="T30" fmla="*/ 7 w 10"/>
                <a:gd name="T31" fmla="*/ 5 h 7"/>
                <a:gd name="T32" fmla="*/ 5 w 10"/>
                <a:gd name="T33" fmla="*/ 5 h 7"/>
                <a:gd name="T34" fmla="*/ 6 w 10"/>
                <a:gd name="T35" fmla="*/ 5 h 7"/>
                <a:gd name="T36" fmla="*/ 5 w 10"/>
                <a:gd name="T37" fmla="*/ 6 h 7"/>
                <a:gd name="T38" fmla="*/ 6 w 10"/>
                <a:gd name="T39" fmla="*/ 5 h 7"/>
                <a:gd name="T40" fmla="*/ 5 w 10"/>
                <a:gd name="T41" fmla="*/ 5 h 7"/>
                <a:gd name="T42" fmla="*/ 8 w 10"/>
                <a:gd name="T43" fmla="*/ 6 h 7"/>
                <a:gd name="T44" fmla="*/ 9 w 10"/>
                <a:gd name="T45" fmla="*/ 6 h 7"/>
                <a:gd name="T46" fmla="*/ 9 w 10"/>
                <a:gd name="T47" fmla="*/ 6 h 7"/>
                <a:gd name="T48" fmla="*/ 9 w 10"/>
                <a:gd name="T49" fmla="*/ 5 h 7"/>
                <a:gd name="T50" fmla="*/ 10 w 10"/>
                <a:gd name="T51" fmla="*/ 5 h 7"/>
                <a:gd name="T52" fmla="*/ 9 w 10"/>
                <a:gd name="T53" fmla="*/ 4 h 7"/>
                <a:gd name="T54" fmla="*/ 9 w 10"/>
                <a:gd name="T55" fmla="*/ 4 h 7"/>
                <a:gd name="T56" fmla="*/ 9 w 10"/>
                <a:gd name="T57" fmla="*/ 4 h 7"/>
                <a:gd name="T58" fmla="*/ 9 w 10"/>
                <a:gd name="T59" fmla="*/ 4 h 7"/>
                <a:gd name="T60" fmla="*/ 8 w 10"/>
                <a:gd name="T61" fmla="*/ 3 h 7"/>
                <a:gd name="T62" fmla="*/ 9 w 10"/>
                <a:gd name="T63" fmla="*/ 3 h 7"/>
                <a:gd name="T64" fmla="*/ 10 w 10"/>
                <a:gd name="T65" fmla="*/ 3 h 7"/>
                <a:gd name="T66" fmla="*/ 8 w 10"/>
                <a:gd name="T67" fmla="*/ 3 h 7"/>
                <a:gd name="T68" fmla="*/ 7 w 10"/>
                <a:gd name="T69" fmla="*/ 2 h 7"/>
                <a:gd name="T70" fmla="*/ 6 w 10"/>
                <a:gd name="T71" fmla="*/ 1 h 7"/>
                <a:gd name="T72" fmla="*/ 7 w 10"/>
                <a:gd name="T73" fmla="*/ 1 h 7"/>
                <a:gd name="T74" fmla="*/ 6 w 10"/>
                <a:gd name="T75" fmla="*/ 1 h 7"/>
                <a:gd name="T76" fmla="*/ 4 w 10"/>
                <a:gd name="T77" fmla="*/ 1 h 7"/>
                <a:gd name="T78" fmla="*/ 7 w 10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0" y="2"/>
                    <a:pt x="7" y="0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6" y="1"/>
                    <a:pt x="1" y="2"/>
                    <a:pt x="6" y="2"/>
                  </a:cubicBezTo>
                  <a:cubicBezTo>
                    <a:pt x="4" y="2"/>
                    <a:pt x="6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6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6" y="2"/>
                    <a:pt x="5" y="2"/>
                    <a:pt x="6" y="3"/>
                  </a:cubicBezTo>
                  <a:cubicBezTo>
                    <a:pt x="6" y="3"/>
                    <a:pt x="6" y="2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7" y="3"/>
                    <a:pt x="9" y="3"/>
                    <a:pt x="7" y="3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7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4"/>
                    <a:pt x="4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8" y="5"/>
                    <a:pt x="6" y="4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5" y="4"/>
                    <a:pt x="4" y="4"/>
                  </a:cubicBezTo>
                  <a:cubicBezTo>
                    <a:pt x="5" y="4"/>
                    <a:pt x="4" y="4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3" y="4"/>
                    <a:pt x="5" y="6"/>
                  </a:cubicBezTo>
                  <a:cubicBezTo>
                    <a:pt x="6" y="6"/>
                    <a:pt x="8" y="7"/>
                    <a:pt x="8" y="7"/>
                  </a:cubicBezTo>
                  <a:cubicBezTo>
                    <a:pt x="8" y="6"/>
                    <a:pt x="6" y="6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6" y="5"/>
                    <a:pt x="5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7" y="5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9" y="5"/>
                    <a:pt x="8" y="5"/>
                    <a:pt x="10" y="5"/>
                  </a:cubicBezTo>
                  <a:cubicBezTo>
                    <a:pt x="8" y="4"/>
                    <a:pt x="9" y="4"/>
                    <a:pt x="8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7" y="4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6" y="3"/>
                    <a:pt x="8" y="3"/>
                    <a:pt x="8" y="3"/>
                  </a:cubicBezTo>
                  <a:cubicBezTo>
                    <a:pt x="6" y="3"/>
                    <a:pt x="8" y="3"/>
                    <a:pt x="7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10" y="3"/>
                    <a:pt x="8" y="3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6" y="1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56"/>
            <p:cNvSpPr>
              <a:spLocks/>
            </p:cNvSpPr>
            <p:nvPr/>
          </p:nvSpPr>
          <p:spPr bwMode="auto">
            <a:xfrm>
              <a:off x="3833022" y="4854178"/>
              <a:ext cx="10716" cy="476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457"/>
            <p:cNvSpPr>
              <a:spLocks/>
            </p:cNvSpPr>
            <p:nvPr/>
          </p:nvSpPr>
          <p:spPr bwMode="auto">
            <a:xfrm>
              <a:off x="3833022" y="4854178"/>
              <a:ext cx="595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458"/>
            <p:cNvSpPr>
              <a:spLocks/>
            </p:cNvSpPr>
            <p:nvPr/>
          </p:nvSpPr>
          <p:spPr bwMode="auto">
            <a:xfrm>
              <a:off x="3828260" y="484465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459"/>
            <p:cNvSpPr>
              <a:spLocks/>
            </p:cNvSpPr>
            <p:nvPr/>
          </p:nvSpPr>
          <p:spPr bwMode="auto">
            <a:xfrm>
              <a:off x="3823497" y="4844653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460"/>
            <p:cNvSpPr>
              <a:spLocks/>
            </p:cNvSpPr>
            <p:nvPr/>
          </p:nvSpPr>
          <p:spPr bwMode="auto">
            <a:xfrm>
              <a:off x="3793731" y="4839891"/>
              <a:ext cx="39291" cy="14287"/>
            </a:xfrm>
            <a:custGeom>
              <a:avLst/>
              <a:gdLst>
                <a:gd name="T0" fmla="*/ 4 w 8"/>
                <a:gd name="T1" fmla="*/ 0 h 3"/>
                <a:gd name="T2" fmla="*/ 2 w 8"/>
                <a:gd name="T3" fmla="*/ 0 h 3"/>
                <a:gd name="T4" fmla="*/ 3 w 8"/>
                <a:gd name="T5" fmla="*/ 0 h 3"/>
                <a:gd name="T6" fmla="*/ 1 w 8"/>
                <a:gd name="T7" fmla="*/ 1 h 3"/>
                <a:gd name="T8" fmla="*/ 3 w 8"/>
                <a:gd name="T9" fmla="*/ 1 h 3"/>
                <a:gd name="T10" fmla="*/ 2 w 8"/>
                <a:gd name="T11" fmla="*/ 2 h 3"/>
                <a:gd name="T12" fmla="*/ 4 w 8"/>
                <a:gd name="T13" fmla="*/ 1 h 3"/>
                <a:gd name="T14" fmla="*/ 2 w 8"/>
                <a:gd name="T15" fmla="*/ 2 h 3"/>
                <a:gd name="T16" fmla="*/ 3 w 8"/>
                <a:gd name="T17" fmla="*/ 2 h 3"/>
                <a:gd name="T18" fmla="*/ 4 w 8"/>
                <a:gd name="T19" fmla="*/ 2 h 3"/>
                <a:gd name="T20" fmla="*/ 3 w 8"/>
                <a:gd name="T21" fmla="*/ 2 h 3"/>
                <a:gd name="T22" fmla="*/ 4 w 8"/>
                <a:gd name="T23" fmla="*/ 2 h 3"/>
                <a:gd name="T24" fmla="*/ 4 w 8"/>
                <a:gd name="T25" fmla="*/ 2 h 3"/>
                <a:gd name="T26" fmla="*/ 3 w 8"/>
                <a:gd name="T27" fmla="*/ 2 h 3"/>
                <a:gd name="T28" fmla="*/ 4 w 8"/>
                <a:gd name="T29" fmla="*/ 2 h 3"/>
                <a:gd name="T30" fmla="*/ 3 w 8"/>
                <a:gd name="T31" fmla="*/ 2 h 3"/>
                <a:gd name="T32" fmla="*/ 5 w 8"/>
                <a:gd name="T33" fmla="*/ 2 h 3"/>
                <a:gd name="T34" fmla="*/ 6 w 8"/>
                <a:gd name="T35" fmla="*/ 2 h 3"/>
                <a:gd name="T36" fmla="*/ 5 w 8"/>
                <a:gd name="T37" fmla="*/ 2 h 3"/>
                <a:gd name="T38" fmla="*/ 5 w 8"/>
                <a:gd name="T39" fmla="*/ 2 h 3"/>
                <a:gd name="T40" fmla="*/ 4 w 8"/>
                <a:gd name="T41" fmla="*/ 2 h 3"/>
                <a:gd name="T42" fmla="*/ 6 w 8"/>
                <a:gd name="T43" fmla="*/ 1 h 3"/>
                <a:gd name="T44" fmla="*/ 7 w 8"/>
                <a:gd name="T45" fmla="*/ 0 h 3"/>
                <a:gd name="T46" fmla="*/ 7 w 8"/>
                <a:gd name="T47" fmla="*/ 0 h 3"/>
                <a:gd name="T48" fmla="*/ 7 w 8"/>
                <a:gd name="T49" fmla="*/ 1 h 3"/>
                <a:gd name="T50" fmla="*/ 6 w 8"/>
                <a:gd name="T51" fmla="*/ 1 h 3"/>
                <a:gd name="T52" fmla="*/ 4 w 8"/>
                <a:gd name="T53" fmla="*/ 2 h 3"/>
                <a:gd name="T54" fmla="*/ 4 w 8"/>
                <a:gd name="T55" fmla="*/ 1 h 3"/>
                <a:gd name="T56" fmla="*/ 6 w 8"/>
                <a:gd name="T57" fmla="*/ 1 h 3"/>
                <a:gd name="T58" fmla="*/ 5 w 8"/>
                <a:gd name="T59" fmla="*/ 1 h 3"/>
                <a:gd name="T60" fmla="*/ 7 w 8"/>
                <a:gd name="T61" fmla="*/ 0 h 3"/>
                <a:gd name="T62" fmla="*/ 5 w 8"/>
                <a:gd name="T63" fmla="*/ 1 h 3"/>
                <a:gd name="T64" fmla="*/ 4 w 8"/>
                <a:gd name="T65" fmla="*/ 1 h 3"/>
                <a:gd name="T66" fmla="*/ 5 w 8"/>
                <a:gd name="T67" fmla="*/ 0 h 3"/>
                <a:gd name="T68" fmla="*/ 4 w 8"/>
                <a:gd name="T69" fmla="*/ 1 h 3"/>
                <a:gd name="T70" fmla="*/ 5 w 8"/>
                <a:gd name="T71" fmla="*/ 0 h 3"/>
                <a:gd name="T72" fmla="*/ 4 w 8"/>
                <a:gd name="T73" fmla="*/ 0 h 3"/>
                <a:gd name="T74" fmla="*/ 4 w 8"/>
                <a:gd name="T75" fmla="*/ 0 h 3"/>
                <a:gd name="T76" fmla="*/ 4 w 8"/>
                <a:gd name="T77" fmla="*/ 0 h 3"/>
                <a:gd name="T78" fmla="*/ 2 w 8"/>
                <a:gd name="T79" fmla="*/ 1 h 3"/>
                <a:gd name="T80" fmla="*/ 4 w 8"/>
                <a:gd name="T8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0"/>
                    <a:pt x="3" y="0"/>
                  </a:cubicBezTo>
                  <a:cubicBezTo>
                    <a:pt x="2" y="1"/>
                    <a:pt x="3" y="0"/>
                    <a:pt x="1" y="1"/>
                  </a:cubicBezTo>
                  <a:cubicBezTo>
                    <a:pt x="2" y="1"/>
                    <a:pt x="1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0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5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2" y="3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1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3"/>
                    <a:pt x="6" y="1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4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5" y="1"/>
                    <a:pt x="3" y="2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6" y="0"/>
                    <a:pt x="6" y="0"/>
                    <a:pt x="4" y="1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461"/>
            <p:cNvSpPr>
              <a:spLocks/>
            </p:cNvSpPr>
            <p:nvPr/>
          </p:nvSpPr>
          <p:spPr bwMode="auto">
            <a:xfrm>
              <a:off x="3793731" y="4839891"/>
              <a:ext cx="15478" cy="4762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1 h 1"/>
                <a:gd name="T6" fmla="*/ 1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462"/>
            <p:cNvSpPr>
              <a:spLocks/>
            </p:cNvSpPr>
            <p:nvPr/>
          </p:nvSpPr>
          <p:spPr bwMode="auto">
            <a:xfrm>
              <a:off x="3784206" y="4835128"/>
              <a:ext cx="29766" cy="14287"/>
            </a:xfrm>
            <a:custGeom>
              <a:avLst/>
              <a:gdLst>
                <a:gd name="T0" fmla="*/ 3 w 6"/>
                <a:gd name="T1" fmla="*/ 1 h 3"/>
                <a:gd name="T2" fmla="*/ 2 w 6"/>
                <a:gd name="T3" fmla="*/ 2 h 3"/>
                <a:gd name="T4" fmla="*/ 2 w 6"/>
                <a:gd name="T5" fmla="*/ 2 h 3"/>
                <a:gd name="T6" fmla="*/ 4 w 6"/>
                <a:gd name="T7" fmla="*/ 1 h 3"/>
                <a:gd name="T8" fmla="*/ 3 w 6"/>
                <a:gd name="T9" fmla="*/ 2 h 3"/>
                <a:gd name="T10" fmla="*/ 4 w 6"/>
                <a:gd name="T11" fmla="*/ 1 h 3"/>
                <a:gd name="T12" fmla="*/ 3 w 6"/>
                <a:gd name="T13" fmla="*/ 1 h 3"/>
                <a:gd name="T14" fmla="*/ 4 w 6"/>
                <a:gd name="T15" fmla="*/ 1 h 3"/>
                <a:gd name="T16" fmla="*/ 4 w 6"/>
                <a:gd name="T17" fmla="*/ 1 h 3"/>
                <a:gd name="T18" fmla="*/ 5 w 6"/>
                <a:gd name="T19" fmla="*/ 1 h 3"/>
                <a:gd name="T20" fmla="*/ 3 w 6"/>
                <a:gd name="T21" fmla="*/ 1 h 3"/>
                <a:gd name="T22" fmla="*/ 5 w 6"/>
                <a:gd name="T23" fmla="*/ 0 h 3"/>
                <a:gd name="T24" fmla="*/ 5 w 6"/>
                <a:gd name="T25" fmla="*/ 0 h 3"/>
                <a:gd name="T26" fmla="*/ 4 w 6"/>
                <a:gd name="T27" fmla="*/ 0 h 3"/>
                <a:gd name="T28" fmla="*/ 3 w 6"/>
                <a:gd name="T29" fmla="*/ 1 h 3"/>
                <a:gd name="T30" fmla="*/ 5 w 6"/>
                <a:gd name="T31" fmla="*/ 0 h 3"/>
                <a:gd name="T32" fmla="*/ 4 w 6"/>
                <a:gd name="T33" fmla="*/ 0 h 3"/>
                <a:gd name="T34" fmla="*/ 2 w 6"/>
                <a:gd name="T35" fmla="*/ 1 h 3"/>
                <a:gd name="T36" fmla="*/ 3 w 6"/>
                <a:gd name="T37" fmla="*/ 0 h 3"/>
                <a:gd name="T38" fmla="*/ 4 w 6"/>
                <a:gd name="T39" fmla="*/ 0 h 3"/>
                <a:gd name="T40" fmla="*/ 1 w 6"/>
                <a:gd name="T41" fmla="*/ 2 h 3"/>
                <a:gd name="T42" fmla="*/ 3 w 6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2" y="2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2"/>
                    <a:pt x="4" y="0"/>
                    <a:pt x="5" y="0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Rectangle 463"/>
            <p:cNvSpPr>
              <a:spLocks noChangeArrowheads="1"/>
            </p:cNvSpPr>
            <p:nvPr/>
          </p:nvSpPr>
          <p:spPr bwMode="auto">
            <a:xfrm>
              <a:off x="3793731" y="4844653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464"/>
            <p:cNvSpPr>
              <a:spLocks/>
            </p:cNvSpPr>
            <p:nvPr/>
          </p:nvSpPr>
          <p:spPr bwMode="auto">
            <a:xfrm>
              <a:off x="3050781" y="5078016"/>
              <a:ext cx="0" cy="4762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465"/>
            <p:cNvSpPr>
              <a:spLocks/>
            </p:cNvSpPr>
            <p:nvPr/>
          </p:nvSpPr>
          <p:spPr bwMode="auto">
            <a:xfrm>
              <a:off x="3041256" y="5058966"/>
              <a:ext cx="9525" cy="238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2 w 2"/>
                <a:gd name="T5" fmla="*/ 5 h 5"/>
                <a:gd name="T6" fmla="*/ 1 w 2"/>
                <a:gd name="T7" fmla="*/ 2 h 5"/>
                <a:gd name="T8" fmla="*/ 1 w 2"/>
                <a:gd name="T9" fmla="*/ 3 h 5"/>
                <a:gd name="T10" fmla="*/ 0 w 2"/>
                <a:gd name="T11" fmla="*/ 1 h 5"/>
                <a:gd name="T12" fmla="*/ 0 w 2"/>
                <a:gd name="T13" fmla="*/ 2 h 5"/>
                <a:gd name="T14" fmla="*/ 0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3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1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466"/>
            <p:cNvSpPr>
              <a:spLocks/>
            </p:cNvSpPr>
            <p:nvPr/>
          </p:nvSpPr>
          <p:spPr bwMode="auto">
            <a:xfrm>
              <a:off x="3041256" y="5068491"/>
              <a:ext cx="4763" cy="952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467"/>
            <p:cNvSpPr>
              <a:spLocks/>
            </p:cNvSpPr>
            <p:nvPr/>
          </p:nvSpPr>
          <p:spPr bwMode="auto">
            <a:xfrm>
              <a:off x="3041256" y="5073253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468"/>
            <p:cNvSpPr>
              <a:spLocks/>
            </p:cNvSpPr>
            <p:nvPr/>
          </p:nvSpPr>
          <p:spPr bwMode="auto">
            <a:xfrm>
              <a:off x="3041256" y="5078016"/>
              <a:ext cx="4763" cy="476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469"/>
            <p:cNvSpPr>
              <a:spLocks/>
            </p:cNvSpPr>
            <p:nvPr/>
          </p:nvSpPr>
          <p:spPr bwMode="auto">
            <a:xfrm>
              <a:off x="3041256" y="5063728"/>
              <a:ext cx="4763" cy="19050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3 h 4"/>
                <a:gd name="T6" fmla="*/ 0 w 1"/>
                <a:gd name="T7" fmla="*/ 1 h 4"/>
                <a:gd name="T8" fmla="*/ 0 w 1"/>
                <a:gd name="T9" fmla="*/ 1 h 4"/>
                <a:gd name="T10" fmla="*/ 0 w 1"/>
                <a:gd name="T11" fmla="*/ 0 h 4"/>
                <a:gd name="T12" fmla="*/ 0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470"/>
            <p:cNvSpPr>
              <a:spLocks/>
            </p:cNvSpPr>
            <p:nvPr/>
          </p:nvSpPr>
          <p:spPr bwMode="auto">
            <a:xfrm>
              <a:off x="3041256" y="5078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471"/>
            <p:cNvSpPr>
              <a:spLocks/>
            </p:cNvSpPr>
            <p:nvPr/>
          </p:nvSpPr>
          <p:spPr bwMode="auto">
            <a:xfrm>
              <a:off x="3041256" y="5073253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472"/>
            <p:cNvSpPr>
              <a:spLocks/>
            </p:cNvSpPr>
            <p:nvPr/>
          </p:nvSpPr>
          <p:spPr bwMode="auto">
            <a:xfrm>
              <a:off x="3036494" y="5063728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1"/>
                    <a:pt x="1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473"/>
            <p:cNvSpPr>
              <a:spLocks/>
            </p:cNvSpPr>
            <p:nvPr/>
          </p:nvSpPr>
          <p:spPr bwMode="auto">
            <a:xfrm>
              <a:off x="3030541" y="5053013"/>
              <a:ext cx="5953" cy="5953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474"/>
            <p:cNvSpPr>
              <a:spLocks/>
            </p:cNvSpPr>
            <p:nvPr/>
          </p:nvSpPr>
          <p:spPr bwMode="auto">
            <a:xfrm>
              <a:off x="3030541" y="5048250"/>
              <a:ext cx="5953" cy="29766"/>
            </a:xfrm>
            <a:custGeom>
              <a:avLst/>
              <a:gdLst>
                <a:gd name="T0" fmla="*/ 0 w 1"/>
                <a:gd name="T1" fmla="*/ 5 h 6"/>
                <a:gd name="T2" fmla="*/ 0 w 1"/>
                <a:gd name="T3" fmla="*/ 3 h 6"/>
                <a:gd name="T4" fmla="*/ 1 w 1"/>
                <a:gd name="T5" fmla="*/ 5 h 6"/>
                <a:gd name="T6" fmla="*/ 1 w 1"/>
                <a:gd name="T7" fmla="*/ 4 h 6"/>
                <a:gd name="T8" fmla="*/ 1 w 1"/>
                <a:gd name="T9" fmla="*/ 6 h 6"/>
                <a:gd name="T10" fmla="*/ 1 w 1"/>
                <a:gd name="T11" fmla="*/ 4 h 6"/>
                <a:gd name="T12" fmla="*/ 1 w 1"/>
                <a:gd name="T13" fmla="*/ 5 h 6"/>
                <a:gd name="T14" fmla="*/ 1 w 1"/>
                <a:gd name="T15" fmla="*/ 3 h 6"/>
                <a:gd name="T16" fmla="*/ 1 w 1"/>
                <a:gd name="T17" fmla="*/ 3 h 6"/>
                <a:gd name="T18" fmla="*/ 1 w 1"/>
                <a:gd name="T19" fmla="*/ 2 h 6"/>
                <a:gd name="T20" fmla="*/ 0 w 1"/>
                <a:gd name="T21" fmla="*/ 0 h 6"/>
                <a:gd name="T22" fmla="*/ 0 w 1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3"/>
                    <a:pt x="1" y="4"/>
                  </a:cubicBezTo>
                  <a:cubicBezTo>
                    <a:pt x="1" y="6"/>
                    <a:pt x="1" y="4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5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475"/>
            <p:cNvSpPr>
              <a:spLocks/>
            </p:cNvSpPr>
            <p:nvPr/>
          </p:nvSpPr>
          <p:spPr bwMode="auto">
            <a:xfrm>
              <a:off x="3030541" y="5058966"/>
              <a:ext cx="0" cy="4762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476"/>
            <p:cNvSpPr>
              <a:spLocks/>
            </p:cNvSpPr>
            <p:nvPr/>
          </p:nvSpPr>
          <p:spPr bwMode="auto">
            <a:xfrm>
              <a:off x="3030541" y="5048250"/>
              <a:ext cx="0" cy="29766"/>
            </a:xfrm>
            <a:custGeom>
              <a:avLst/>
              <a:gdLst>
                <a:gd name="T0" fmla="*/ 6 h 6"/>
                <a:gd name="T1" fmla="*/ 4 h 6"/>
                <a:gd name="T2" fmla="*/ 5 h 6"/>
                <a:gd name="T3" fmla="*/ 3 h 6"/>
                <a:gd name="T4" fmla="*/ 4 h 6"/>
                <a:gd name="T5" fmla="*/ 1 h 6"/>
                <a:gd name="T6" fmla="*/ 2 h 6"/>
                <a:gd name="T7" fmla="*/ 2 h 6"/>
                <a:gd name="T8" fmla="*/ 3 h 6"/>
                <a:gd name="T9" fmla="*/ 4 h 6"/>
                <a:gd name="T10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477"/>
            <p:cNvSpPr>
              <a:spLocks/>
            </p:cNvSpPr>
            <p:nvPr/>
          </p:nvSpPr>
          <p:spPr bwMode="auto">
            <a:xfrm>
              <a:off x="3030541" y="5073253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478"/>
            <p:cNvSpPr>
              <a:spLocks/>
            </p:cNvSpPr>
            <p:nvPr/>
          </p:nvSpPr>
          <p:spPr bwMode="auto">
            <a:xfrm>
              <a:off x="3030541" y="5058966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479"/>
            <p:cNvSpPr>
              <a:spLocks/>
            </p:cNvSpPr>
            <p:nvPr/>
          </p:nvSpPr>
          <p:spPr bwMode="auto">
            <a:xfrm>
              <a:off x="3025778" y="5073253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480"/>
            <p:cNvSpPr>
              <a:spLocks/>
            </p:cNvSpPr>
            <p:nvPr/>
          </p:nvSpPr>
          <p:spPr bwMode="auto">
            <a:xfrm>
              <a:off x="3000775" y="5048250"/>
              <a:ext cx="29766" cy="34528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2 h 7"/>
                <a:gd name="T4" fmla="*/ 1 w 6"/>
                <a:gd name="T5" fmla="*/ 3 h 7"/>
                <a:gd name="T6" fmla="*/ 0 w 6"/>
                <a:gd name="T7" fmla="*/ 5 h 7"/>
                <a:gd name="T8" fmla="*/ 1 w 6"/>
                <a:gd name="T9" fmla="*/ 4 h 7"/>
                <a:gd name="T10" fmla="*/ 0 w 6"/>
                <a:gd name="T11" fmla="*/ 5 h 7"/>
                <a:gd name="T12" fmla="*/ 1 w 6"/>
                <a:gd name="T13" fmla="*/ 5 h 7"/>
                <a:gd name="T14" fmla="*/ 2 w 6"/>
                <a:gd name="T15" fmla="*/ 5 h 7"/>
                <a:gd name="T16" fmla="*/ 4 w 6"/>
                <a:gd name="T17" fmla="*/ 6 h 7"/>
                <a:gd name="T18" fmla="*/ 4 w 6"/>
                <a:gd name="T19" fmla="*/ 4 h 7"/>
                <a:gd name="T20" fmla="*/ 4 w 6"/>
                <a:gd name="T21" fmla="*/ 5 h 7"/>
                <a:gd name="T22" fmla="*/ 4 w 6"/>
                <a:gd name="T23" fmla="*/ 5 h 7"/>
                <a:gd name="T24" fmla="*/ 5 w 6"/>
                <a:gd name="T25" fmla="*/ 6 h 7"/>
                <a:gd name="T26" fmla="*/ 5 w 6"/>
                <a:gd name="T27" fmla="*/ 3 h 7"/>
                <a:gd name="T28" fmla="*/ 5 w 6"/>
                <a:gd name="T29" fmla="*/ 6 h 7"/>
                <a:gd name="T30" fmla="*/ 5 w 6"/>
                <a:gd name="T31" fmla="*/ 4 h 7"/>
                <a:gd name="T32" fmla="*/ 5 w 6"/>
                <a:gd name="T33" fmla="*/ 2 h 7"/>
                <a:gd name="T34" fmla="*/ 6 w 6"/>
                <a:gd name="T35" fmla="*/ 1 h 7"/>
                <a:gd name="T36" fmla="*/ 4 w 6"/>
                <a:gd name="T37" fmla="*/ 4 h 7"/>
                <a:gd name="T38" fmla="*/ 4 w 6"/>
                <a:gd name="T39" fmla="*/ 3 h 7"/>
                <a:gd name="T40" fmla="*/ 4 w 6"/>
                <a:gd name="T41" fmla="*/ 2 h 7"/>
                <a:gd name="T42" fmla="*/ 3 w 6"/>
                <a:gd name="T43" fmla="*/ 4 h 7"/>
                <a:gd name="T44" fmla="*/ 3 w 6"/>
                <a:gd name="T45" fmla="*/ 3 h 7"/>
                <a:gd name="T46" fmla="*/ 3 w 6"/>
                <a:gd name="T47" fmla="*/ 4 h 7"/>
                <a:gd name="T48" fmla="*/ 3 w 6"/>
                <a:gd name="T49" fmla="*/ 2 h 7"/>
                <a:gd name="T50" fmla="*/ 2 w 6"/>
                <a:gd name="T51" fmla="*/ 5 h 7"/>
                <a:gd name="T52" fmla="*/ 3 w 6"/>
                <a:gd name="T53" fmla="*/ 1 h 7"/>
                <a:gd name="T54" fmla="*/ 3 w 6"/>
                <a:gd name="T55" fmla="*/ 3 h 7"/>
                <a:gd name="T56" fmla="*/ 2 w 6"/>
                <a:gd name="T57" fmla="*/ 3 h 7"/>
                <a:gd name="T58" fmla="*/ 3 w 6"/>
                <a:gd name="T59" fmla="*/ 1 h 7"/>
                <a:gd name="T60" fmla="*/ 2 w 6"/>
                <a:gd name="T61" fmla="*/ 3 h 7"/>
                <a:gd name="T62" fmla="*/ 2 w 6"/>
                <a:gd name="T63" fmla="*/ 4 h 7"/>
                <a:gd name="T64" fmla="*/ 2 w 6"/>
                <a:gd name="T65" fmla="*/ 3 h 7"/>
                <a:gd name="T66" fmla="*/ 3 w 6"/>
                <a:gd name="T67" fmla="*/ 1 h 7"/>
                <a:gd name="T68" fmla="*/ 3 w 6"/>
                <a:gd name="T69" fmla="*/ 0 h 7"/>
                <a:gd name="T70" fmla="*/ 2 w 6"/>
                <a:gd name="T71" fmla="*/ 2 h 7"/>
                <a:gd name="T72" fmla="*/ 3 w 6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5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5" y="5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6"/>
                    <a:pt x="5" y="3"/>
                    <a:pt x="5" y="6"/>
                  </a:cubicBezTo>
                  <a:cubicBezTo>
                    <a:pt x="5" y="7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3"/>
                    <a:pt x="6" y="1"/>
                  </a:cubicBezTo>
                  <a:cubicBezTo>
                    <a:pt x="5" y="1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4" y="3"/>
                    <a:pt x="4" y="1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2"/>
                    <a:pt x="3" y="2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4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Rectangle 481"/>
            <p:cNvSpPr>
              <a:spLocks noChangeArrowheads="1"/>
            </p:cNvSpPr>
            <p:nvPr/>
          </p:nvSpPr>
          <p:spPr bwMode="auto">
            <a:xfrm>
              <a:off x="3016253" y="5048250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482"/>
            <p:cNvSpPr>
              <a:spLocks/>
            </p:cNvSpPr>
            <p:nvPr/>
          </p:nvSpPr>
          <p:spPr bwMode="auto">
            <a:xfrm>
              <a:off x="3016253" y="5053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Rectangle 483"/>
            <p:cNvSpPr>
              <a:spLocks noChangeArrowheads="1"/>
            </p:cNvSpPr>
            <p:nvPr/>
          </p:nvSpPr>
          <p:spPr bwMode="auto">
            <a:xfrm>
              <a:off x="3005538" y="5073253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484"/>
            <p:cNvSpPr>
              <a:spLocks/>
            </p:cNvSpPr>
            <p:nvPr/>
          </p:nvSpPr>
          <p:spPr bwMode="auto">
            <a:xfrm>
              <a:off x="3016253" y="5048250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485"/>
            <p:cNvSpPr>
              <a:spLocks/>
            </p:cNvSpPr>
            <p:nvPr/>
          </p:nvSpPr>
          <p:spPr bwMode="auto">
            <a:xfrm>
              <a:off x="3021016" y="5053013"/>
              <a:ext cx="0" cy="595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Rectangle 486"/>
            <p:cNvSpPr>
              <a:spLocks noChangeArrowheads="1"/>
            </p:cNvSpPr>
            <p:nvPr/>
          </p:nvSpPr>
          <p:spPr bwMode="auto">
            <a:xfrm>
              <a:off x="3016253" y="5048250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487"/>
            <p:cNvSpPr>
              <a:spLocks/>
            </p:cNvSpPr>
            <p:nvPr/>
          </p:nvSpPr>
          <p:spPr bwMode="auto">
            <a:xfrm>
              <a:off x="2981725" y="5043488"/>
              <a:ext cx="34528" cy="29766"/>
            </a:xfrm>
            <a:custGeom>
              <a:avLst/>
              <a:gdLst>
                <a:gd name="T0" fmla="*/ 1 w 7"/>
                <a:gd name="T1" fmla="*/ 3 h 6"/>
                <a:gd name="T2" fmla="*/ 1 w 7"/>
                <a:gd name="T3" fmla="*/ 4 h 6"/>
                <a:gd name="T4" fmla="*/ 4 w 7"/>
                <a:gd name="T5" fmla="*/ 3 h 6"/>
                <a:gd name="T6" fmla="*/ 1 w 7"/>
                <a:gd name="T7" fmla="*/ 4 h 6"/>
                <a:gd name="T8" fmla="*/ 4 w 7"/>
                <a:gd name="T9" fmla="*/ 4 h 6"/>
                <a:gd name="T10" fmla="*/ 3 w 7"/>
                <a:gd name="T11" fmla="*/ 5 h 6"/>
                <a:gd name="T12" fmla="*/ 5 w 7"/>
                <a:gd name="T13" fmla="*/ 3 h 6"/>
                <a:gd name="T14" fmla="*/ 3 w 7"/>
                <a:gd name="T15" fmla="*/ 5 h 6"/>
                <a:gd name="T16" fmla="*/ 3 w 7"/>
                <a:gd name="T17" fmla="*/ 5 h 6"/>
                <a:gd name="T18" fmla="*/ 4 w 7"/>
                <a:gd name="T19" fmla="*/ 5 h 6"/>
                <a:gd name="T20" fmla="*/ 5 w 7"/>
                <a:gd name="T21" fmla="*/ 4 h 6"/>
                <a:gd name="T22" fmla="*/ 6 w 7"/>
                <a:gd name="T23" fmla="*/ 2 h 6"/>
                <a:gd name="T24" fmla="*/ 5 w 7"/>
                <a:gd name="T25" fmla="*/ 3 h 6"/>
                <a:gd name="T26" fmla="*/ 6 w 7"/>
                <a:gd name="T27" fmla="*/ 2 h 6"/>
                <a:gd name="T28" fmla="*/ 5 w 7"/>
                <a:gd name="T29" fmla="*/ 3 h 6"/>
                <a:gd name="T30" fmla="*/ 6 w 7"/>
                <a:gd name="T31" fmla="*/ 2 h 6"/>
                <a:gd name="T32" fmla="*/ 5 w 7"/>
                <a:gd name="T33" fmla="*/ 2 h 6"/>
                <a:gd name="T34" fmla="*/ 6 w 7"/>
                <a:gd name="T35" fmla="*/ 2 h 6"/>
                <a:gd name="T36" fmla="*/ 4 w 7"/>
                <a:gd name="T37" fmla="*/ 3 h 6"/>
                <a:gd name="T38" fmla="*/ 6 w 7"/>
                <a:gd name="T39" fmla="*/ 2 h 6"/>
                <a:gd name="T40" fmla="*/ 5 w 7"/>
                <a:gd name="T41" fmla="*/ 3 h 6"/>
                <a:gd name="T42" fmla="*/ 6 w 7"/>
                <a:gd name="T43" fmla="*/ 1 h 6"/>
                <a:gd name="T44" fmla="*/ 5 w 7"/>
                <a:gd name="T45" fmla="*/ 2 h 6"/>
                <a:gd name="T46" fmla="*/ 6 w 7"/>
                <a:gd name="T47" fmla="*/ 1 h 6"/>
                <a:gd name="T48" fmla="*/ 3 w 7"/>
                <a:gd name="T49" fmla="*/ 4 h 6"/>
                <a:gd name="T50" fmla="*/ 5 w 7"/>
                <a:gd name="T51" fmla="*/ 2 h 6"/>
                <a:gd name="T52" fmla="*/ 5 w 7"/>
                <a:gd name="T53" fmla="*/ 2 h 6"/>
                <a:gd name="T54" fmla="*/ 5 w 7"/>
                <a:gd name="T55" fmla="*/ 1 h 6"/>
                <a:gd name="T56" fmla="*/ 4 w 7"/>
                <a:gd name="T57" fmla="*/ 2 h 6"/>
                <a:gd name="T58" fmla="*/ 4 w 7"/>
                <a:gd name="T59" fmla="*/ 2 h 6"/>
                <a:gd name="T60" fmla="*/ 3 w 7"/>
                <a:gd name="T61" fmla="*/ 3 h 6"/>
                <a:gd name="T62" fmla="*/ 3 w 7"/>
                <a:gd name="T63" fmla="*/ 2 h 6"/>
                <a:gd name="T64" fmla="*/ 1 w 7"/>
                <a:gd name="T65" fmla="*/ 3 h 6"/>
                <a:gd name="T66" fmla="*/ 3 w 7"/>
                <a:gd name="T67" fmla="*/ 3 h 6"/>
                <a:gd name="T68" fmla="*/ 1 w 7"/>
                <a:gd name="T6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6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6" y="2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6" y="2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4" y="3"/>
                    <a:pt x="3" y="3"/>
                    <a:pt x="5" y="2"/>
                  </a:cubicBezTo>
                  <a:cubicBezTo>
                    <a:pt x="5" y="1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6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488"/>
            <p:cNvSpPr>
              <a:spLocks/>
            </p:cNvSpPr>
            <p:nvPr/>
          </p:nvSpPr>
          <p:spPr bwMode="auto">
            <a:xfrm>
              <a:off x="3011491" y="5053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489"/>
            <p:cNvSpPr>
              <a:spLocks/>
            </p:cNvSpPr>
            <p:nvPr/>
          </p:nvSpPr>
          <p:spPr bwMode="auto">
            <a:xfrm>
              <a:off x="2971009" y="5043488"/>
              <a:ext cx="50006" cy="15478"/>
            </a:xfrm>
            <a:custGeom>
              <a:avLst/>
              <a:gdLst>
                <a:gd name="T0" fmla="*/ 5 w 10"/>
                <a:gd name="T1" fmla="*/ 2 h 3"/>
                <a:gd name="T2" fmla="*/ 7 w 10"/>
                <a:gd name="T3" fmla="*/ 1 h 3"/>
                <a:gd name="T4" fmla="*/ 3 w 10"/>
                <a:gd name="T5" fmla="*/ 2 h 3"/>
                <a:gd name="T6" fmla="*/ 3 w 10"/>
                <a:gd name="T7" fmla="*/ 2 h 3"/>
                <a:gd name="T8" fmla="*/ 6 w 10"/>
                <a:gd name="T9" fmla="*/ 1 h 3"/>
                <a:gd name="T10" fmla="*/ 6 w 10"/>
                <a:gd name="T11" fmla="*/ 1 h 3"/>
                <a:gd name="T12" fmla="*/ 4 w 10"/>
                <a:gd name="T13" fmla="*/ 1 h 3"/>
                <a:gd name="T14" fmla="*/ 3 w 10"/>
                <a:gd name="T15" fmla="*/ 1 h 3"/>
                <a:gd name="T16" fmla="*/ 4 w 10"/>
                <a:gd name="T17" fmla="*/ 1 h 3"/>
                <a:gd name="T18" fmla="*/ 6 w 10"/>
                <a:gd name="T19" fmla="*/ 1 h 3"/>
                <a:gd name="T20" fmla="*/ 1 w 10"/>
                <a:gd name="T21" fmla="*/ 1 h 3"/>
                <a:gd name="T22" fmla="*/ 1 w 10"/>
                <a:gd name="T23" fmla="*/ 1 h 3"/>
                <a:gd name="T24" fmla="*/ 3 w 10"/>
                <a:gd name="T25" fmla="*/ 1 h 3"/>
                <a:gd name="T26" fmla="*/ 3 w 10"/>
                <a:gd name="T27" fmla="*/ 1 h 3"/>
                <a:gd name="T28" fmla="*/ 1 w 10"/>
                <a:gd name="T29" fmla="*/ 1 h 3"/>
                <a:gd name="T30" fmla="*/ 2 w 10"/>
                <a:gd name="T31" fmla="*/ 3 h 3"/>
                <a:gd name="T32" fmla="*/ 2 w 10"/>
                <a:gd name="T33" fmla="*/ 3 h 3"/>
                <a:gd name="T34" fmla="*/ 3 w 10"/>
                <a:gd name="T35" fmla="*/ 2 h 3"/>
                <a:gd name="T36" fmla="*/ 5 w 10"/>
                <a:gd name="T37" fmla="*/ 2 h 3"/>
                <a:gd name="T38" fmla="*/ 5 w 10"/>
                <a:gd name="T39" fmla="*/ 2 h 3"/>
                <a:gd name="T40" fmla="*/ 7 w 10"/>
                <a:gd name="T41" fmla="*/ 1 h 3"/>
                <a:gd name="T42" fmla="*/ 8 w 10"/>
                <a:gd name="T43" fmla="*/ 1 h 3"/>
                <a:gd name="T44" fmla="*/ 8 w 10"/>
                <a:gd name="T45" fmla="*/ 1 h 3"/>
                <a:gd name="T46" fmla="*/ 5 w 10"/>
                <a:gd name="T4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3">
                  <a:moveTo>
                    <a:pt x="5" y="2"/>
                  </a:moveTo>
                  <a:cubicBezTo>
                    <a:pt x="5" y="1"/>
                    <a:pt x="6" y="1"/>
                    <a:pt x="7" y="1"/>
                  </a:cubicBezTo>
                  <a:cubicBezTo>
                    <a:pt x="6" y="1"/>
                    <a:pt x="5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2"/>
                    <a:pt x="2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1"/>
                    <a:pt x="4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10" y="0"/>
                    <a:pt x="6" y="1"/>
                    <a:pt x="8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490"/>
            <p:cNvSpPr>
              <a:spLocks/>
            </p:cNvSpPr>
            <p:nvPr/>
          </p:nvSpPr>
          <p:spPr bwMode="auto">
            <a:xfrm>
              <a:off x="2996013" y="5048250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491"/>
            <p:cNvSpPr>
              <a:spLocks/>
            </p:cNvSpPr>
            <p:nvPr/>
          </p:nvSpPr>
          <p:spPr bwMode="auto">
            <a:xfrm>
              <a:off x="2981725" y="5058966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492"/>
            <p:cNvSpPr>
              <a:spLocks/>
            </p:cNvSpPr>
            <p:nvPr/>
          </p:nvSpPr>
          <p:spPr bwMode="auto">
            <a:xfrm>
              <a:off x="2996013" y="5048250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493"/>
            <p:cNvSpPr>
              <a:spLocks/>
            </p:cNvSpPr>
            <p:nvPr/>
          </p:nvSpPr>
          <p:spPr bwMode="auto">
            <a:xfrm>
              <a:off x="2971009" y="5043488"/>
              <a:ext cx="25003" cy="4762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1 h 1"/>
                <a:gd name="T4" fmla="*/ 4 w 5"/>
                <a:gd name="T5" fmla="*/ 0 h 1"/>
                <a:gd name="T6" fmla="*/ 2 w 5"/>
                <a:gd name="T7" fmla="*/ 0 h 1"/>
                <a:gd name="T8" fmla="*/ 2 w 5"/>
                <a:gd name="T9" fmla="*/ 0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0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2" y="0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494"/>
            <p:cNvSpPr>
              <a:spLocks/>
            </p:cNvSpPr>
            <p:nvPr/>
          </p:nvSpPr>
          <p:spPr bwMode="auto">
            <a:xfrm>
              <a:off x="2975772" y="5004197"/>
              <a:ext cx="35719" cy="44053"/>
            </a:xfrm>
            <a:custGeom>
              <a:avLst/>
              <a:gdLst>
                <a:gd name="T0" fmla="*/ 4 w 7"/>
                <a:gd name="T1" fmla="*/ 7 h 9"/>
                <a:gd name="T2" fmla="*/ 4 w 7"/>
                <a:gd name="T3" fmla="*/ 7 h 9"/>
                <a:gd name="T4" fmla="*/ 5 w 7"/>
                <a:gd name="T5" fmla="*/ 7 h 9"/>
                <a:gd name="T6" fmla="*/ 5 w 7"/>
                <a:gd name="T7" fmla="*/ 7 h 9"/>
                <a:gd name="T8" fmla="*/ 5 w 7"/>
                <a:gd name="T9" fmla="*/ 7 h 9"/>
                <a:gd name="T10" fmla="*/ 4 w 7"/>
                <a:gd name="T11" fmla="*/ 7 h 9"/>
                <a:gd name="T12" fmla="*/ 3 w 7"/>
                <a:gd name="T13" fmla="*/ 6 h 9"/>
                <a:gd name="T14" fmla="*/ 6 w 7"/>
                <a:gd name="T15" fmla="*/ 7 h 9"/>
                <a:gd name="T16" fmla="*/ 2 w 7"/>
                <a:gd name="T17" fmla="*/ 5 h 9"/>
                <a:gd name="T18" fmla="*/ 3 w 7"/>
                <a:gd name="T19" fmla="*/ 5 h 9"/>
                <a:gd name="T20" fmla="*/ 4 w 7"/>
                <a:gd name="T21" fmla="*/ 6 h 9"/>
                <a:gd name="T22" fmla="*/ 4 w 7"/>
                <a:gd name="T23" fmla="*/ 5 h 9"/>
                <a:gd name="T24" fmla="*/ 5 w 7"/>
                <a:gd name="T25" fmla="*/ 6 h 9"/>
                <a:gd name="T26" fmla="*/ 5 w 7"/>
                <a:gd name="T27" fmla="*/ 6 h 9"/>
                <a:gd name="T28" fmla="*/ 6 w 7"/>
                <a:gd name="T29" fmla="*/ 6 h 9"/>
                <a:gd name="T30" fmla="*/ 3 w 7"/>
                <a:gd name="T31" fmla="*/ 1 h 9"/>
                <a:gd name="T32" fmla="*/ 3 w 7"/>
                <a:gd name="T33" fmla="*/ 0 h 9"/>
                <a:gd name="T34" fmla="*/ 3 w 7"/>
                <a:gd name="T35" fmla="*/ 4 h 9"/>
                <a:gd name="T36" fmla="*/ 3 w 7"/>
                <a:gd name="T37" fmla="*/ 3 h 9"/>
                <a:gd name="T38" fmla="*/ 3 w 7"/>
                <a:gd name="T39" fmla="*/ 1 h 9"/>
                <a:gd name="T40" fmla="*/ 3 w 7"/>
                <a:gd name="T41" fmla="*/ 2 h 9"/>
                <a:gd name="T42" fmla="*/ 3 w 7"/>
                <a:gd name="T43" fmla="*/ 0 h 9"/>
                <a:gd name="T44" fmla="*/ 2 w 7"/>
                <a:gd name="T45" fmla="*/ 3 h 9"/>
                <a:gd name="T46" fmla="*/ 2 w 7"/>
                <a:gd name="T47" fmla="*/ 2 h 9"/>
                <a:gd name="T48" fmla="*/ 2 w 7"/>
                <a:gd name="T49" fmla="*/ 5 h 9"/>
                <a:gd name="T50" fmla="*/ 2 w 7"/>
                <a:gd name="T51" fmla="*/ 3 h 9"/>
                <a:gd name="T52" fmla="*/ 3 w 7"/>
                <a:gd name="T53" fmla="*/ 4 h 9"/>
                <a:gd name="T54" fmla="*/ 2 w 7"/>
                <a:gd name="T55" fmla="*/ 3 h 9"/>
                <a:gd name="T56" fmla="*/ 3 w 7"/>
                <a:gd name="T57" fmla="*/ 4 h 9"/>
                <a:gd name="T58" fmla="*/ 2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1 w 7"/>
                <a:gd name="T65" fmla="*/ 6 h 9"/>
                <a:gd name="T66" fmla="*/ 2 w 7"/>
                <a:gd name="T67" fmla="*/ 7 h 9"/>
                <a:gd name="T68" fmla="*/ 2 w 7"/>
                <a:gd name="T69" fmla="*/ 7 h 9"/>
                <a:gd name="T70" fmla="*/ 4 w 7"/>
                <a:gd name="T71" fmla="*/ 8 h 9"/>
                <a:gd name="T72" fmla="*/ 0 w 7"/>
                <a:gd name="T73" fmla="*/ 7 h 9"/>
                <a:gd name="T74" fmla="*/ 1 w 7"/>
                <a:gd name="T75" fmla="*/ 8 h 9"/>
                <a:gd name="T76" fmla="*/ 1 w 7"/>
                <a:gd name="T77" fmla="*/ 7 h 9"/>
                <a:gd name="T78" fmla="*/ 1 w 7"/>
                <a:gd name="T79" fmla="*/ 8 h 9"/>
                <a:gd name="T80" fmla="*/ 5 w 7"/>
                <a:gd name="T81" fmla="*/ 8 h 9"/>
                <a:gd name="T82" fmla="*/ 6 w 7"/>
                <a:gd name="T83" fmla="*/ 8 h 9"/>
                <a:gd name="T84" fmla="*/ 4 w 7"/>
                <a:gd name="T8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4" y="7"/>
                  </a:move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4" y="6"/>
                    <a:pt x="4" y="6"/>
                    <a:pt x="6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6" y="7"/>
                    <a:pt x="3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4"/>
                    <a:pt x="7" y="9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1"/>
                    <a:pt x="3" y="4"/>
                  </a:cubicBezTo>
                  <a:cubicBezTo>
                    <a:pt x="4" y="0"/>
                    <a:pt x="3" y="5"/>
                    <a:pt x="3" y="3"/>
                  </a:cubicBezTo>
                  <a:cubicBezTo>
                    <a:pt x="3" y="2"/>
                    <a:pt x="3" y="3"/>
                    <a:pt x="3" y="1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2"/>
                    <a:pt x="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5"/>
                    <a:pt x="2" y="5"/>
                  </a:cubicBezTo>
                  <a:cubicBezTo>
                    <a:pt x="2" y="4"/>
                    <a:pt x="4" y="7"/>
                    <a:pt x="2" y="3"/>
                  </a:cubicBezTo>
                  <a:cubicBezTo>
                    <a:pt x="4" y="4"/>
                    <a:pt x="2" y="3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2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2" y="7"/>
                    <a:pt x="7" y="8"/>
                    <a:pt x="6" y="8"/>
                  </a:cubicBezTo>
                  <a:cubicBezTo>
                    <a:pt x="5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495"/>
            <p:cNvSpPr>
              <a:spLocks/>
            </p:cNvSpPr>
            <p:nvPr/>
          </p:nvSpPr>
          <p:spPr bwMode="auto">
            <a:xfrm>
              <a:off x="2975772" y="5038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496"/>
            <p:cNvSpPr>
              <a:spLocks/>
            </p:cNvSpPr>
            <p:nvPr/>
          </p:nvSpPr>
          <p:spPr bwMode="auto">
            <a:xfrm>
              <a:off x="2986488" y="5013722"/>
              <a:ext cx="0" cy="476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Rectangle 497"/>
            <p:cNvSpPr>
              <a:spLocks noChangeArrowheads="1"/>
            </p:cNvSpPr>
            <p:nvPr/>
          </p:nvSpPr>
          <p:spPr bwMode="auto">
            <a:xfrm>
              <a:off x="2981725" y="5043488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Rectangle 498"/>
            <p:cNvSpPr>
              <a:spLocks noChangeArrowheads="1"/>
            </p:cNvSpPr>
            <p:nvPr/>
          </p:nvSpPr>
          <p:spPr bwMode="auto">
            <a:xfrm>
              <a:off x="2996013" y="5043488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499"/>
            <p:cNvSpPr>
              <a:spLocks/>
            </p:cNvSpPr>
            <p:nvPr/>
          </p:nvSpPr>
          <p:spPr bwMode="auto">
            <a:xfrm>
              <a:off x="2986488" y="5004197"/>
              <a:ext cx="0" cy="4762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500"/>
            <p:cNvSpPr>
              <a:spLocks/>
            </p:cNvSpPr>
            <p:nvPr/>
          </p:nvSpPr>
          <p:spPr bwMode="auto">
            <a:xfrm>
              <a:off x="2975772" y="49982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501"/>
            <p:cNvSpPr>
              <a:spLocks/>
            </p:cNvSpPr>
            <p:nvPr/>
          </p:nvSpPr>
          <p:spPr bwMode="auto">
            <a:xfrm>
              <a:off x="2921003" y="4983956"/>
              <a:ext cx="65484" cy="50006"/>
            </a:xfrm>
            <a:custGeom>
              <a:avLst/>
              <a:gdLst>
                <a:gd name="T0" fmla="*/ 5 w 13"/>
                <a:gd name="T1" fmla="*/ 1 h 10"/>
                <a:gd name="T2" fmla="*/ 2 w 13"/>
                <a:gd name="T3" fmla="*/ 2 h 10"/>
                <a:gd name="T4" fmla="*/ 2 w 13"/>
                <a:gd name="T5" fmla="*/ 3 h 10"/>
                <a:gd name="T6" fmla="*/ 3 w 13"/>
                <a:gd name="T7" fmla="*/ 3 h 10"/>
                <a:gd name="T8" fmla="*/ 4 w 13"/>
                <a:gd name="T9" fmla="*/ 4 h 10"/>
                <a:gd name="T10" fmla="*/ 4 w 13"/>
                <a:gd name="T11" fmla="*/ 5 h 10"/>
                <a:gd name="T12" fmla="*/ 6 w 13"/>
                <a:gd name="T13" fmla="*/ 5 h 10"/>
                <a:gd name="T14" fmla="*/ 6 w 13"/>
                <a:gd name="T15" fmla="*/ 5 h 10"/>
                <a:gd name="T16" fmla="*/ 6 w 13"/>
                <a:gd name="T17" fmla="*/ 6 h 10"/>
                <a:gd name="T18" fmla="*/ 9 w 13"/>
                <a:gd name="T19" fmla="*/ 4 h 10"/>
                <a:gd name="T20" fmla="*/ 9 w 13"/>
                <a:gd name="T21" fmla="*/ 4 h 10"/>
                <a:gd name="T22" fmla="*/ 9 w 13"/>
                <a:gd name="T23" fmla="*/ 5 h 10"/>
                <a:gd name="T24" fmla="*/ 9 w 13"/>
                <a:gd name="T25" fmla="*/ 6 h 10"/>
                <a:gd name="T26" fmla="*/ 9 w 13"/>
                <a:gd name="T27" fmla="*/ 7 h 10"/>
                <a:gd name="T28" fmla="*/ 10 w 13"/>
                <a:gd name="T29" fmla="*/ 6 h 10"/>
                <a:gd name="T30" fmla="*/ 11 w 13"/>
                <a:gd name="T31" fmla="*/ 5 h 10"/>
                <a:gd name="T32" fmla="*/ 11 w 13"/>
                <a:gd name="T33" fmla="*/ 7 h 10"/>
                <a:gd name="T34" fmla="*/ 11 w 13"/>
                <a:gd name="T35" fmla="*/ 7 h 10"/>
                <a:gd name="T36" fmla="*/ 13 w 13"/>
                <a:gd name="T37" fmla="*/ 7 h 10"/>
                <a:gd name="T38" fmla="*/ 12 w 13"/>
                <a:gd name="T39" fmla="*/ 7 h 10"/>
                <a:gd name="T40" fmla="*/ 12 w 13"/>
                <a:gd name="T41" fmla="*/ 8 h 10"/>
                <a:gd name="T42" fmla="*/ 13 w 13"/>
                <a:gd name="T43" fmla="*/ 4 h 10"/>
                <a:gd name="T44" fmla="*/ 13 w 13"/>
                <a:gd name="T45" fmla="*/ 3 h 10"/>
                <a:gd name="T46" fmla="*/ 12 w 13"/>
                <a:gd name="T47" fmla="*/ 4 h 10"/>
                <a:gd name="T48" fmla="*/ 12 w 13"/>
                <a:gd name="T49" fmla="*/ 3 h 10"/>
                <a:gd name="T50" fmla="*/ 12 w 13"/>
                <a:gd name="T51" fmla="*/ 3 h 10"/>
                <a:gd name="T52" fmla="*/ 11 w 13"/>
                <a:gd name="T53" fmla="*/ 3 h 10"/>
                <a:gd name="T54" fmla="*/ 11 w 13"/>
                <a:gd name="T55" fmla="*/ 3 h 10"/>
                <a:gd name="T56" fmla="*/ 11 w 13"/>
                <a:gd name="T57" fmla="*/ 3 h 10"/>
                <a:gd name="T58" fmla="*/ 11 w 13"/>
                <a:gd name="T59" fmla="*/ 3 h 10"/>
                <a:gd name="T60" fmla="*/ 10 w 13"/>
                <a:gd name="T61" fmla="*/ 4 h 10"/>
                <a:gd name="T62" fmla="*/ 11 w 13"/>
                <a:gd name="T63" fmla="*/ 2 h 10"/>
                <a:gd name="T64" fmla="*/ 11 w 13"/>
                <a:gd name="T65" fmla="*/ 2 h 10"/>
                <a:gd name="T66" fmla="*/ 9 w 13"/>
                <a:gd name="T67" fmla="*/ 3 h 10"/>
                <a:gd name="T68" fmla="*/ 8 w 13"/>
                <a:gd name="T69" fmla="*/ 3 h 10"/>
                <a:gd name="T70" fmla="*/ 7 w 13"/>
                <a:gd name="T71" fmla="*/ 3 h 10"/>
                <a:gd name="T72" fmla="*/ 7 w 13"/>
                <a:gd name="T73" fmla="*/ 3 h 10"/>
                <a:gd name="T74" fmla="*/ 6 w 13"/>
                <a:gd name="T75" fmla="*/ 2 h 10"/>
                <a:gd name="T76" fmla="*/ 5 w 13"/>
                <a:gd name="T77" fmla="*/ 4 h 10"/>
                <a:gd name="T78" fmla="*/ 7 w 13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2" y="2"/>
                    <a:pt x="2" y="3"/>
                  </a:cubicBezTo>
                  <a:cubicBezTo>
                    <a:pt x="2" y="3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5" y="2"/>
                    <a:pt x="5" y="2"/>
                  </a:cubicBezTo>
                  <a:cubicBezTo>
                    <a:pt x="0" y="5"/>
                    <a:pt x="7" y="2"/>
                    <a:pt x="4" y="4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4" y="5"/>
                    <a:pt x="6" y="4"/>
                    <a:pt x="4" y="5"/>
                  </a:cubicBezTo>
                  <a:cubicBezTo>
                    <a:pt x="7" y="3"/>
                    <a:pt x="3" y="7"/>
                    <a:pt x="7" y="4"/>
                  </a:cubicBezTo>
                  <a:cubicBezTo>
                    <a:pt x="6" y="5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7" y="4"/>
                    <a:pt x="6" y="5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8" y="5"/>
                    <a:pt x="7" y="6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9" y="4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8"/>
                    <a:pt x="10" y="5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8"/>
                    <a:pt x="11" y="4"/>
                    <a:pt x="10" y="6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0" y="7"/>
                    <a:pt x="10" y="8"/>
                  </a:cubicBezTo>
                  <a:cubicBezTo>
                    <a:pt x="10" y="7"/>
                    <a:pt x="10" y="8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5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10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8"/>
                    <a:pt x="12" y="6"/>
                    <a:pt x="12" y="7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5"/>
                    <a:pt x="13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4"/>
                    <a:pt x="12" y="3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2" y="4"/>
                    <a:pt x="11" y="4"/>
                    <a:pt x="12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0" y="5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9" y="5"/>
                    <a:pt x="10" y="3"/>
                    <a:pt x="9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9" y="3"/>
                    <a:pt x="1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8" y="3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6" y="3"/>
                    <a:pt x="10" y="0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6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4" y="3"/>
                    <a:pt x="7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502"/>
            <p:cNvSpPr>
              <a:spLocks/>
            </p:cNvSpPr>
            <p:nvPr/>
          </p:nvSpPr>
          <p:spPr bwMode="auto">
            <a:xfrm>
              <a:off x="2961484" y="4993481"/>
              <a:ext cx="4763" cy="476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Rectangle 503"/>
            <p:cNvSpPr>
              <a:spLocks noChangeArrowheads="1"/>
            </p:cNvSpPr>
            <p:nvPr/>
          </p:nvSpPr>
          <p:spPr bwMode="auto">
            <a:xfrm>
              <a:off x="2961484" y="4993481"/>
              <a:ext cx="1191" cy="476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504"/>
            <p:cNvSpPr>
              <a:spLocks/>
            </p:cNvSpPr>
            <p:nvPr/>
          </p:nvSpPr>
          <p:spPr bwMode="auto">
            <a:xfrm>
              <a:off x="2950769" y="4983956"/>
              <a:ext cx="59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Rectangle 505"/>
            <p:cNvSpPr>
              <a:spLocks noChangeArrowheads="1"/>
            </p:cNvSpPr>
            <p:nvPr/>
          </p:nvSpPr>
          <p:spPr bwMode="auto">
            <a:xfrm>
              <a:off x="2946006" y="4983956"/>
              <a:ext cx="1191" cy="476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506"/>
            <p:cNvSpPr>
              <a:spLocks/>
            </p:cNvSpPr>
            <p:nvPr/>
          </p:nvSpPr>
          <p:spPr bwMode="auto">
            <a:xfrm>
              <a:off x="2911478" y="4949428"/>
              <a:ext cx="45244" cy="44053"/>
            </a:xfrm>
            <a:custGeom>
              <a:avLst/>
              <a:gdLst>
                <a:gd name="T0" fmla="*/ 6 w 9"/>
                <a:gd name="T1" fmla="*/ 2 h 9"/>
                <a:gd name="T2" fmla="*/ 4 w 9"/>
                <a:gd name="T3" fmla="*/ 1 h 9"/>
                <a:gd name="T4" fmla="*/ 5 w 9"/>
                <a:gd name="T5" fmla="*/ 2 h 9"/>
                <a:gd name="T6" fmla="*/ 4 w 9"/>
                <a:gd name="T7" fmla="*/ 0 h 9"/>
                <a:gd name="T8" fmla="*/ 3 w 9"/>
                <a:gd name="T9" fmla="*/ 5 h 9"/>
                <a:gd name="T10" fmla="*/ 2 w 9"/>
                <a:gd name="T11" fmla="*/ 4 h 9"/>
                <a:gd name="T12" fmla="*/ 4 w 9"/>
                <a:gd name="T13" fmla="*/ 6 h 9"/>
                <a:gd name="T14" fmla="*/ 2 w 9"/>
                <a:gd name="T15" fmla="*/ 6 h 9"/>
                <a:gd name="T16" fmla="*/ 3 w 9"/>
                <a:gd name="T17" fmla="*/ 7 h 9"/>
                <a:gd name="T18" fmla="*/ 4 w 9"/>
                <a:gd name="T19" fmla="*/ 7 h 9"/>
                <a:gd name="T20" fmla="*/ 4 w 9"/>
                <a:gd name="T21" fmla="*/ 7 h 9"/>
                <a:gd name="T22" fmla="*/ 4 w 9"/>
                <a:gd name="T23" fmla="*/ 7 h 9"/>
                <a:gd name="T24" fmla="*/ 4 w 9"/>
                <a:gd name="T25" fmla="*/ 7 h 9"/>
                <a:gd name="T26" fmla="*/ 4 w 9"/>
                <a:gd name="T27" fmla="*/ 7 h 9"/>
                <a:gd name="T28" fmla="*/ 5 w 9"/>
                <a:gd name="T29" fmla="*/ 7 h 9"/>
                <a:gd name="T30" fmla="*/ 3 w 9"/>
                <a:gd name="T31" fmla="*/ 8 h 9"/>
                <a:gd name="T32" fmla="*/ 5 w 9"/>
                <a:gd name="T33" fmla="*/ 8 h 9"/>
                <a:gd name="T34" fmla="*/ 7 w 9"/>
                <a:gd name="T35" fmla="*/ 8 h 9"/>
                <a:gd name="T36" fmla="*/ 5 w 9"/>
                <a:gd name="T37" fmla="*/ 7 h 9"/>
                <a:gd name="T38" fmla="*/ 5 w 9"/>
                <a:gd name="T39" fmla="*/ 7 h 9"/>
                <a:gd name="T40" fmla="*/ 5 w 9"/>
                <a:gd name="T41" fmla="*/ 7 h 9"/>
                <a:gd name="T42" fmla="*/ 7 w 9"/>
                <a:gd name="T43" fmla="*/ 7 h 9"/>
                <a:gd name="T44" fmla="*/ 8 w 9"/>
                <a:gd name="T45" fmla="*/ 6 h 9"/>
                <a:gd name="T46" fmla="*/ 8 w 9"/>
                <a:gd name="T47" fmla="*/ 6 h 9"/>
                <a:gd name="T48" fmla="*/ 7 w 9"/>
                <a:gd name="T49" fmla="*/ 6 h 9"/>
                <a:gd name="T50" fmla="*/ 6 w 9"/>
                <a:gd name="T51" fmla="*/ 6 h 9"/>
                <a:gd name="T52" fmla="*/ 4 w 9"/>
                <a:gd name="T53" fmla="*/ 7 h 9"/>
                <a:gd name="T54" fmla="*/ 4 w 9"/>
                <a:gd name="T55" fmla="*/ 6 h 9"/>
                <a:gd name="T56" fmla="*/ 6 w 9"/>
                <a:gd name="T57" fmla="*/ 6 h 9"/>
                <a:gd name="T58" fmla="*/ 5 w 9"/>
                <a:gd name="T59" fmla="*/ 6 h 9"/>
                <a:gd name="T60" fmla="*/ 7 w 9"/>
                <a:gd name="T61" fmla="*/ 6 h 9"/>
                <a:gd name="T62" fmla="*/ 5 w 9"/>
                <a:gd name="T63" fmla="*/ 6 h 9"/>
                <a:gd name="T64" fmla="*/ 5 w 9"/>
                <a:gd name="T65" fmla="*/ 4 h 9"/>
                <a:gd name="T66" fmla="*/ 6 w 9"/>
                <a:gd name="T67" fmla="*/ 5 h 9"/>
                <a:gd name="T68" fmla="*/ 5 w 9"/>
                <a:gd name="T69" fmla="*/ 4 h 9"/>
                <a:gd name="T70" fmla="*/ 6 w 9"/>
                <a:gd name="T71" fmla="*/ 4 h 9"/>
                <a:gd name="T72" fmla="*/ 5 w 9"/>
                <a:gd name="T73" fmla="*/ 3 h 9"/>
                <a:gd name="T74" fmla="*/ 5 w 9"/>
                <a:gd name="T75" fmla="*/ 3 h 9"/>
                <a:gd name="T76" fmla="*/ 5 w 9"/>
                <a:gd name="T77" fmla="*/ 3 h 9"/>
                <a:gd name="T78" fmla="*/ 4 w 9"/>
                <a:gd name="T79" fmla="*/ 1 h 9"/>
                <a:gd name="T80" fmla="*/ 6 w 9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9">
                  <a:moveTo>
                    <a:pt x="6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4" y="1"/>
                    <a:pt x="5" y="2"/>
                  </a:cubicBezTo>
                  <a:cubicBezTo>
                    <a:pt x="4" y="0"/>
                    <a:pt x="6" y="1"/>
                    <a:pt x="4" y="0"/>
                  </a:cubicBezTo>
                  <a:cubicBezTo>
                    <a:pt x="4" y="1"/>
                    <a:pt x="1" y="3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5"/>
                    <a:pt x="0" y="5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5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4" y="8"/>
                    <a:pt x="2" y="9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6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9" y="6"/>
                    <a:pt x="5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5" y="6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1"/>
                    <a:pt x="4" y="1"/>
                  </a:cubicBezTo>
                  <a:cubicBezTo>
                    <a:pt x="5" y="2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507"/>
            <p:cNvSpPr>
              <a:spLocks/>
            </p:cNvSpPr>
            <p:nvPr/>
          </p:nvSpPr>
          <p:spPr bwMode="auto">
            <a:xfrm>
              <a:off x="2925766" y="4943475"/>
              <a:ext cx="15478" cy="10716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1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508"/>
            <p:cNvSpPr>
              <a:spLocks/>
            </p:cNvSpPr>
            <p:nvPr/>
          </p:nvSpPr>
          <p:spPr bwMode="auto">
            <a:xfrm>
              <a:off x="2925766" y="4919663"/>
              <a:ext cx="25003" cy="34528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3 h 7"/>
                <a:gd name="T4" fmla="*/ 1 w 5"/>
                <a:gd name="T5" fmla="*/ 4 h 7"/>
                <a:gd name="T6" fmla="*/ 2 w 5"/>
                <a:gd name="T7" fmla="*/ 5 h 7"/>
                <a:gd name="T8" fmla="*/ 1 w 5"/>
                <a:gd name="T9" fmla="*/ 5 h 7"/>
                <a:gd name="T10" fmla="*/ 2 w 5"/>
                <a:gd name="T11" fmla="*/ 6 h 7"/>
                <a:gd name="T12" fmla="*/ 2 w 5"/>
                <a:gd name="T13" fmla="*/ 5 h 7"/>
                <a:gd name="T14" fmla="*/ 2 w 5"/>
                <a:gd name="T15" fmla="*/ 6 h 7"/>
                <a:gd name="T16" fmla="*/ 2 w 5"/>
                <a:gd name="T17" fmla="*/ 6 h 7"/>
                <a:gd name="T18" fmla="*/ 3 w 5"/>
                <a:gd name="T19" fmla="*/ 6 h 7"/>
                <a:gd name="T20" fmla="*/ 2 w 5"/>
                <a:gd name="T21" fmla="*/ 4 h 7"/>
                <a:gd name="T22" fmla="*/ 3 w 5"/>
                <a:gd name="T23" fmla="*/ 6 h 7"/>
                <a:gd name="T24" fmla="*/ 4 w 5"/>
                <a:gd name="T25" fmla="*/ 6 h 7"/>
                <a:gd name="T26" fmla="*/ 4 w 5"/>
                <a:gd name="T27" fmla="*/ 5 h 7"/>
                <a:gd name="T28" fmla="*/ 3 w 5"/>
                <a:gd name="T29" fmla="*/ 4 h 7"/>
                <a:gd name="T30" fmla="*/ 4 w 5"/>
                <a:gd name="T31" fmla="*/ 6 h 7"/>
                <a:gd name="T32" fmla="*/ 5 w 5"/>
                <a:gd name="T33" fmla="*/ 4 h 7"/>
                <a:gd name="T34" fmla="*/ 4 w 5"/>
                <a:gd name="T35" fmla="*/ 2 h 7"/>
                <a:gd name="T36" fmla="*/ 5 w 5"/>
                <a:gd name="T37" fmla="*/ 4 h 7"/>
                <a:gd name="T38" fmla="*/ 5 w 5"/>
                <a:gd name="T39" fmla="*/ 4 h 7"/>
                <a:gd name="T40" fmla="*/ 4 w 5"/>
                <a:gd name="T41" fmla="*/ 1 h 7"/>
                <a:gd name="T42" fmla="*/ 4 w 5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0" y="5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1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3"/>
                    <a:pt x="4" y="5"/>
                    <a:pt x="4" y="6"/>
                  </a:cubicBezTo>
                  <a:cubicBezTo>
                    <a:pt x="4" y="4"/>
                    <a:pt x="4" y="3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509"/>
            <p:cNvSpPr>
              <a:spLocks/>
            </p:cNvSpPr>
            <p:nvPr/>
          </p:nvSpPr>
          <p:spPr bwMode="auto">
            <a:xfrm>
              <a:off x="2941244" y="4929188"/>
              <a:ext cx="0" cy="4762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510"/>
            <p:cNvSpPr>
              <a:spLocks/>
            </p:cNvSpPr>
            <p:nvPr/>
          </p:nvSpPr>
          <p:spPr bwMode="auto">
            <a:xfrm>
              <a:off x="3399635" y="4835128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511"/>
            <p:cNvSpPr>
              <a:spLocks/>
            </p:cNvSpPr>
            <p:nvPr/>
          </p:nvSpPr>
          <p:spPr bwMode="auto">
            <a:xfrm>
              <a:off x="3390110" y="4819650"/>
              <a:ext cx="14288" cy="25003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3 w 3"/>
                <a:gd name="T5" fmla="*/ 5 h 5"/>
                <a:gd name="T6" fmla="*/ 1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3" y="5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2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1" y="2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512"/>
            <p:cNvSpPr>
              <a:spLocks/>
            </p:cNvSpPr>
            <p:nvPr/>
          </p:nvSpPr>
          <p:spPr bwMode="auto">
            <a:xfrm>
              <a:off x="3390110" y="4829175"/>
              <a:ext cx="4763" cy="595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513"/>
            <p:cNvSpPr>
              <a:spLocks/>
            </p:cNvSpPr>
            <p:nvPr/>
          </p:nvSpPr>
          <p:spPr bwMode="auto">
            <a:xfrm>
              <a:off x="3390110" y="4835128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514"/>
            <p:cNvSpPr>
              <a:spLocks/>
            </p:cNvSpPr>
            <p:nvPr/>
          </p:nvSpPr>
          <p:spPr bwMode="auto">
            <a:xfrm>
              <a:off x="3390110" y="4839891"/>
              <a:ext cx="4763" cy="476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515"/>
            <p:cNvSpPr>
              <a:spLocks/>
            </p:cNvSpPr>
            <p:nvPr/>
          </p:nvSpPr>
          <p:spPr bwMode="auto">
            <a:xfrm>
              <a:off x="3385347" y="4824413"/>
              <a:ext cx="9525" cy="20241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3 h 4"/>
                <a:gd name="T4" fmla="*/ 1 w 2"/>
                <a:gd name="T5" fmla="*/ 3 h 4"/>
                <a:gd name="T6" fmla="*/ 1 w 2"/>
                <a:gd name="T7" fmla="*/ 1 h 4"/>
                <a:gd name="T8" fmla="*/ 1 w 2"/>
                <a:gd name="T9" fmla="*/ 1 h 4"/>
                <a:gd name="T10" fmla="*/ 0 w 2"/>
                <a:gd name="T11" fmla="*/ 0 h 4"/>
                <a:gd name="T12" fmla="*/ 1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516"/>
            <p:cNvSpPr>
              <a:spLocks/>
            </p:cNvSpPr>
            <p:nvPr/>
          </p:nvSpPr>
          <p:spPr bwMode="auto">
            <a:xfrm>
              <a:off x="3390110" y="48398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517"/>
            <p:cNvSpPr>
              <a:spLocks/>
            </p:cNvSpPr>
            <p:nvPr/>
          </p:nvSpPr>
          <p:spPr bwMode="auto">
            <a:xfrm>
              <a:off x="3390110" y="4835128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518"/>
            <p:cNvSpPr>
              <a:spLocks/>
            </p:cNvSpPr>
            <p:nvPr/>
          </p:nvSpPr>
          <p:spPr bwMode="auto">
            <a:xfrm>
              <a:off x="3379394" y="4824413"/>
              <a:ext cx="10716" cy="20241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2" y="4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519"/>
            <p:cNvSpPr>
              <a:spLocks/>
            </p:cNvSpPr>
            <p:nvPr/>
          </p:nvSpPr>
          <p:spPr bwMode="auto">
            <a:xfrm>
              <a:off x="3374631" y="4819650"/>
              <a:ext cx="4763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520"/>
            <p:cNvSpPr>
              <a:spLocks/>
            </p:cNvSpPr>
            <p:nvPr/>
          </p:nvSpPr>
          <p:spPr bwMode="auto">
            <a:xfrm>
              <a:off x="3374631" y="4814888"/>
              <a:ext cx="10716" cy="25003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2 h 5"/>
                <a:gd name="T4" fmla="*/ 1 w 2"/>
                <a:gd name="T5" fmla="*/ 4 h 5"/>
                <a:gd name="T6" fmla="*/ 1 w 2"/>
                <a:gd name="T7" fmla="*/ 3 h 5"/>
                <a:gd name="T8" fmla="*/ 1 w 2"/>
                <a:gd name="T9" fmla="*/ 5 h 5"/>
                <a:gd name="T10" fmla="*/ 1 w 2"/>
                <a:gd name="T11" fmla="*/ 3 h 5"/>
                <a:gd name="T12" fmla="*/ 2 w 2"/>
                <a:gd name="T13" fmla="*/ 4 h 5"/>
                <a:gd name="T14" fmla="*/ 1 w 2"/>
                <a:gd name="T15" fmla="*/ 2 h 5"/>
                <a:gd name="T16" fmla="*/ 1 w 2"/>
                <a:gd name="T17" fmla="*/ 2 h 5"/>
                <a:gd name="T18" fmla="*/ 1 w 2"/>
                <a:gd name="T19" fmla="*/ 1 h 5"/>
                <a:gd name="T20" fmla="*/ 0 w 2"/>
                <a:gd name="T21" fmla="*/ 0 h 5"/>
                <a:gd name="T22" fmla="*/ 1 w 2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5"/>
                    <a:pt x="1" y="3"/>
                    <a:pt x="1" y="5"/>
                  </a:cubicBezTo>
                  <a:cubicBezTo>
                    <a:pt x="1" y="5"/>
                    <a:pt x="2" y="5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521"/>
            <p:cNvSpPr>
              <a:spLocks/>
            </p:cNvSpPr>
            <p:nvPr/>
          </p:nvSpPr>
          <p:spPr bwMode="auto">
            <a:xfrm>
              <a:off x="3374631" y="4824413"/>
              <a:ext cx="0" cy="4762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522"/>
            <p:cNvSpPr>
              <a:spLocks/>
            </p:cNvSpPr>
            <p:nvPr/>
          </p:nvSpPr>
          <p:spPr bwMode="auto">
            <a:xfrm>
              <a:off x="3369869" y="4814888"/>
              <a:ext cx="4763" cy="25003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1 w 1"/>
                <a:gd name="T5" fmla="*/ 5 h 5"/>
                <a:gd name="T6" fmla="*/ 1 w 1"/>
                <a:gd name="T7" fmla="*/ 3 h 5"/>
                <a:gd name="T8" fmla="*/ 1 w 1"/>
                <a:gd name="T9" fmla="*/ 4 h 5"/>
                <a:gd name="T10" fmla="*/ 0 w 1"/>
                <a:gd name="T11" fmla="*/ 1 h 5"/>
                <a:gd name="T12" fmla="*/ 1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3 h 5"/>
                <a:gd name="T20" fmla="*/ 1 w 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1"/>
                    <a:pt x="1" y="4"/>
                    <a:pt x="1" y="4"/>
                  </a:cubicBezTo>
                  <a:cubicBezTo>
                    <a:pt x="0" y="3"/>
                    <a:pt x="1" y="3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523"/>
            <p:cNvSpPr>
              <a:spLocks/>
            </p:cNvSpPr>
            <p:nvPr/>
          </p:nvSpPr>
          <p:spPr bwMode="auto">
            <a:xfrm>
              <a:off x="3374631" y="4839891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524"/>
            <p:cNvSpPr>
              <a:spLocks/>
            </p:cNvSpPr>
            <p:nvPr/>
          </p:nvSpPr>
          <p:spPr bwMode="auto">
            <a:xfrm>
              <a:off x="3369869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525"/>
            <p:cNvSpPr>
              <a:spLocks/>
            </p:cNvSpPr>
            <p:nvPr/>
          </p:nvSpPr>
          <p:spPr bwMode="auto">
            <a:xfrm>
              <a:off x="3369869" y="4835128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526"/>
            <p:cNvSpPr>
              <a:spLocks/>
            </p:cNvSpPr>
            <p:nvPr/>
          </p:nvSpPr>
          <p:spPr bwMode="auto">
            <a:xfrm>
              <a:off x="3335341" y="4814888"/>
              <a:ext cx="34528" cy="34528"/>
            </a:xfrm>
            <a:custGeom>
              <a:avLst/>
              <a:gdLst>
                <a:gd name="T0" fmla="*/ 4 w 7"/>
                <a:gd name="T1" fmla="*/ 0 h 7"/>
                <a:gd name="T2" fmla="*/ 3 w 7"/>
                <a:gd name="T3" fmla="*/ 1 h 7"/>
                <a:gd name="T4" fmla="*/ 2 w 7"/>
                <a:gd name="T5" fmla="*/ 1 h 7"/>
                <a:gd name="T6" fmla="*/ 0 w 7"/>
                <a:gd name="T7" fmla="*/ 3 h 7"/>
                <a:gd name="T8" fmla="*/ 1 w 7"/>
                <a:gd name="T9" fmla="*/ 2 h 7"/>
                <a:gd name="T10" fmla="*/ 0 w 7"/>
                <a:gd name="T11" fmla="*/ 3 h 7"/>
                <a:gd name="T12" fmla="*/ 2 w 7"/>
                <a:gd name="T13" fmla="*/ 4 h 7"/>
                <a:gd name="T14" fmla="*/ 3 w 7"/>
                <a:gd name="T15" fmla="*/ 4 h 7"/>
                <a:gd name="T16" fmla="*/ 5 w 7"/>
                <a:gd name="T17" fmla="*/ 6 h 7"/>
                <a:gd name="T18" fmla="*/ 6 w 7"/>
                <a:gd name="T19" fmla="*/ 3 h 7"/>
                <a:gd name="T20" fmla="*/ 6 w 7"/>
                <a:gd name="T21" fmla="*/ 5 h 7"/>
                <a:gd name="T22" fmla="*/ 6 w 7"/>
                <a:gd name="T23" fmla="*/ 5 h 7"/>
                <a:gd name="T24" fmla="*/ 6 w 7"/>
                <a:gd name="T25" fmla="*/ 5 h 7"/>
                <a:gd name="T26" fmla="*/ 7 w 7"/>
                <a:gd name="T27" fmla="*/ 3 h 7"/>
                <a:gd name="T28" fmla="*/ 7 w 7"/>
                <a:gd name="T29" fmla="*/ 6 h 7"/>
                <a:gd name="T30" fmla="*/ 7 w 7"/>
                <a:gd name="T31" fmla="*/ 4 h 7"/>
                <a:gd name="T32" fmla="*/ 7 w 7"/>
                <a:gd name="T33" fmla="*/ 2 h 7"/>
                <a:gd name="T34" fmla="*/ 7 w 7"/>
                <a:gd name="T35" fmla="*/ 1 h 7"/>
                <a:gd name="T36" fmla="*/ 5 w 7"/>
                <a:gd name="T37" fmla="*/ 4 h 7"/>
                <a:gd name="T38" fmla="*/ 6 w 7"/>
                <a:gd name="T39" fmla="*/ 3 h 7"/>
                <a:gd name="T40" fmla="*/ 6 w 7"/>
                <a:gd name="T41" fmla="*/ 1 h 7"/>
                <a:gd name="T42" fmla="*/ 4 w 7"/>
                <a:gd name="T43" fmla="*/ 3 h 7"/>
                <a:gd name="T44" fmla="*/ 5 w 7"/>
                <a:gd name="T45" fmla="*/ 2 h 7"/>
                <a:gd name="T46" fmla="*/ 4 w 7"/>
                <a:gd name="T47" fmla="*/ 3 h 7"/>
                <a:gd name="T48" fmla="*/ 5 w 7"/>
                <a:gd name="T49" fmla="*/ 2 h 7"/>
                <a:gd name="T50" fmla="*/ 3 w 7"/>
                <a:gd name="T51" fmla="*/ 4 h 7"/>
                <a:gd name="T52" fmla="*/ 5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5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3 w 7"/>
                <a:gd name="T65" fmla="*/ 2 h 7"/>
                <a:gd name="T66" fmla="*/ 4 w 7"/>
                <a:gd name="T67" fmla="*/ 0 h 7"/>
                <a:gd name="T68" fmla="*/ 5 w 7"/>
                <a:gd name="T69" fmla="*/ 0 h 7"/>
                <a:gd name="T70" fmla="*/ 3 w 7"/>
                <a:gd name="T71" fmla="*/ 1 h 7"/>
                <a:gd name="T72" fmla="*/ 4 w 7"/>
                <a:gd name="T7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6" y="5"/>
                    <a:pt x="7" y="3"/>
                    <a:pt x="7" y="3"/>
                  </a:cubicBezTo>
                  <a:cubicBezTo>
                    <a:pt x="6" y="5"/>
                    <a:pt x="7" y="3"/>
                    <a:pt x="7" y="6"/>
                  </a:cubicBezTo>
                  <a:cubicBezTo>
                    <a:pt x="7" y="6"/>
                    <a:pt x="7" y="3"/>
                    <a:pt x="7" y="4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7" y="1"/>
                    <a:pt x="7" y="3"/>
                    <a:pt x="7" y="1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3"/>
                    <a:pt x="6" y="1"/>
                  </a:cubicBezTo>
                  <a:cubicBezTo>
                    <a:pt x="5" y="3"/>
                    <a:pt x="6" y="1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3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0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527"/>
            <p:cNvSpPr>
              <a:spLocks/>
            </p:cNvSpPr>
            <p:nvPr/>
          </p:nvSpPr>
          <p:spPr bwMode="auto">
            <a:xfrm>
              <a:off x="3360344" y="4810125"/>
              <a:ext cx="4763" cy="4762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528"/>
            <p:cNvSpPr>
              <a:spLocks/>
            </p:cNvSpPr>
            <p:nvPr/>
          </p:nvSpPr>
          <p:spPr bwMode="auto">
            <a:xfrm>
              <a:off x="3355581" y="4814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Rectangle 529"/>
            <p:cNvSpPr>
              <a:spLocks noChangeArrowheads="1"/>
            </p:cNvSpPr>
            <p:nvPr/>
          </p:nvSpPr>
          <p:spPr bwMode="auto">
            <a:xfrm>
              <a:off x="3344866" y="4835128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530"/>
            <p:cNvSpPr>
              <a:spLocks/>
            </p:cNvSpPr>
            <p:nvPr/>
          </p:nvSpPr>
          <p:spPr bwMode="auto">
            <a:xfrm>
              <a:off x="3360344" y="4814888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531"/>
            <p:cNvSpPr>
              <a:spLocks/>
            </p:cNvSpPr>
            <p:nvPr/>
          </p:nvSpPr>
          <p:spPr bwMode="auto">
            <a:xfrm>
              <a:off x="3365106" y="4814888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532"/>
            <p:cNvSpPr>
              <a:spLocks/>
            </p:cNvSpPr>
            <p:nvPr/>
          </p:nvSpPr>
          <p:spPr bwMode="auto">
            <a:xfrm>
              <a:off x="3360344" y="4810125"/>
              <a:ext cx="0" cy="4762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533"/>
            <p:cNvSpPr>
              <a:spLocks/>
            </p:cNvSpPr>
            <p:nvPr/>
          </p:nvSpPr>
          <p:spPr bwMode="auto">
            <a:xfrm>
              <a:off x="3319863" y="4804172"/>
              <a:ext cx="40481" cy="20241"/>
            </a:xfrm>
            <a:custGeom>
              <a:avLst/>
              <a:gdLst>
                <a:gd name="T0" fmla="*/ 1 w 8"/>
                <a:gd name="T1" fmla="*/ 0 h 4"/>
                <a:gd name="T2" fmla="*/ 0 w 8"/>
                <a:gd name="T3" fmla="*/ 1 h 4"/>
                <a:gd name="T4" fmla="*/ 4 w 8"/>
                <a:gd name="T5" fmla="*/ 1 h 4"/>
                <a:gd name="T6" fmla="*/ 1 w 8"/>
                <a:gd name="T7" fmla="*/ 2 h 4"/>
                <a:gd name="T8" fmla="*/ 3 w 8"/>
                <a:gd name="T9" fmla="*/ 3 h 4"/>
                <a:gd name="T10" fmla="*/ 2 w 8"/>
                <a:gd name="T11" fmla="*/ 3 h 4"/>
                <a:gd name="T12" fmla="*/ 6 w 8"/>
                <a:gd name="T13" fmla="*/ 2 h 4"/>
                <a:gd name="T14" fmla="*/ 2 w 8"/>
                <a:gd name="T15" fmla="*/ 4 h 4"/>
                <a:gd name="T16" fmla="*/ 2 w 8"/>
                <a:gd name="T17" fmla="*/ 4 h 4"/>
                <a:gd name="T18" fmla="*/ 3 w 8"/>
                <a:gd name="T19" fmla="*/ 4 h 4"/>
                <a:gd name="T20" fmla="*/ 5 w 8"/>
                <a:gd name="T21" fmla="*/ 3 h 4"/>
                <a:gd name="T22" fmla="*/ 7 w 8"/>
                <a:gd name="T23" fmla="*/ 2 h 4"/>
                <a:gd name="T24" fmla="*/ 5 w 8"/>
                <a:gd name="T25" fmla="*/ 2 h 4"/>
                <a:gd name="T26" fmla="*/ 7 w 8"/>
                <a:gd name="T27" fmla="*/ 2 h 4"/>
                <a:gd name="T28" fmla="*/ 6 w 8"/>
                <a:gd name="T29" fmla="*/ 2 h 4"/>
                <a:gd name="T30" fmla="*/ 7 w 8"/>
                <a:gd name="T31" fmla="*/ 1 h 4"/>
                <a:gd name="T32" fmla="*/ 6 w 8"/>
                <a:gd name="T33" fmla="*/ 2 h 4"/>
                <a:gd name="T34" fmla="*/ 6 w 8"/>
                <a:gd name="T35" fmla="*/ 2 h 4"/>
                <a:gd name="T36" fmla="*/ 4 w 8"/>
                <a:gd name="T37" fmla="*/ 2 h 4"/>
                <a:gd name="T38" fmla="*/ 6 w 8"/>
                <a:gd name="T39" fmla="*/ 1 h 4"/>
                <a:gd name="T40" fmla="*/ 5 w 8"/>
                <a:gd name="T41" fmla="*/ 2 h 4"/>
                <a:gd name="T42" fmla="*/ 6 w 8"/>
                <a:gd name="T43" fmla="*/ 0 h 4"/>
                <a:gd name="T44" fmla="*/ 5 w 8"/>
                <a:gd name="T45" fmla="*/ 1 h 4"/>
                <a:gd name="T46" fmla="*/ 6 w 8"/>
                <a:gd name="T47" fmla="*/ 1 h 4"/>
                <a:gd name="T48" fmla="*/ 3 w 8"/>
                <a:gd name="T49" fmla="*/ 2 h 4"/>
                <a:gd name="T50" fmla="*/ 6 w 8"/>
                <a:gd name="T51" fmla="*/ 0 h 4"/>
                <a:gd name="T52" fmla="*/ 5 w 8"/>
                <a:gd name="T53" fmla="*/ 0 h 4"/>
                <a:gd name="T54" fmla="*/ 5 w 8"/>
                <a:gd name="T55" fmla="*/ 0 h 4"/>
                <a:gd name="T56" fmla="*/ 4 w 8"/>
                <a:gd name="T57" fmla="*/ 0 h 4"/>
                <a:gd name="T58" fmla="*/ 4 w 8"/>
                <a:gd name="T59" fmla="*/ 0 h 4"/>
                <a:gd name="T60" fmla="*/ 3 w 8"/>
                <a:gd name="T61" fmla="*/ 0 h 4"/>
                <a:gd name="T62" fmla="*/ 4 w 8"/>
                <a:gd name="T63" fmla="*/ 0 h 4"/>
                <a:gd name="T64" fmla="*/ 1 w 8"/>
                <a:gd name="T65" fmla="*/ 0 h 4"/>
                <a:gd name="T66" fmla="*/ 3 w 8"/>
                <a:gd name="T67" fmla="*/ 0 h 4"/>
                <a:gd name="T68" fmla="*/ 1 w 8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4" y="1"/>
                    <a:pt x="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6" y="1"/>
                    <a:pt x="6" y="2"/>
                  </a:cubicBezTo>
                  <a:cubicBezTo>
                    <a:pt x="4" y="3"/>
                    <a:pt x="4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8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4" y="1"/>
                    <a:pt x="3" y="1"/>
                    <a:pt x="6" y="0"/>
                  </a:cubicBezTo>
                  <a:cubicBezTo>
                    <a:pt x="6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534"/>
            <p:cNvSpPr>
              <a:spLocks/>
            </p:cNvSpPr>
            <p:nvPr/>
          </p:nvSpPr>
          <p:spPr bwMode="auto">
            <a:xfrm>
              <a:off x="3349628" y="4810125"/>
              <a:ext cx="5953" cy="476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535"/>
            <p:cNvSpPr>
              <a:spLocks/>
            </p:cNvSpPr>
            <p:nvPr/>
          </p:nvSpPr>
          <p:spPr bwMode="auto">
            <a:xfrm>
              <a:off x="3310338" y="4785122"/>
              <a:ext cx="50006" cy="19050"/>
            </a:xfrm>
            <a:custGeom>
              <a:avLst/>
              <a:gdLst>
                <a:gd name="T0" fmla="*/ 5 w 10"/>
                <a:gd name="T1" fmla="*/ 3 h 4"/>
                <a:gd name="T2" fmla="*/ 7 w 10"/>
                <a:gd name="T3" fmla="*/ 2 h 4"/>
                <a:gd name="T4" fmla="*/ 3 w 10"/>
                <a:gd name="T5" fmla="*/ 3 h 4"/>
                <a:gd name="T6" fmla="*/ 3 w 10"/>
                <a:gd name="T7" fmla="*/ 2 h 4"/>
                <a:gd name="T8" fmla="*/ 6 w 10"/>
                <a:gd name="T9" fmla="*/ 2 h 4"/>
                <a:gd name="T10" fmla="*/ 6 w 10"/>
                <a:gd name="T11" fmla="*/ 2 h 4"/>
                <a:gd name="T12" fmla="*/ 4 w 10"/>
                <a:gd name="T13" fmla="*/ 2 h 4"/>
                <a:gd name="T14" fmla="*/ 3 w 10"/>
                <a:gd name="T15" fmla="*/ 2 h 4"/>
                <a:gd name="T16" fmla="*/ 4 w 10"/>
                <a:gd name="T17" fmla="*/ 2 h 4"/>
                <a:gd name="T18" fmla="*/ 6 w 10"/>
                <a:gd name="T19" fmla="*/ 2 h 4"/>
                <a:gd name="T20" fmla="*/ 1 w 10"/>
                <a:gd name="T21" fmla="*/ 0 h 4"/>
                <a:gd name="T22" fmla="*/ 1 w 10"/>
                <a:gd name="T23" fmla="*/ 1 h 4"/>
                <a:gd name="T24" fmla="*/ 4 w 10"/>
                <a:gd name="T25" fmla="*/ 1 h 4"/>
                <a:gd name="T26" fmla="*/ 3 w 10"/>
                <a:gd name="T27" fmla="*/ 1 h 4"/>
                <a:gd name="T28" fmla="*/ 2 w 10"/>
                <a:gd name="T29" fmla="*/ 1 h 4"/>
                <a:gd name="T30" fmla="*/ 2 w 10"/>
                <a:gd name="T31" fmla="*/ 4 h 4"/>
                <a:gd name="T32" fmla="*/ 2 w 10"/>
                <a:gd name="T33" fmla="*/ 3 h 4"/>
                <a:gd name="T34" fmla="*/ 3 w 10"/>
                <a:gd name="T35" fmla="*/ 3 h 4"/>
                <a:gd name="T36" fmla="*/ 5 w 10"/>
                <a:gd name="T37" fmla="*/ 3 h 4"/>
                <a:gd name="T38" fmla="*/ 5 w 10"/>
                <a:gd name="T39" fmla="*/ 3 h 4"/>
                <a:gd name="T40" fmla="*/ 7 w 10"/>
                <a:gd name="T41" fmla="*/ 3 h 4"/>
                <a:gd name="T42" fmla="*/ 8 w 10"/>
                <a:gd name="T43" fmla="*/ 3 h 4"/>
                <a:gd name="T44" fmla="*/ 8 w 10"/>
                <a:gd name="T45" fmla="*/ 2 h 4"/>
                <a:gd name="T46" fmla="*/ 5 w 10"/>
                <a:gd name="T4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6" y="3"/>
                    <a:pt x="7" y="2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6" y="2"/>
                    <a:pt x="6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5" y="2"/>
                    <a:pt x="6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5" y="2"/>
                    <a:pt x="6" y="2"/>
                  </a:cubicBezTo>
                  <a:cubicBezTo>
                    <a:pt x="4" y="1"/>
                    <a:pt x="4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7" y="3"/>
                    <a:pt x="8" y="3"/>
                  </a:cubicBezTo>
                  <a:cubicBezTo>
                    <a:pt x="10" y="2"/>
                    <a:pt x="7" y="3"/>
                    <a:pt x="8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536"/>
            <p:cNvSpPr>
              <a:spLocks/>
            </p:cNvSpPr>
            <p:nvPr/>
          </p:nvSpPr>
          <p:spPr bwMode="auto">
            <a:xfrm>
              <a:off x="3335341" y="4799409"/>
              <a:ext cx="9525" cy="0"/>
            </a:xfrm>
            <a:custGeom>
              <a:avLst/>
              <a:gdLst>
                <a:gd name="T0" fmla="*/ 8 w 8"/>
                <a:gd name="T1" fmla="*/ 0 w 8"/>
                <a:gd name="T2" fmla="*/ 4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537"/>
            <p:cNvSpPr>
              <a:spLocks/>
            </p:cNvSpPr>
            <p:nvPr/>
          </p:nvSpPr>
          <p:spPr bwMode="auto">
            <a:xfrm>
              <a:off x="3319863" y="4804172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538"/>
            <p:cNvSpPr>
              <a:spLocks/>
            </p:cNvSpPr>
            <p:nvPr/>
          </p:nvSpPr>
          <p:spPr bwMode="auto">
            <a:xfrm>
              <a:off x="3340103" y="47898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539"/>
            <p:cNvSpPr>
              <a:spLocks/>
            </p:cNvSpPr>
            <p:nvPr/>
          </p:nvSpPr>
          <p:spPr bwMode="auto">
            <a:xfrm>
              <a:off x="3315100" y="4780360"/>
              <a:ext cx="20241" cy="952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2" y="1"/>
                    <a:pt x="4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540"/>
            <p:cNvSpPr>
              <a:spLocks/>
            </p:cNvSpPr>
            <p:nvPr/>
          </p:nvSpPr>
          <p:spPr bwMode="auto">
            <a:xfrm>
              <a:off x="3319863" y="4739878"/>
              <a:ext cx="35719" cy="45244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7 h 9"/>
                <a:gd name="T4" fmla="*/ 4 w 7"/>
                <a:gd name="T5" fmla="*/ 8 h 9"/>
                <a:gd name="T6" fmla="*/ 5 w 7"/>
                <a:gd name="T7" fmla="*/ 8 h 9"/>
                <a:gd name="T8" fmla="*/ 4 w 7"/>
                <a:gd name="T9" fmla="*/ 7 h 9"/>
                <a:gd name="T10" fmla="*/ 4 w 7"/>
                <a:gd name="T11" fmla="*/ 7 h 9"/>
                <a:gd name="T12" fmla="*/ 2 w 7"/>
                <a:gd name="T13" fmla="*/ 6 h 9"/>
                <a:gd name="T14" fmla="*/ 5 w 7"/>
                <a:gd name="T15" fmla="*/ 6 h 9"/>
                <a:gd name="T16" fmla="*/ 2 w 7"/>
                <a:gd name="T17" fmla="*/ 5 h 9"/>
                <a:gd name="T18" fmla="*/ 3 w 7"/>
                <a:gd name="T19" fmla="*/ 5 h 9"/>
                <a:gd name="T20" fmla="*/ 3 w 7"/>
                <a:gd name="T21" fmla="*/ 5 h 9"/>
                <a:gd name="T22" fmla="*/ 3 w 7"/>
                <a:gd name="T23" fmla="*/ 5 h 9"/>
                <a:gd name="T24" fmla="*/ 5 w 7"/>
                <a:gd name="T25" fmla="*/ 6 h 9"/>
                <a:gd name="T26" fmla="*/ 5 w 7"/>
                <a:gd name="T27" fmla="*/ 5 h 9"/>
                <a:gd name="T28" fmla="*/ 6 w 7"/>
                <a:gd name="T29" fmla="*/ 5 h 9"/>
                <a:gd name="T30" fmla="*/ 5 w 7"/>
                <a:gd name="T31" fmla="*/ 4 h 9"/>
                <a:gd name="T32" fmla="*/ 6 w 7"/>
                <a:gd name="T33" fmla="*/ 4 h 9"/>
                <a:gd name="T34" fmla="*/ 3 w 7"/>
                <a:gd name="T35" fmla="*/ 3 h 9"/>
                <a:gd name="T36" fmla="*/ 4 w 7"/>
                <a:gd name="T37" fmla="*/ 2 h 9"/>
                <a:gd name="T38" fmla="*/ 6 w 7"/>
                <a:gd name="T39" fmla="*/ 4 h 9"/>
                <a:gd name="T40" fmla="*/ 5 w 7"/>
                <a:gd name="T41" fmla="*/ 3 h 9"/>
                <a:gd name="T42" fmla="*/ 7 w 7"/>
                <a:gd name="T43" fmla="*/ 4 h 9"/>
                <a:gd name="T44" fmla="*/ 5 w 7"/>
                <a:gd name="T45" fmla="*/ 2 h 9"/>
                <a:gd name="T46" fmla="*/ 5 w 7"/>
                <a:gd name="T47" fmla="*/ 2 h 9"/>
                <a:gd name="T48" fmla="*/ 3 w 7"/>
                <a:gd name="T49" fmla="*/ 0 h 9"/>
                <a:gd name="T50" fmla="*/ 2 w 7"/>
                <a:gd name="T51" fmla="*/ 2 h 9"/>
                <a:gd name="T52" fmla="*/ 3 w 7"/>
                <a:gd name="T53" fmla="*/ 3 h 9"/>
                <a:gd name="T54" fmla="*/ 1 w 7"/>
                <a:gd name="T55" fmla="*/ 2 h 9"/>
                <a:gd name="T56" fmla="*/ 3 w 7"/>
                <a:gd name="T57" fmla="*/ 3 h 9"/>
                <a:gd name="T58" fmla="*/ 1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0 w 7"/>
                <a:gd name="T65" fmla="*/ 7 h 9"/>
                <a:gd name="T66" fmla="*/ 2 w 7"/>
                <a:gd name="T67" fmla="*/ 7 h 9"/>
                <a:gd name="T68" fmla="*/ 2 w 7"/>
                <a:gd name="T69" fmla="*/ 8 h 9"/>
                <a:gd name="T70" fmla="*/ 3 w 7"/>
                <a:gd name="T71" fmla="*/ 8 h 9"/>
                <a:gd name="T72" fmla="*/ 0 w 7"/>
                <a:gd name="T73" fmla="*/ 8 h 9"/>
                <a:gd name="T74" fmla="*/ 0 w 7"/>
                <a:gd name="T75" fmla="*/ 8 h 9"/>
                <a:gd name="T76" fmla="*/ 1 w 7"/>
                <a:gd name="T77" fmla="*/ 8 h 9"/>
                <a:gd name="T78" fmla="*/ 0 w 7"/>
                <a:gd name="T79" fmla="*/ 8 h 9"/>
                <a:gd name="T80" fmla="*/ 4 w 7"/>
                <a:gd name="T81" fmla="*/ 9 h 9"/>
                <a:gd name="T82" fmla="*/ 6 w 7"/>
                <a:gd name="T83" fmla="*/ 8 h 9"/>
                <a:gd name="T84" fmla="*/ 3 w 7"/>
                <a:gd name="T8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8"/>
                    <a:pt x="3" y="7"/>
                    <a:pt x="3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6" y="8"/>
                    <a:pt x="4" y="7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6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4"/>
                    <a:pt x="3" y="3"/>
                  </a:cubicBezTo>
                  <a:cubicBezTo>
                    <a:pt x="6" y="4"/>
                    <a:pt x="3" y="2"/>
                    <a:pt x="4" y="2"/>
                  </a:cubicBezTo>
                  <a:cubicBezTo>
                    <a:pt x="5" y="3"/>
                    <a:pt x="4" y="3"/>
                    <a:pt x="6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4"/>
                    <a:pt x="5" y="3"/>
                    <a:pt x="7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4" y="3"/>
                    <a:pt x="2" y="2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1" y="8"/>
                    <a:pt x="7" y="9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541"/>
            <p:cNvSpPr>
              <a:spLocks/>
            </p:cNvSpPr>
            <p:nvPr/>
          </p:nvSpPr>
          <p:spPr bwMode="auto">
            <a:xfrm>
              <a:off x="3315100" y="4780360"/>
              <a:ext cx="4763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542"/>
            <p:cNvSpPr>
              <a:spLocks/>
            </p:cNvSpPr>
            <p:nvPr/>
          </p:nvSpPr>
          <p:spPr bwMode="auto">
            <a:xfrm>
              <a:off x="3344866" y="4744641"/>
              <a:ext cx="0" cy="59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Rectangle 543"/>
            <p:cNvSpPr>
              <a:spLocks noChangeArrowheads="1"/>
            </p:cNvSpPr>
            <p:nvPr/>
          </p:nvSpPr>
          <p:spPr bwMode="auto">
            <a:xfrm>
              <a:off x="3319863" y="4780360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544"/>
            <p:cNvSpPr>
              <a:spLocks/>
            </p:cNvSpPr>
            <p:nvPr/>
          </p:nvSpPr>
          <p:spPr bwMode="auto">
            <a:xfrm>
              <a:off x="3335341" y="4785122"/>
              <a:ext cx="4763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545"/>
            <p:cNvSpPr>
              <a:spLocks/>
            </p:cNvSpPr>
            <p:nvPr/>
          </p:nvSpPr>
          <p:spPr bwMode="auto">
            <a:xfrm>
              <a:off x="3355581" y="4744641"/>
              <a:ext cx="4763" cy="5953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0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546"/>
            <p:cNvSpPr>
              <a:spLocks/>
            </p:cNvSpPr>
            <p:nvPr/>
          </p:nvSpPr>
          <p:spPr bwMode="auto">
            <a:xfrm>
              <a:off x="3335341" y="4719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547"/>
            <p:cNvSpPr>
              <a:spLocks/>
            </p:cNvSpPr>
            <p:nvPr/>
          </p:nvSpPr>
          <p:spPr bwMode="auto">
            <a:xfrm>
              <a:off x="3275809" y="4695825"/>
              <a:ext cx="84534" cy="59531"/>
            </a:xfrm>
            <a:custGeom>
              <a:avLst/>
              <a:gdLst>
                <a:gd name="T0" fmla="*/ 4 w 17"/>
                <a:gd name="T1" fmla="*/ 4 h 12"/>
                <a:gd name="T2" fmla="*/ 2 w 17"/>
                <a:gd name="T3" fmla="*/ 4 h 12"/>
                <a:gd name="T4" fmla="*/ 1 w 17"/>
                <a:gd name="T5" fmla="*/ 5 h 12"/>
                <a:gd name="T6" fmla="*/ 3 w 17"/>
                <a:gd name="T7" fmla="*/ 6 h 12"/>
                <a:gd name="T8" fmla="*/ 4 w 17"/>
                <a:gd name="T9" fmla="*/ 7 h 12"/>
                <a:gd name="T10" fmla="*/ 5 w 17"/>
                <a:gd name="T11" fmla="*/ 9 h 12"/>
                <a:gd name="T12" fmla="*/ 8 w 17"/>
                <a:gd name="T13" fmla="*/ 8 h 12"/>
                <a:gd name="T14" fmla="*/ 8 w 17"/>
                <a:gd name="T15" fmla="*/ 9 h 12"/>
                <a:gd name="T16" fmla="*/ 8 w 17"/>
                <a:gd name="T17" fmla="*/ 10 h 12"/>
                <a:gd name="T18" fmla="*/ 10 w 17"/>
                <a:gd name="T19" fmla="*/ 7 h 12"/>
                <a:gd name="T20" fmla="*/ 10 w 17"/>
                <a:gd name="T21" fmla="*/ 7 h 12"/>
                <a:gd name="T22" fmla="*/ 11 w 17"/>
                <a:gd name="T23" fmla="*/ 8 h 12"/>
                <a:gd name="T24" fmla="*/ 12 w 17"/>
                <a:gd name="T25" fmla="*/ 9 h 12"/>
                <a:gd name="T26" fmla="*/ 13 w 17"/>
                <a:gd name="T27" fmla="*/ 9 h 12"/>
                <a:gd name="T28" fmla="*/ 13 w 17"/>
                <a:gd name="T29" fmla="*/ 8 h 12"/>
                <a:gd name="T30" fmla="*/ 14 w 17"/>
                <a:gd name="T31" fmla="*/ 7 h 12"/>
                <a:gd name="T32" fmla="*/ 14 w 17"/>
                <a:gd name="T33" fmla="*/ 8 h 12"/>
                <a:gd name="T34" fmla="*/ 15 w 17"/>
                <a:gd name="T35" fmla="*/ 8 h 12"/>
                <a:gd name="T36" fmla="*/ 14 w 17"/>
                <a:gd name="T37" fmla="*/ 10 h 12"/>
                <a:gd name="T38" fmla="*/ 15 w 17"/>
                <a:gd name="T39" fmla="*/ 9 h 12"/>
                <a:gd name="T40" fmla="*/ 14 w 17"/>
                <a:gd name="T41" fmla="*/ 8 h 12"/>
                <a:gd name="T42" fmla="*/ 17 w 17"/>
                <a:gd name="T43" fmla="*/ 11 h 12"/>
                <a:gd name="T44" fmla="*/ 17 w 17"/>
                <a:gd name="T45" fmla="*/ 11 h 12"/>
                <a:gd name="T46" fmla="*/ 17 w 17"/>
                <a:gd name="T47" fmla="*/ 11 h 12"/>
                <a:gd name="T48" fmla="*/ 17 w 17"/>
                <a:gd name="T49" fmla="*/ 11 h 12"/>
                <a:gd name="T50" fmla="*/ 17 w 17"/>
                <a:gd name="T51" fmla="*/ 11 h 12"/>
                <a:gd name="T52" fmla="*/ 14 w 17"/>
                <a:gd name="T53" fmla="*/ 5 h 12"/>
                <a:gd name="T54" fmla="*/ 14 w 17"/>
                <a:gd name="T55" fmla="*/ 5 h 12"/>
                <a:gd name="T56" fmla="*/ 14 w 17"/>
                <a:gd name="T57" fmla="*/ 5 h 12"/>
                <a:gd name="T58" fmla="*/ 14 w 17"/>
                <a:gd name="T59" fmla="*/ 5 h 12"/>
                <a:gd name="T60" fmla="*/ 13 w 17"/>
                <a:gd name="T61" fmla="*/ 4 h 12"/>
                <a:gd name="T62" fmla="*/ 13 w 17"/>
                <a:gd name="T63" fmla="*/ 4 h 12"/>
                <a:gd name="T64" fmla="*/ 12 w 17"/>
                <a:gd name="T65" fmla="*/ 5 h 12"/>
                <a:gd name="T66" fmla="*/ 12 w 17"/>
                <a:gd name="T67" fmla="*/ 5 h 12"/>
                <a:gd name="T68" fmla="*/ 12 w 17"/>
                <a:gd name="T69" fmla="*/ 5 h 12"/>
                <a:gd name="T70" fmla="*/ 12 w 17"/>
                <a:gd name="T71" fmla="*/ 5 h 12"/>
                <a:gd name="T72" fmla="*/ 11 w 17"/>
                <a:gd name="T73" fmla="*/ 6 h 12"/>
                <a:gd name="T74" fmla="*/ 11 w 17"/>
                <a:gd name="T75" fmla="*/ 5 h 12"/>
                <a:gd name="T76" fmla="*/ 11 w 17"/>
                <a:gd name="T77" fmla="*/ 4 h 12"/>
                <a:gd name="T78" fmla="*/ 10 w 17"/>
                <a:gd name="T79" fmla="*/ 6 h 12"/>
                <a:gd name="T80" fmla="*/ 9 w 17"/>
                <a:gd name="T81" fmla="*/ 6 h 12"/>
                <a:gd name="T82" fmla="*/ 7 w 17"/>
                <a:gd name="T83" fmla="*/ 6 h 12"/>
                <a:gd name="T84" fmla="*/ 7 w 17"/>
                <a:gd name="T85" fmla="*/ 6 h 12"/>
                <a:gd name="T86" fmla="*/ 6 w 17"/>
                <a:gd name="T87" fmla="*/ 5 h 12"/>
                <a:gd name="T88" fmla="*/ 5 w 17"/>
                <a:gd name="T89" fmla="*/ 7 h 12"/>
                <a:gd name="T90" fmla="*/ 7 w 17"/>
                <a:gd name="T9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12">
                  <a:moveTo>
                    <a:pt x="7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2" y="6"/>
                    <a:pt x="4" y="4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6"/>
                    <a:pt x="5" y="5"/>
                    <a:pt x="5" y="5"/>
                  </a:cubicBezTo>
                  <a:cubicBezTo>
                    <a:pt x="0" y="8"/>
                    <a:pt x="7" y="5"/>
                    <a:pt x="4" y="7"/>
                  </a:cubicBezTo>
                  <a:cubicBezTo>
                    <a:pt x="5" y="7"/>
                    <a:pt x="5" y="8"/>
                    <a:pt x="6" y="7"/>
                  </a:cubicBezTo>
                  <a:cubicBezTo>
                    <a:pt x="5" y="8"/>
                    <a:pt x="6" y="8"/>
                    <a:pt x="5" y="9"/>
                  </a:cubicBezTo>
                  <a:cubicBezTo>
                    <a:pt x="7" y="6"/>
                    <a:pt x="5" y="11"/>
                    <a:pt x="7" y="7"/>
                  </a:cubicBezTo>
                  <a:cubicBezTo>
                    <a:pt x="7" y="8"/>
                    <a:pt x="8" y="7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8" y="9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8"/>
                    <a:pt x="9" y="8"/>
                    <a:pt x="8" y="10"/>
                  </a:cubicBezTo>
                  <a:cubicBezTo>
                    <a:pt x="9" y="8"/>
                    <a:pt x="9" y="9"/>
                    <a:pt x="9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0" y="7"/>
                    <a:pt x="11" y="5"/>
                    <a:pt x="10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11" y="11"/>
                    <a:pt x="11" y="7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8"/>
                    <a:pt x="12" y="10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3" y="6"/>
                    <a:pt x="13" y="8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4" y="9"/>
                    <a:pt x="14" y="10"/>
                  </a:cubicBezTo>
                  <a:cubicBezTo>
                    <a:pt x="14" y="9"/>
                    <a:pt x="14" y="10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4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2" y="8"/>
                    <a:pt x="14" y="10"/>
                  </a:cubicBezTo>
                  <a:cubicBezTo>
                    <a:pt x="14" y="10"/>
                    <a:pt x="16" y="11"/>
                    <a:pt x="17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4" y="8"/>
                  </a:cubicBezTo>
                  <a:cubicBezTo>
                    <a:pt x="14" y="8"/>
                    <a:pt x="15" y="9"/>
                    <a:pt x="15" y="8"/>
                  </a:cubicBezTo>
                  <a:cubicBezTo>
                    <a:pt x="16" y="10"/>
                    <a:pt x="16" y="10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0"/>
                    <a:pt x="16" y="8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5"/>
                    <a:pt x="13" y="6"/>
                    <a:pt x="13" y="4"/>
                  </a:cubicBezTo>
                  <a:cubicBezTo>
                    <a:pt x="13" y="6"/>
                    <a:pt x="12" y="5"/>
                    <a:pt x="12" y="6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7"/>
                    <a:pt x="12" y="5"/>
                  </a:cubicBezTo>
                  <a:cubicBezTo>
                    <a:pt x="11" y="6"/>
                    <a:pt x="11" y="6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0" y="8"/>
                    <a:pt x="11" y="6"/>
                    <a:pt x="10" y="7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4"/>
                    <a:pt x="10" y="6"/>
                    <a:pt x="10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6"/>
                    <a:pt x="10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9" y="6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6" y="6"/>
                    <a:pt x="9" y="3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6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3"/>
                    <a:pt x="3" y="6"/>
                    <a:pt x="7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548"/>
            <p:cNvSpPr>
              <a:spLocks/>
            </p:cNvSpPr>
            <p:nvPr/>
          </p:nvSpPr>
          <p:spPr bwMode="auto">
            <a:xfrm>
              <a:off x="3315100" y="4714875"/>
              <a:ext cx="4763" cy="10716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Rectangle 549"/>
            <p:cNvSpPr>
              <a:spLocks noChangeArrowheads="1"/>
            </p:cNvSpPr>
            <p:nvPr/>
          </p:nvSpPr>
          <p:spPr bwMode="auto">
            <a:xfrm>
              <a:off x="3315100" y="4719638"/>
              <a:ext cx="1191" cy="5953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550"/>
            <p:cNvSpPr>
              <a:spLocks/>
            </p:cNvSpPr>
            <p:nvPr/>
          </p:nvSpPr>
          <p:spPr bwMode="auto">
            <a:xfrm>
              <a:off x="3299622" y="4710113"/>
              <a:ext cx="59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Rectangle 551"/>
            <p:cNvSpPr>
              <a:spLocks noChangeArrowheads="1"/>
            </p:cNvSpPr>
            <p:nvPr/>
          </p:nvSpPr>
          <p:spPr bwMode="auto">
            <a:xfrm>
              <a:off x="3299622" y="4710113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552"/>
            <p:cNvSpPr>
              <a:spLocks/>
            </p:cNvSpPr>
            <p:nvPr/>
          </p:nvSpPr>
          <p:spPr bwMode="auto">
            <a:xfrm>
              <a:off x="3260331" y="4664869"/>
              <a:ext cx="45244" cy="50006"/>
            </a:xfrm>
            <a:custGeom>
              <a:avLst/>
              <a:gdLst>
                <a:gd name="T0" fmla="*/ 6 w 9"/>
                <a:gd name="T1" fmla="*/ 2 h 10"/>
                <a:gd name="T2" fmla="*/ 4 w 9"/>
                <a:gd name="T3" fmla="*/ 2 h 10"/>
                <a:gd name="T4" fmla="*/ 6 w 9"/>
                <a:gd name="T5" fmla="*/ 2 h 10"/>
                <a:gd name="T6" fmla="*/ 3 w 9"/>
                <a:gd name="T7" fmla="*/ 0 h 10"/>
                <a:gd name="T8" fmla="*/ 4 w 9"/>
                <a:gd name="T9" fmla="*/ 5 h 10"/>
                <a:gd name="T10" fmla="*/ 3 w 9"/>
                <a:gd name="T11" fmla="*/ 5 h 10"/>
                <a:gd name="T12" fmla="*/ 5 w 9"/>
                <a:gd name="T13" fmla="*/ 7 h 10"/>
                <a:gd name="T14" fmla="*/ 3 w 9"/>
                <a:gd name="T15" fmla="*/ 7 h 10"/>
                <a:gd name="T16" fmla="*/ 4 w 9"/>
                <a:gd name="T17" fmla="*/ 8 h 10"/>
                <a:gd name="T18" fmla="*/ 4 w 9"/>
                <a:gd name="T19" fmla="*/ 7 h 10"/>
                <a:gd name="T20" fmla="*/ 4 w 9"/>
                <a:gd name="T21" fmla="*/ 8 h 10"/>
                <a:gd name="T22" fmla="*/ 4 w 9"/>
                <a:gd name="T23" fmla="*/ 8 h 10"/>
                <a:gd name="T24" fmla="*/ 5 w 9"/>
                <a:gd name="T25" fmla="*/ 8 h 10"/>
                <a:gd name="T26" fmla="*/ 4 w 9"/>
                <a:gd name="T27" fmla="*/ 8 h 10"/>
                <a:gd name="T28" fmla="*/ 5 w 9"/>
                <a:gd name="T29" fmla="*/ 9 h 10"/>
                <a:gd name="T30" fmla="*/ 4 w 9"/>
                <a:gd name="T31" fmla="*/ 9 h 10"/>
                <a:gd name="T32" fmla="*/ 6 w 9"/>
                <a:gd name="T33" fmla="*/ 10 h 10"/>
                <a:gd name="T34" fmla="*/ 7 w 9"/>
                <a:gd name="T35" fmla="*/ 9 h 10"/>
                <a:gd name="T36" fmla="*/ 6 w 9"/>
                <a:gd name="T37" fmla="*/ 9 h 10"/>
                <a:gd name="T38" fmla="*/ 6 w 9"/>
                <a:gd name="T39" fmla="*/ 9 h 10"/>
                <a:gd name="T40" fmla="*/ 5 w 9"/>
                <a:gd name="T41" fmla="*/ 8 h 10"/>
                <a:gd name="T42" fmla="*/ 7 w 9"/>
                <a:gd name="T43" fmla="*/ 8 h 10"/>
                <a:gd name="T44" fmla="*/ 8 w 9"/>
                <a:gd name="T45" fmla="*/ 7 h 10"/>
                <a:gd name="T46" fmla="*/ 8 w 9"/>
                <a:gd name="T47" fmla="*/ 7 h 10"/>
                <a:gd name="T48" fmla="*/ 8 w 9"/>
                <a:gd name="T49" fmla="*/ 7 h 10"/>
                <a:gd name="T50" fmla="*/ 7 w 9"/>
                <a:gd name="T51" fmla="*/ 7 h 10"/>
                <a:gd name="T52" fmla="*/ 5 w 9"/>
                <a:gd name="T53" fmla="*/ 7 h 10"/>
                <a:gd name="T54" fmla="*/ 5 w 9"/>
                <a:gd name="T55" fmla="*/ 7 h 10"/>
                <a:gd name="T56" fmla="*/ 6 w 9"/>
                <a:gd name="T57" fmla="*/ 7 h 10"/>
                <a:gd name="T58" fmla="*/ 6 w 9"/>
                <a:gd name="T59" fmla="*/ 7 h 10"/>
                <a:gd name="T60" fmla="*/ 8 w 9"/>
                <a:gd name="T61" fmla="*/ 6 h 10"/>
                <a:gd name="T62" fmla="*/ 6 w 9"/>
                <a:gd name="T63" fmla="*/ 6 h 10"/>
                <a:gd name="T64" fmla="*/ 5 w 9"/>
                <a:gd name="T65" fmla="*/ 5 h 10"/>
                <a:gd name="T66" fmla="*/ 7 w 9"/>
                <a:gd name="T67" fmla="*/ 5 h 10"/>
                <a:gd name="T68" fmla="*/ 5 w 9"/>
                <a:gd name="T69" fmla="*/ 5 h 10"/>
                <a:gd name="T70" fmla="*/ 6 w 9"/>
                <a:gd name="T71" fmla="*/ 4 h 10"/>
                <a:gd name="T72" fmla="*/ 5 w 9"/>
                <a:gd name="T73" fmla="*/ 4 h 10"/>
                <a:gd name="T74" fmla="*/ 5 w 9"/>
                <a:gd name="T75" fmla="*/ 3 h 10"/>
                <a:gd name="T76" fmla="*/ 5 w 9"/>
                <a:gd name="T77" fmla="*/ 3 h 10"/>
                <a:gd name="T78" fmla="*/ 4 w 9"/>
                <a:gd name="T79" fmla="*/ 2 h 10"/>
                <a:gd name="T80" fmla="*/ 6 w 9"/>
                <a:gd name="T8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4" y="1"/>
                    <a:pt x="6" y="2"/>
                  </a:cubicBezTo>
                  <a:cubicBezTo>
                    <a:pt x="4" y="1"/>
                    <a:pt x="6" y="1"/>
                    <a:pt x="3" y="0"/>
                  </a:cubicBezTo>
                  <a:cubicBezTo>
                    <a:pt x="4" y="2"/>
                    <a:pt x="2" y="3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0" y="6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6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3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9"/>
                    <a:pt x="7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7"/>
                    <a:pt x="5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7" y="6"/>
                    <a:pt x="7" y="7"/>
                    <a:pt x="6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553"/>
            <p:cNvSpPr>
              <a:spLocks/>
            </p:cNvSpPr>
            <p:nvPr/>
          </p:nvSpPr>
          <p:spPr bwMode="auto">
            <a:xfrm>
              <a:off x="3275809" y="4664869"/>
              <a:ext cx="14288" cy="5953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554"/>
            <p:cNvSpPr>
              <a:spLocks/>
            </p:cNvSpPr>
            <p:nvPr/>
          </p:nvSpPr>
          <p:spPr bwMode="auto">
            <a:xfrm>
              <a:off x="3269856" y="4630341"/>
              <a:ext cx="79772" cy="40481"/>
            </a:xfrm>
            <a:custGeom>
              <a:avLst/>
              <a:gdLst>
                <a:gd name="T0" fmla="*/ 10 w 16"/>
                <a:gd name="T1" fmla="*/ 3 h 8"/>
                <a:gd name="T2" fmla="*/ 11 w 16"/>
                <a:gd name="T3" fmla="*/ 3 h 8"/>
                <a:gd name="T4" fmla="*/ 1 w 16"/>
                <a:gd name="T5" fmla="*/ 5 h 8"/>
                <a:gd name="T6" fmla="*/ 3 w 16"/>
                <a:gd name="T7" fmla="*/ 6 h 8"/>
                <a:gd name="T8" fmla="*/ 1 w 16"/>
                <a:gd name="T9" fmla="*/ 6 h 8"/>
                <a:gd name="T10" fmla="*/ 3 w 16"/>
                <a:gd name="T11" fmla="*/ 7 h 8"/>
                <a:gd name="T12" fmla="*/ 2 w 16"/>
                <a:gd name="T13" fmla="*/ 6 h 8"/>
                <a:gd name="T14" fmla="*/ 3 w 16"/>
                <a:gd name="T15" fmla="*/ 7 h 8"/>
                <a:gd name="T16" fmla="*/ 3 w 16"/>
                <a:gd name="T17" fmla="*/ 6 h 8"/>
                <a:gd name="T18" fmla="*/ 4 w 16"/>
                <a:gd name="T19" fmla="*/ 7 h 8"/>
                <a:gd name="T20" fmla="*/ 2 w 16"/>
                <a:gd name="T21" fmla="*/ 5 h 8"/>
                <a:gd name="T22" fmla="*/ 4 w 16"/>
                <a:gd name="T23" fmla="*/ 6 h 8"/>
                <a:gd name="T24" fmla="*/ 7 w 16"/>
                <a:gd name="T25" fmla="*/ 5 h 8"/>
                <a:gd name="T26" fmla="*/ 6 w 16"/>
                <a:gd name="T27" fmla="*/ 4 h 8"/>
                <a:gd name="T28" fmla="*/ 6 w 16"/>
                <a:gd name="T29" fmla="*/ 3 h 8"/>
                <a:gd name="T30" fmla="*/ 7 w 16"/>
                <a:gd name="T31" fmla="*/ 5 h 8"/>
                <a:gd name="T32" fmla="*/ 10 w 16"/>
                <a:gd name="T33" fmla="*/ 5 h 8"/>
                <a:gd name="T34" fmla="*/ 10 w 16"/>
                <a:gd name="T35" fmla="*/ 6 h 8"/>
                <a:gd name="T36" fmla="*/ 12 w 16"/>
                <a:gd name="T37" fmla="*/ 4 h 8"/>
                <a:gd name="T38" fmla="*/ 11 w 16"/>
                <a:gd name="T39" fmla="*/ 6 h 8"/>
                <a:gd name="T40" fmla="*/ 10 w 16"/>
                <a:gd name="T41" fmla="*/ 5 h 8"/>
                <a:gd name="T42" fmla="*/ 10 w 16"/>
                <a:gd name="T43" fmla="*/ 2 h 8"/>
                <a:gd name="T44" fmla="*/ 10 w 16"/>
                <a:gd name="T4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8">
                  <a:moveTo>
                    <a:pt x="10" y="3"/>
                  </a:moveTo>
                  <a:cubicBezTo>
                    <a:pt x="10" y="4"/>
                    <a:pt x="11" y="3"/>
                    <a:pt x="11" y="3"/>
                  </a:cubicBezTo>
                  <a:cubicBezTo>
                    <a:pt x="3" y="1"/>
                    <a:pt x="8" y="0"/>
                    <a:pt x="1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0" y="6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1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3"/>
                    <a:pt x="5" y="4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1"/>
                    <a:pt x="6" y="4"/>
                    <a:pt x="7" y="5"/>
                  </a:cubicBezTo>
                  <a:cubicBezTo>
                    <a:pt x="7" y="4"/>
                    <a:pt x="8" y="3"/>
                    <a:pt x="10" y="5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2" y="3"/>
                    <a:pt x="10" y="2"/>
                  </a:cubicBezTo>
                  <a:cubicBezTo>
                    <a:pt x="16" y="4"/>
                    <a:pt x="12" y="8"/>
                    <a:pt x="1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555"/>
            <p:cNvSpPr>
              <a:spLocks/>
            </p:cNvSpPr>
            <p:nvPr/>
          </p:nvSpPr>
          <p:spPr bwMode="auto">
            <a:xfrm>
              <a:off x="3324625" y="4645819"/>
              <a:ext cx="595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556"/>
            <p:cNvSpPr>
              <a:spLocks/>
            </p:cNvSpPr>
            <p:nvPr/>
          </p:nvSpPr>
          <p:spPr bwMode="auto">
            <a:xfrm>
              <a:off x="2845994" y="4550569"/>
              <a:ext cx="0" cy="5953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557"/>
            <p:cNvSpPr>
              <a:spLocks/>
            </p:cNvSpPr>
            <p:nvPr/>
          </p:nvSpPr>
          <p:spPr bwMode="auto">
            <a:xfrm>
              <a:off x="2841231" y="4531519"/>
              <a:ext cx="10716" cy="25003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1 h 5"/>
                <a:gd name="T4" fmla="*/ 0 w 2"/>
                <a:gd name="T5" fmla="*/ 5 h 5"/>
                <a:gd name="T6" fmla="*/ 1 w 2"/>
                <a:gd name="T7" fmla="*/ 3 h 5"/>
                <a:gd name="T8" fmla="*/ 1 w 2"/>
                <a:gd name="T9" fmla="*/ 3 h 5"/>
                <a:gd name="T10" fmla="*/ 2 w 2"/>
                <a:gd name="T11" fmla="*/ 1 h 5"/>
                <a:gd name="T12" fmla="*/ 1 w 2"/>
                <a:gd name="T13" fmla="*/ 2 h 5"/>
                <a:gd name="T14" fmla="*/ 2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1" y="3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3"/>
                    <a:pt x="1" y="3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558"/>
            <p:cNvSpPr>
              <a:spLocks/>
            </p:cNvSpPr>
            <p:nvPr/>
          </p:nvSpPr>
          <p:spPr bwMode="auto">
            <a:xfrm>
              <a:off x="2845994" y="4541044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559"/>
            <p:cNvSpPr>
              <a:spLocks/>
            </p:cNvSpPr>
            <p:nvPr/>
          </p:nvSpPr>
          <p:spPr bwMode="auto">
            <a:xfrm>
              <a:off x="2841231" y="4541044"/>
              <a:ext cx="4763" cy="952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560"/>
            <p:cNvSpPr>
              <a:spLocks/>
            </p:cNvSpPr>
            <p:nvPr/>
          </p:nvSpPr>
          <p:spPr bwMode="auto">
            <a:xfrm>
              <a:off x="2841231" y="4545806"/>
              <a:ext cx="0" cy="476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561"/>
            <p:cNvSpPr>
              <a:spLocks/>
            </p:cNvSpPr>
            <p:nvPr/>
          </p:nvSpPr>
          <p:spPr bwMode="auto">
            <a:xfrm>
              <a:off x="2836469" y="4536281"/>
              <a:ext cx="9525" cy="14287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0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2" y="0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562"/>
            <p:cNvSpPr>
              <a:spLocks/>
            </p:cNvSpPr>
            <p:nvPr/>
          </p:nvSpPr>
          <p:spPr bwMode="auto">
            <a:xfrm>
              <a:off x="2841231" y="45458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Rectangle 563"/>
            <p:cNvSpPr>
              <a:spLocks noChangeArrowheads="1"/>
            </p:cNvSpPr>
            <p:nvPr/>
          </p:nvSpPr>
          <p:spPr bwMode="auto">
            <a:xfrm>
              <a:off x="2841231" y="4545806"/>
              <a:ext cx="1191" cy="476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564"/>
            <p:cNvSpPr>
              <a:spLocks/>
            </p:cNvSpPr>
            <p:nvPr/>
          </p:nvSpPr>
          <p:spPr bwMode="auto">
            <a:xfrm>
              <a:off x="2836469" y="4531519"/>
              <a:ext cx="9525" cy="19050"/>
            </a:xfrm>
            <a:custGeom>
              <a:avLst/>
              <a:gdLst>
                <a:gd name="T0" fmla="*/ 0 w 2"/>
                <a:gd name="T1" fmla="*/ 3 h 4"/>
                <a:gd name="T2" fmla="*/ 1 w 2"/>
                <a:gd name="T3" fmla="*/ 2 h 4"/>
                <a:gd name="T4" fmla="*/ 2 w 2"/>
                <a:gd name="T5" fmla="*/ 0 h 4"/>
                <a:gd name="T6" fmla="*/ 1 w 2"/>
                <a:gd name="T7" fmla="*/ 0 h 4"/>
                <a:gd name="T8" fmla="*/ 0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1" y="1"/>
                    <a:pt x="0" y="4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565"/>
            <p:cNvSpPr>
              <a:spLocks/>
            </p:cNvSpPr>
            <p:nvPr/>
          </p:nvSpPr>
          <p:spPr bwMode="auto">
            <a:xfrm>
              <a:off x="2845994" y="4520803"/>
              <a:ext cx="0" cy="4762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566"/>
            <p:cNvSpPr>
              <a:spLocks/>
            </p:cNvSpPr>
            <p:nvPr/>
          </p:nvSpPr>
          <p:spPr bwMode="auto">
            <a:xfrm>
              <a:off x="2836469" y="4516041"/>
              <a:ext cx="9525" cy="25003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2 h 5"/>
                <a:gd name="T4" fmla="*/ 0 w 2"/>
                <a:gd name="T5" fmla="*/ 4 h 5"/>
                <a:gd name="T6" fmla="*/ 1 w 2"/>
                <a:gd name="T7" fmla="*/ 3 h 5"/>
                <a:gd name="T8" fmla="*/ 0 w 2"/>
                <a:gd name="T9" fmla="*/ 5 h 5"/>
                <a:gd name="T10" fmla="*/ 1 w 2"/>
                <a:gd name="T11" fmla="*/ 3 h 5"/>
                <a:gd name="T12" fmla="*/ 1 w 2"/>
                <a:gd name="T13" fmla="*/ 5 h 5"/>
                <a:gd name="T14" fmla="*/ 1 w 2"/>
                <a:gd name="T15" fmla="*/ 3 h 5"/>
                <a:gd name="T16" fmla="*/ 1 w 2"/>
                <a:gd name="T17" fmla="*/ 3 h 5"/>
                <a:gd name="T18" fmla="*/ 2 w 2"/>
                <a:gd name="T19" fmla="*/ 2 h 5"/>
                <a:gd name="T20" fmla="*/ 2 w 2"/>
                <a:gd name="T21" fmla="*/ 0 h 5"/>
                <a:gd name="T22" fmla="*/ 0 w 2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5"/>
                    <a:pt x="0" y="3"/>
                    <a:pt x="0" y="5"/>
                  </a:cubicBezTo>
                  <a:cubicBezTo>
                    <a:pt x="0" y="5"/>
                    <a:pt x="0" y="5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4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2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567"/>
            <p:cNvSpPr>
              <a:spLocks/>
            </p:cNvSpPr>
            <p:nvPr/>
          </p:nvSpPr>
          <p:spPr bwMode="auto">
            <a:xfrm>
              <a:off x="2836469" y="4520803"/>
              <a:ext cx="4763" cy="476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568"/>
            <p:cNvSpPr>
              <a:spLocks/>
            </p:cNvSpPr>
            <p:nvPr/>
          </p:nvSpPr>
          <p:spPr bwMode="auto">
            <a:xfrm>
              <a:off x="2831706" y="4511278"/>
              <a:ext cx="9525" cy="29766"/>
            </a:xfrm>
            <a:custGeom>
              <a:avLst/>
              <a:gdLst>
                <a:gd name="T0" fmla="*/ 0 w 2"/>
                <a:gd name="T1" fmla="*/ 6 h 6"/>
                <a:gd name="T2" fmla="*/ 1 w 2"/>
                <a:gd name="T3" fmla="*/ 4 h 6"/>
                <a:gd name="T4" fmla="*/ 0 w 2"/>
                <a:gd name="T5" fmla="*/ 5 h 6"/>
                <a:gd name="T6" fmla="*/ 1 w 2"/>
                <a:gd name="T7" fmla="*/ 4 h 6"/>
                <a:gd name="T8" fmla="*/ 0 w 2"/>
                <a:gd name="T9" fmla="*/ 5 h 6"/>
                <a:gd name="T10" fmla="*/ 2 w 2"/>
                <a:gd name="T11" fmla="*/ 2 h 6"/>
                <a:gd name="T12" fmla="*/ 2 w 2"/>
                <a:gd name="T13" fmla="*/ 2 h 6"/>
                <a:gd name="T14" fmla="*/ 1 w 2"/>
                <a:gd name="T15" fmla="*/ 3 h 6"/>
                <a:gd name="T16" fmla="*/ 1 w 2"/>
                <a:gd name="T17" fmla="*/ 3 h 6"/>
                <a:gd name="T18" fmla="*/ 0 w 2"/>
                <a:gd name="T19" fmla="*/ 4 h 6"/>
                <a:gd name="T20" fmla="*/ 0 w 2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1" y="4"/>
                    <a:pt x="1" y="4"/>
                    <a:pt x="2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569"/>
            <p:cNvSpPr>
              <a:spLocks/>
            </p:cNvSpPr>
            <p:nvPr/>
          </p:nvSpPr>
          <p:spPr bwMode="auto">
            <a:xfrm>
              <a:off x="2831706" y="4536281"/>
              <a:ext cx="0" cy="476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570"/>
            <p:cNvSpPr>
              <a:spLocks/>
            </p:cNvSpPr>
            <p:nvPr/>
          </p:nvSpPr>
          <p:spPr bwMode="auto">
            <a:xfrm>
              <a:off x="2836469" y="45255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571"/>
            <p:cNvSpPr>
              <a:spLocks/>
            </p:cNvSpPr>
            <p:nvPr/>
          </p:nvSpPr>
          <p:spPr bwMode="auto">
            <a:xfrm>
              <a:off x="2826944" y="4536281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572"/>
            <p:cNvSpPr>
              <a:spLocks/>
            </p:cNvSpPr>
            <p:nvPr/>
          </p:nvSpPr>
          <p:spPr bwMode="auto">
            <a:xfrm>
              <a:off x="2801941" y="4506516"/>
              <a:ext cx="34528" cy="34528"/>
            </a:xfrm>
            <a:custGeom>
              <a:avLst/>
              <a:gdLst>
                <a:gd name="T0" fmla="*/ 3 w 7"/>
                <a:gd name="T1" fmla="*/ 1 h 7"/>
                <a:gd name="T2" fmla="*/ 3 w 7"/>
                <a:gd name="T3" fmla="*/ 1 h 7"/>
                <a:gd name="T4" fmla="*/ 2 w 7"/>
                <a:gd name="T5" fmla="*/ 2 h 7"/>
                <a:gd name="T6" fmla="*/ 0 w 7"/>
                <a:gd name="T7" fmla="*/ 4 h 7"/>
                <a:gd name="T8" fmla="*/ 1 w 7"/>
                <a:gd name="T9" fmla="*/ 4 h 7"/>
                <a:gd name="T10" fmla="*/ 0 w 7"/>
                <a:gd name="T11" fmla="*/ 5 h 7"/>
                <a:gd name="T12" fmla="*/ 1 w 7"/>
                <a:gd name="T13" fmla="*/ 4 h 7"/>
                <a:gd name="T14" fmla="*/ 2 w 7"/>
                <a:gd name="T15" fmla="*/ 4 h 7"/>
                <a:gd name="T16" fmla="*/ 4 w 7"/>
                <a:gd name="T17" fmla="*/ 6 h 7"/>
                <a:gd name="T18" fmla="*/ 5 w 7"/>
                <a:gd name="T19" fmla="*/ 4 h 7"/>
                <a:gd name="T20" fmla="*/ 5 w 7"/>
                <a:gd name="T21" fmla="*/ 6 h 7"/>
                <a:gd name="T22" fmla="*/ 4 w 7"/>
                <a:gd name="T23" fmla="*/ 6 h 7"/>
                <a:gd name="T24" fmla="*/ 5 w 7"/>
                <a:gd name="T25" fmla="*/ 6 h 7"/>
                <a:gd name="T26" fmla="*/ 6 w 7"/>
                <a:gd name="T27" fmla="*/ 4 h 7"/>
                <a:gd name="T28" fmla="*/ 5 w 7"/>
                <a:gd name="T29" fmla="*/ 6 h 7"/>
                <a:gd name="T30" fmla="*/ 6 w 7"/>
                <a:gd name="T31" fmla="*/ 5 h 7"/>
                <a:gd name="T32" fmla="*/ 7 w 7"/>
                <a:gd name="T33" fmla="*/ 3 h 7"/>
                <a:gd name="T34" fmla="*/ 7 w 7"/>
                <a:gd name="T35" fmla="*/ 3 h 7"/>
                <a:gd name="T36" fmla="*/ 4 w 7"/>
                <a:gd name="T37" fmla="*/ 5 h 7"/>
                <a:gd name="T38" fmla="*/ 5 w 7"/>
                <a:gd name="T39" fmla="*/ 4 h 7"/>
                <a:gd name="T40" fmla="*/ 5 w 7"/>
                <a:gd name="T41" fmla="*/ 2 h 7"/>
                <a:gd name="T42" fmla="*/ 4 w 7"/>
                <a:gd name="T43" fmla="*/ 4 h 7"/>
                <a:gd name="T44" fmla="*/ 4 w 7"/>
                <a:gd name="T45" fmla="*/ 3 h 7"/>
                <a:gd name="T46" fmla="*/ 4 w 7"/>
                <a:gd name="T47" fmla="*/ 4 h 7"/>
                <a:gd name="T48" fmla="*/ 4 w 7"/>
                <a:gd name="T49" fmla="*/ 3 h 7"/>
                <a:gd name="T50" fmla="*/ 3 w 7"/>
                <a:gd name="T51" fmla="*/ 5 h 7"/>
                <a:gd name="T52" fmla="*/ 4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4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2 w 7"/>
                <a:gd name="T65" fmla="*/ 3 h 7"/>
                <a:gd name="T66" fmla="*/ 4 w 7"/>
                <a:gd name="T67" fmla="*/ 1 h 7"/>
                <a:gd name="T68" fmla="*/ 4 w 7"/>
                <a:gd name="T69" fmla="*/ 0 h 7"/>
                <a:gd name="T70" fmla="*/ 2 w 7"/>
                <a:gd name="T71" fmla="*/ 2 h 7"/>
                <a:gd name="T72" fmla="*/ 3 w 7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1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4"/>
                    <a:pt x="5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6" y="4"/>
                    <a:pt x="6" y="4"/>
                  </a:cubicBezTo>
                  <a:cubicBezTo>
                    <a:pt x="5" y="6"/>
                    <a:pt x="6" y="4"/>
                    <a:pt x="5" y="6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7" y="2"/>
                    <a:pt x="7" y="4"/>
                    <a:pt x="7" y="3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5" y="2"/>
                  </a:cubicBezTo>
                  <a:cubicBezTo>
                    <a:pt x="5" y="3"/>
                    <a:pt x="5" y="1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2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2"/>
                    <a:pt x="2" y="3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Rectangle 573"/>
            <p:cNvSpPr>
              <a:spLocks noChangeArrowheads="1"/>
            </p:cNvSpPr>
            <p:nvPr/>
          </p:nvSpPr>
          <p:spPr bwMode="auto">
            <a:xfrm>
              <a:off x="2822181" y="4506516"/>
              <a:ext cx="4763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574"/>
            <p:cNvSpPr>
              <a:spLocks/>
            </p:cNvSpPr>
            <p:nvPr/>
          </p:nvSpPr>
          <p:spPr bwMode="auto">
            <a:xfrm>
              <a:off x="2816228" y="4506516"/>
              <a:ext cx="5953" cy="4762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Rectangle 575"/>
            <p:cNvSpPr>
              <a:spLocks noChangeArrowheads="1"/>
            </p:cNvSpPr>
            <p:nvPr/>
          </p:nvSpPr>
          <p:spPr bwMode="auto">
            <a:xfrm>
              <a:off x="2806703" y="4525566"/>
              <a:ext cx="1191" cy="5953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576"/>
            <p:cNvSpPr>
              <a:spLocks/>
            </p:cNvSpPr>
            <p:nvPr/>
          </p:nvSpPr>
          <p:spPr bwMode="auto">
            <a:xfrm>
              <a:off x="2822181" y="4506516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577"/>
            <p:cNvSpPr>
              <a:spLocks/>
            </p:cNvSpPr>
            <p:nvPr/>
          </p:nvSpPr>
          <p:spPr bwMode="auto">
            <a:xfrm>
              <a:off x="2826944" y="4511278"/>
              <a:ext cx="4763" cy="476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Rectangle 578"/>
            <p:cNvSpPr>
              <a:spLocks noChangeArrowheads="1"/>
            </p:cNvSpPr>
            <p:nvPr/>
          </p:nvSpPr>
          <p:spPr bwMode="auto">
            <a:xfrm>
              <a:off x="2822181" y="4506516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579"/>
            <p:cNvSpPr>
              <a:spLocks/>
            </p:cNvSpPr>
            <p:nvPr/>
          </p:nvSpPr>
          <p:spPr bwMode="auto">
            <a:xfrm>
              <a:off x="2781700" y="4501753"/>
              <a:ext cx="34528" cy="23812"/>
            </a:xfrm>
            <a:custGeom>
              <a:avLst/>
              <a:gdLst>
                <a:gd name="T0" fmla="*/ 2 w 7"/>
                <a:gd name="T1" fmla="*/ 3 h 5"/>
                <a:gd name="T2" fmla="*/ 1 w 7"/>
                <a:gd name="T3" fmla="*/ 4 h 5"/>
                <a:gd name="T4" fmla="*/ 4 w 7"/>
                <a:gd name="T5" fmla="*/ 2 h 5"/>
                <a:gd name="T6" fmla="*/ 2 w 7"/>
                <a:gd name="T7" fmla="*/ 4 h 5"/>
                <a:gd name="T8" fmla="*/ 4 w 7"/>
                <a:gd name="T9" fmla="*/ 4 h 5"/>
                <a:gd name="T10" fmla="*/ 3 w 7"/>
                <a:gd name="T11" fmla="*/ 4 h 5"/>
                <a:gd name="T12" fmla="*/ 6 w 7"/>
                <a:gd name="T13" fmla="*/ 2 h 5"/>
                <a:gd name="T14" fmla="*/ 3 w 7"/>
                <a:gd name="T15" fmla="*/ 5 h 5"/>
                <a:gd name="T16" fmla="*/ 3 w 7"/>
                <a:gd name="T17" fmla="*/ 5 h 5"/>
                <a:gd name="T18" fmla="*/ 4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3 h 5"/>
                <a:gd name="T26" fmla="*/ 7 w 7"/>
                <a:gd name="T27" fmla="*/ 2 h 5"/>
                <a:gd name="T28" fmla="*/ 6 w 7"/>
                <a:gd name="T29" fmla="*/ 2 h 5"/>
                <a:gd name="T30" fmla="*/ 7 w 7"/>
                <a:gd name="T31" fmla="*/ 1 h 5"/>
                <a:gd name="T32" fmla="*/ 6 w 7"/>
                <a:gd name="T33" fmla="*/ 2 h 5"/>
                <a:gd name="T34" fmla="*/ 6 w 7"/>
                <a:gd name="T35" fmla="*/ 2 h 5"/>
                <a:gd name="T36" fmla="*/ 5 w 7"/>
                <a:gd name="T37" fmla="*/ 3 h 5"/>
                <a:gd name="T38" fmla="*/ 6 w 7"/>
                <a:gd name="T39" fmla="*/ 1 h 5"/>
                <a:gd name="T40" fmla="*/ 5 w 7"/>
                <a:gd name="T41" fmla="*/ 2 h 5"/>
                <a:gd name="T42" fmla="*/ 6 w 7"/>
                <a:gd name="T43" fmla="*/ 1 h 5"/>
                <a:gd name="T44" fmla="*/ 5 w 7"/>
                <a:gd name="T45" fmla="*/ 1 h 5"/>
                <a:gd name="T46" fmla="*/ 6 w 7"/>
                <a:gd name="T47" fmla="*/ 1 h 5"/>
                <a:gd name="T48" fmla="*/ 4 w 7"/>
                <a:gd name="T49" fmla="*/ 3 h 5"/>
                <a:gd name="T50" fmla="*/ 6 w 7"/>
                <a:gd name="T51" fmla="*/ 1 h 5"/>
                <a:gd name="T52" fmla="*/ 5 w 7"/>
                <a:gd name="T53" fmla="*/ 1 h 5"/>
                <a:gd name="T54" fmla="*/ 5 w 7"/>
                <a:gd name="T55" fmla="*/ 1 h 5"/>
                <a:gd name="T56" fmla="*/ 4 w 7"/>
                <a:gd name="T57" fmla="*/ 1 h 5"/>
                <a:gd name="T58" fmla="*/ 4 w 7"/>
                <a:gd name="T59" fmla="*/ 2 h 5"/>
                <a:gd name="T60" fmla="*/ 3 w 7"/>
                <a:gd name="T61" fmla="*/ 2 h 5"/>
                <a:gd name="T62" fmla="*/ 4 w 7"/>
                <a:gd name="T63" fmla="*/ 2 h 5"/>
                <a:gd name="T64" fmla="*/ 2 w 7"/>
                <a:gd name="T65" fmla="*/ 3 h 5"/>
                <a:gd name="T66" fmla="*/ 3 w 7"/>
                <a:gd name="T67" fmla="*/ 2 h 5"/>
                <a:gd name="T68" fmla="*/ 2 w 7"/>
                <a:gd name="T6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4" y="2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6" y="1"/>
                    <a:pt x="6" y="2"/>
                  </a:cubicBezTo>
                  <a:cubicBezTo>
                    <a:pt x="4" y="3"/>
                    <a:pt x="5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5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5" y="2"/>
                    <a:pt x="3" y="3"/>
                    <a:pt x="6" y="1"/>
                  </a:cubicBezTo>
                  <a:cubicBezTo>
                    <a:pt x="6" y="1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6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580"/>
            <p:cNvSpPr>
              <a:spLocks/>
            </p:cNvSpPr>
            <p:nvPr/>
          </p:nvSpPr>
          <p:spPr bwMode="auto">
            <a:xfrm>
              <a:off x="2811466" y="4506516"/>
              <a:ext cx="4763" cy="4762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581"/>
            <p:cNvSpPr>
              <a:spLocks/>
            </p:cNvSpPr>
            <p:nvPr/>
          </p:nvSpPr>
          <p:spPr bwMode="auto">
            <a:xfrm>
              <a:off x="2772175" y="4495800"/>
              <a:ext cx="44053" cy="20241"/>
            </a:xfrm>
            <a:custGeom>
              <a:avLst/>
              <a:gdLst>
                <a:gd name="T0" fmla="*/ 5 w 9"/>
                <a:gd name="T1" fmla="*/ 2 h 4"/>
                <a:gd name="T2" fmla="*/ 7 w 9"/>
                <a:gd name="T3" fmla="*/ 1 h 4"/>
                <a:gd name="T4" fmla="*/ 4 w 9"/>
                <a:gd name="T5" fmla="*/ 3 h 4"/>
                <a:gd name="T6" fmla="*/ 3 w 9"/>
                <a:gd name="T7" fmla="*/ 3 h 4"/>
                <a:gd name="T8" fmla="*/ 6 w 9"/>
                <a:gd name="T9" fmla="*/ 1 h 4"/>
                <a:gd name="T10" fmla="*/ 6 w 9"/>
                <a:gd name="T11" fmla="*/ 1 h 4"/>
                <a:gd name="T12" fmla="*/ 4 w 9"/>
                <a:gd name="T13" fmla="*/ 2 h 4"/>
                <a:gd name="T14" fmla="*/ 3 w 9"/>
                <a:gd name="T15" fmla="*/ 2 h 4"/>
                <a:gd name="T16" fmla="*/ 4 w 9"/>
                <a:gd name="T17" fmla="*/ 2 h 4"/>
                <a:gd name="T18" fmla="*/ 6 w 9"/>
                <a:gd name="T19" fmla="*/ 1 h 4"/>
                <a:gd name="T20" fmla="*/ 0 w 9"/>
                <a:gd name="T21" fmla="*/ 2 h 4"/>
                <a:gd name="T22" fmla="*/ 1 w 9"/>
                <a:gd name="T23" fmla="*/ 3 h 4"/>
                <a:gd name="T24" fmla="*/ 3 w 9"/>
                <a:gd name="T25" fmla="*/ 2 h 4"/>
                <a:gd name="T26" fmla="*/ 3 w 9"/>
                <a:gd name="T27" fmla="*/ 2 h 4"/>
                <a:gd name="T28" fmla="*/ 1 w 9"/>
                <a:gd name="T29" fmla="*/ 2 h 4"/>
                <a:gd name="T30" fmla="*/ 2 w 9"/>
                <a:gd name="T31" fmla="*/ 4 h 4"/>
                <a:gd name="T32" fmla="*/ 2 w 9"/>
                <a:gd name="T33" fmla="*/ 4 h 4"/>
                <a:gd name="T34" fmla="*/ 4 w 9"/>
                <a:gd name="T35" fmla="*/ 3 h 4"/>
                <a:gd name="T36" fmla="*/ 5 w 9"/>
                <a:gd name="T37" fmla="*/ 2 h 4"/>
                <a:gd name="T38" fmla="*/ 5 w 9"/>
                <a:gd name="T39" fmla="*/ 2 h 4"/>
                <a:gd name="T40" fmla="*/ 7 w 9"/>
                <a:gd name="T41" fmla="*/ 1 h 4"/>
                <a:gd name="T42" fmla="*/ 8 w 9"/>
                <a:gd name="T43" fmla="*/ 1 h 4"/>
                <a:gd name="T44" fmla="*/ 8 w 9"/>
                <a:gd name="T45" fmla="*/ 0 h 4"/>
                <a:gd name="T46" fmla="*/ 5 w 9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5" y="2"/>
                    <a:pt x="6" y="1"/>
                    <a:pt x="7" y="1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2"/>
                    <a:pt x="5" y="1"/>
                    <a:pt x="4" y="2"/>
                  </a:cubicBezTo>
                  <a:cubicBezTo>
                    <a:pt x="3" y="2"/>
                    <a:pt x="2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2"/>
                    <a:pt x="3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7" y="1"/>
                    <a:pt x="8" y="0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582"/>
            <p:cNvSpPr>
              <a:spLocks/>
            </p:cNvSpPr>
            <p:nvPr/>
          </p:nvSpPr>
          <p:spPr bwMode="auto">
            <a:xfrm>
              <a:off x="2797178" y="4506516"/>
              <a:ext cx="4763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583"/>
            <p:cNvSpPr>
              <a:spLocks/>
            </p:cNvSpPr>
            <p:nvPr/>
          </p:nvSpPr>
          <p:spPr bwMode="auto">
            <a:xfrm>
              <a:off x="2781700" y="4511278"/>
              <a:ext cx="9525" cy="476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584"/>
            <p:cNvSpPr>
              <a:spLocks/>
            </p:cNvSpPr>
            <p:nvPr/>
          </p:nvSpPr>
          <p:spPr bwMode="auto">
            <a:xfrm>
              <a:off x="2797178" y="450175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585"/>
            <p:cNvSpPr>
              <a:spLocks/>
            </p:cNvSpPr>
            <p:nvPr/>
          </p:nvSpPr>
          <p:spPr bwMode="auto">
            <a:xfrm>
              <a:off x="2772175" y="4501753"/>
              <a:ext cx="19050" cy="9525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2 h 2"/>
                <a:gd name="T4" fmla="*/ 4 w 4"/>
                <a:gd name="T5" fmla="*/ 0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3" y="0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586"/>
            <p:cNvSpPr>
              <a:spLocks/>
            </p:cNvSpPr>
            <p:nvPr/>
          </p:nvSpPr>
          <p:spPr bwMode="auto">
            <a:xfrm>
              <a:off x="2766222" y="4471988"/>
              <a:ext cx="40481" cy="29766"/>
            </a:xfrm>
            <a:custGeom>
              <a:avLst/>
              <a:gdLst>
                <a:gd name="T0" fmla="*/ 5 w 8"/>
                <a:gd name="T1" fmla="*/ 4 h 6"/>
                <a:gd name="T2" fmla="*/ 5 w 8"/>
                <a:gd name="T3" fmla="*/ 4 h 6"/>
                <a:gd name="T4" fmla="*/ 6 w 8"/>
                <a:gd name="T5" fmla="*/ 4 h 6"/>
                <a:gd name="T6" fmla="*/ 6 w 8"/>
                <a:gd name="T7" fmla="*/ 4 h 6"/>
                <a:gd name="T8" fmla="*/ 6 w 8"/>
                <a:gd name="T9" fmla="*/ 4 h 6"/>
                <a:gd name="T10" fmla="*/ 5 w 8"/>
                <a:gd name="T11" fmla="*/ 4 h 6"/>
                <a:gd name="T12" fmla="*/ 3 w 8"/>
                <a:gd name="T13" fmla="*/ 4 h 6"/>
                <a:gd name="T14" fmla="*/ 6 w 8"/>
                <a:gd name="T15" fmla="*/ 3 h 6"/>
                <a:gd name="T16" fmla="*/ 2 w 8"/>
                <a:gd name="T17" fmla="*/ 4 h 6"/>
                <a:gd name="T18" fmla="*/ 3 w 8"/>
                <a:gd name="T19" fmla="*/ 3 h 6"/>
                <a:gd name="T20" fmla="*/ 4 w 8"/>
                <a:gd name="T21" fmla="*/ 3 h 6"/>
                <a:gd name="T22" fmla="*/ 4 w 8"/>
                <a:gd name="T23" fmla="*/ 3 h 6"/>
                <a:gd name="T24" fmla="*/ 5 w 8"/>
                <a:gd name="T25" fmla="*/ 3 h 6"/>
                <a:gd name="T26" fmla="*/ 5 w 8"/>
                <a:gd name="T27" fmla="*/ 2 h 6"/>
                <a:gd name="T28" fmla="*/ 6 w 8"/>
                <a:gd name="T29" fmla="*/ 2 h 6"/>
                <a:gd name="T30" fmla="*/ 5 w 8"/>
                <a:gd name="T31" fmla="*/ 1 h 6"/>
                <a:gd name="T32" fmla="*/ 6 w 8"/>
                <a:gd name="T33" fmla="*/ 1 h 6"/>
                <a:gd name="T34" fmla="*/ 3 w 8"/>
                <a:gd name="T35" fmla="*/ 2 h 6"/>
                <a:gd name="T36" fmla="*/ 3 w 8"/>
                <a:gd name="T37" fmla="*/ 1 h 6"/>
                <a:gd name="T38" fmla="*/ 5 w 8"/>
                <a:gd name="T39" fmla="*/ 1 h 6"/>
                <a:gd name="T40" fmla="*/ 4 w 8"/>
                <a:gd name="T41" fmla="*/ 1 h 6"/>
                <a:gd name="T42" fmla="*/ 6 w 8"/>
                <a:gd name="T43" fmla="*/ 1 h 6"/>
                <a:gd name="T44" fmla="*/ 3 w 8"/>
                <a:gd name="T45" fmla="*/ 0 h 6"/>
                <a:gd name="T46" fmla="*/ 4 w 8"/>
                <a:gd name="T47" fmla="*/ 0 h 6"/>
                <a:gd name="T48" fmla="*/ 1 w 8"/>
                <a:gd name="T49" fmla="*/ 0 h 6"/>
                <a:gd name="T50" fmla="*/ 1 w 8"/>
                <a:gd name="T51" fmla="*/ 2 h 6"/>
                <a:gd name="T52" fmla="*/ 3 w 8"/>
                <a:gd name="T53" fmla="*/ 2 h 6"/>
                <a:gd name="T54" fmla="*/ 1 w 8"/>
                <a:gd name="T55" fmla="*/ 2 h 6"/>
                <a:gd name="T56" fmla="*/ 3 w 8"/>
                <a:gd name="T57" fmla="*/ 2 h 6"/>
                <a:gd name="T58" fmla="*/ 1 w 8"/>
                <a:gd name="T59" fmla="*/ 2 h 6"/>
                <a:gd name="T60" fmla="*/ 3 w 8"/>
                <a:gd name="T61" fmla="*/ 2 h 6"/>
                <a:gd name="T62" fmla="*/ 0 w 8"/>
                <a:gd name="T63" fmla="*/ 3 h 6"/>
                <a:gd name="T64" fmla="*/ 2 w 8"/>
                <a:gd name="T65" fmla="*/ 5 h 6"/>
                <a:gd name="T66" fmla="*/ 3 w 8"/>
                <a:gd name="T67" fmla="*/ 5 h 6"/>
                <a:gd name="T68" fmla="*/ 4 w 8"/>
                <a:gd name="T69" fmla="*/ 5 h 6"/>
                <a:gd name="T70" fmla="*/ 5 w 8"/>
                <a:gd name="T71" fmla="*/ 5 h 6"/>
                <a:gd name="T72" fmla="*/ 2 w 8"/>
                <a:gd name="T73" fmla="*/ 6 h 6"/>
                <a:gd name="T74" fmla="*/ 2 w 8"/>
                <a:gd name="T75" fmla="*/ 6 h 6"/>
                <a:gd name="T76" fmla="*/ 3 w 8"/>
                <a:gd name="T77" fmla="*/ 6 h 6"/>
                <a:gd name="T78" fmla="*/ 2 w 8"/>
                <a:gd name="T79" fmla="*/ 6 h 6"/>
                <a:gd name="T80" fmla="*/ 6 w 8"/>
                <a:gd name="T81" fmla="*/ 5 h 6"/>
                <a:gd name="T82" fmla="*/ 7 w 8"/>
                <a:gd name="T83" fmla="*/ 4 h 6"/>
                <a:gd name="T84" fmla="*/ 5 w 8"/>
                <a:gd name="T8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6">
                  <a:moveTo>
                    <a:pt x="5" y="4"/>
                  </a:move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4"/>
                    <a:pt x="5" y="4"/>
                  </a:cubicBezTo>
                  <a:cubicBezTo>
                    <a:pt x="5" y="4"/>
                    <a:pt x="5" y="4"/>
                    <a:pt x="3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4" y="3"/>
                    <a:pt x="2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2"/>
                    <a:pt x="3" y="2"/>
                  </a:cubicBezTo>
                  <a:cubicBezTo>
                    <a:pt x="6" y="1"/>
                    <a:pt x="1" y="1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1"/>
                    <a:pt x="4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3" y="2"/>
                    <a:pt x="1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3"/>
                    <a:pt x="1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3" y="5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587"/>
            <p:cNvSpPr>
              <a:spLocks/>
            </p:cNvSpPr>
            <p:nvPr/>
          </p:nvSpPr>
          <p:spPr bwMode="auto">
            <a:xfrm>
              <a:off x="2772175" y="4501753"/>
              <a:ext cx="4763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588"/>
            <p:cNvSpPr>
              <a:spLocks/>
            </p:cNvSpPr>
            <p:nvPr/>
          </p:nvSpPr>
          <p:spPr bwMode="auto">
            <a:xfrm>
              <a:off x="2781700" y="4471988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Rectangle 589"/>
            <p:cNvSpPr>
              <a:spLocks noChangeArrowheads="1"/>
            </p:cNvSpPr>
            <p:nvPr/>
          </p:nvSpPr>
          <p:spPr bwMode="auto">
            <a:xfrm>
              <a:off x="2776937" y="4501753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590"/>
            <p:cNvSpPr>
              <a:spLocks/>
            </p:cNvSpPr>
            <p:nvPr/>
          </p:nvSpPr>
          <p:spPr bwMode="auto">
            <a:xfrm>
              <a:off x="2791225" y="4495800"/>
              <a:ext cx="595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591"/>
            <p:cNvSpPr>
              <a:spLocks/>
            </p:cNvSpPr>
            <p:nvPr/>
          </p:nvSpPr>
          <p:spPr bwMode="auto">
            <a:xfrm>
              <a:off x="2791225" y="4471988"/>
              <a:ext cx="5953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592"/>
            <p:cNvSpPr>
              <a:spLocks/>
            </p:cNvSpPr>
            <p:nvPr/>
          </p:nvSpPr>
          <p:spPr bwMode="auto">
            <a:xfrm>
              <a:off x="2797178" y="44612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593"/>
            <p:cNvSpPr>
              <a:spLocks/>
            </p:cNvSpPr>
            <p:nvPr/>
          </p:nvSpPr>
          <p:spPr bwMode="auto">
            <a:xfrm>
              <a:off x="2766222" y="4411266"/>
              <a:ext cx="45244" cy="60722"/>
            </a:xfrm>
            <a:custGeom>
              <a:avLst/>
              <a:gdLst>
                <a:gd name="T0" fmla="*/ 6 w 9"/>
                <a:gd name="T1" fmla="*/ 3 h 12"/>
                <a:gd name="T2" fmla="*/ 4 w 9"/>
                <a:gd name="T3" fmla="*/ 1 h 12"/>
                <a:gd name="T4" fmla="*/ 3 w 9"/>
                <a:gd name="T5" fmla="*/ 1 h 12"/>
                <a:gd name="T6" fmla="*/ 4 w 9"/>
                <a:gd name="T7" fmla="*/ 2 h 12"/>
                <a:gd name="T8" fmla="*/ 3 w 9"/>
                <a:gd name="T9" fmla="*/ 3 h 12"/>
                <a:gd name="T10" fmla="*/ 2 w 9"/>
                <a:gd name="T11" fmla="*/ 4 h 12"/>
                <a:gd name="T12" fmla="*/ 4 w 9"/>
                <a:gd name="T13" fmla="*/ 6 h 12"/>
                <a:gd name="T14" fmla="*/ 3 w 9"/>
                <a:gd name="T15" fmla="*/ 5 h 12"/>
                <a:gd name="T16" fmla="*/ 2 w 9"/>
                <a:gd name="T17" fmla="*/ 6 h 12"/>
                <a:gd name="T18" fmla="*/ 5 w 9"/>
                <a:gd name="T19" fmla="*/ 7 h 12"/>
                <a:gd name="T20" fmla="*/ 5 w 9"/>
                <a:gd name="T21" fmla="*/ 8 h 12"/>
                <a:gd name="T22" fmla="*/ 4 w 9"/>
                <a:gd name="T23" fmla="*/ 8 h 12"/>
                <a:gd name="T24" fmla="*/ 3 w 9"/>
                <a:gd name="T25" fmla="*/ 8 h 12"/>
                <a:gd name="T26" fmla="*/ 2 w 9"/>
                <a:gd name="T27" fmla="*/ 9 h 12"/>
                <a:gd name="T28" fmla="*/ 3 w 9"/>
                <a:gd name="T29" fmla="*/ 10 h 12"/>
                <a:gd name="T30" fmla="*/ 4 w 9"/>
                <a:gd name="T31" fmla="*/ 10 h 12"/>
                <a:gd name="T32" fmla="*/ 3 w 9"/>
                <a:gd name="T33" fmla="*/ 10 h 12"/>
                <a:gd name="T34" fmla="*/ 3 w 9"/>
                <a:gd name="T35" fmla="*/ 11 h 12"/>
                <a:gd name="T36" fmla="*/ 3 w 9"/>
                <a:gd name="T37" fmla="*/ 12 h 12"/>
                <a:gd name="T38" fmla="*/ 3 w 9"/>
                <a:gd name="T39" fmla="*/ 11 h 12"/>
                <a:gd name="T40" fmla="*/ 2 w 9"/>
                <a:gd name="T41" fmla="*/ 11 h 12"/>
                <a:gd name="T42" fmla="*/ 6 w 9"/>
                <a:gd name="T43" fmla="*/ 11 h 12"/>
                <a:gd name="T44" fmla="*/ 6 w 9"/>
                <a:gd name="T45" fmla="*/ 11 h 12"/>
                <a:gd name="T46" fmla="*/ 6 w 9"/>
                <a:gd name="T47" fmla="*/ 11 h 12"/>
                <a:gd name="T48" fmla="*/ 7 w 9"/>
                <a:gd name="T49" fmla="*/ 11 h 12"/>
                <a:gd name="T50" fmla="*/ 7 w 9"/>
                <a:gd name="T51" fmla="*/ 10 h 12"/>
                <a:gd name="T52" fmla="*/ 6 w 9"/>
                <a:gd name="T53" fmla="*/ 10 h 12"/>
                <a:gd name="T54" fmla="*/ 7 w 9"/>
                <a:gd name="T55" fmla="*/ 10 h 12"/>
                <a:gd name="T56" fmla="*/ 7 w 9"/>
                <a:gd name="T57" fmla="*/ 10 h 12"/>
                <a:gd name="T58" fmla="*/ 6 w 9"/>
                <a:gd name="T59" fmla="*/ 9 h 12"/>
                <a:gd name="T60" fmla="*/ 6 w 9"/>
                <a:gd name="T61" fmla="*/ 8 h 12"/>
                <a:gd name="T62" fmla="*/ 7 w 9"/>
                <a:gd name="T63" fmla="*/ 9 h 12"/>
                <a:gd name="T64" fmla="*/ 7 w 9"/>
                <a:gd name="T65" fmla="*/ 9 h 12"/>
                <a:gd name="T66" fmla="*/ 6 w 9"/>
                <a:gd name="T67" fmla="*/ 8 h 12"/>
                <a:gd name="T68" fmla="*/ 6 w 9"/>
                <a:gd name="T69" fmla="*/ 7 h 12"/>
                <a:gd name="T70" fmla="*/ 5 w 9"/>
                <a:gd name="T71" fmla="*/ 6 h 12"/>
                <a:gd name="T72" fmla="*/ 6 w 9"/>
                <a:gd name="T73" fmla="*/ 5 h 12"/>
                <a:gd name="T74" fmla="*/ 6 w 9"/>
                <a:gd name="T75" fmla="*/ 4 h 12"/>
                <a:gd name="T76" fmla="*/ 4 w 9"/>
                <a:gd name="T77" fmla="*/ 4 h 12"/>
                <a:gd name="T78" fmla="*/ 7 w 9"/>
                <a:gd name="T7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7" y="4"/>
                    <a:pt x="7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3" y="1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1" y="0"/>
                    <a:pt x="7" y="5"/>
                    <a:pt x="3" y="3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5" y="5"/>
                    <a:pt x="1" y="3"/>
                    <a:pt x="4" y="6"/>
                  </a:cubicBezTo>
                  <a:cubicBezTo>
                    <a:pt x="3" y="5"/>
                    <a:pt x="5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5" y="6"/>
                    <a:pt x="3" y="5"/>
                  </a:cubicBezTo>
                  <a:cubicBezTo>
                    <a:pt x="2" y="6"/>
                    <a:pt x="4" y="6"/>
                    <a:pt x="5" y="7"/>
                  </a:cubicBezTo>
                  <a:cubicBezTo>
                    <a:pt x="4" y="7"/>
                    <a:pt x="4" y="6"/>
                    <a:pt x="2" y="6"/>
                  </a:cubicBezTo>
                  <a:cubicBezTo>
                    <a:pt x="4" y="7"/>
                    <a:pt x="3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6" y="8"/>
                    <a:pt x="7" y="9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9"/>
                    <a:pt x="2" y="8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1" y="8"/>
                    <a:pt x="5" y="10"/>
                    <a:pt x="3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2" y="10"/>
                    <a:pt x="1" y="9"/>
                  </a:cubicBezTo>
                  <a:cubicBezTo>
                    <a:pt x="2" y="10"/>
                    <a:pt x="1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4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0" y="11"/>
                    <a:pt x="3" y="12"/>
                  </a:cubicBezTo>
                  <a:cubicBezTo>
                    <a:pt x="3" y="12"/>
                    <a:pt x="6" y="12"/>
                    <a:pt x="6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4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6" y="10"/>
                    <a:pt x="5" y="10"/>
                    <a:pt x="7" y="10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5" y="9"/>
                    <a:pt x="6" y="9"/>
                  </a:cubicBezTo>
                  <a:cubicBezTo>
                    <a:pt x="6" y="9"/>
                    <a:pt x="6" y="9"/>
                    <a:pt x="4" y="8"/>
                  </a:cubicBezTo>
                  <a:cubicBezTo>
                    <a:pt x="4" y="8"/>
                    <a:pt x="6" y="9"/>
                    <a:pt x="6" y="8"/>
                  </a:cubicBezTo>
                  <a:cubicBezTo>
                    <a:pt x="4" y="8"/>
                    <a:pt x="6" y="8"/>
                    <a:pt x="5" y="8"/>
                  </a:cubicBezTo>
                  <a:cubicBezTo>
                    <a:pt x="7" y="9"/>
                    <a:pt x="6" y="8"/>
                    <a:pt x="7" y="9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6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6" y="7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6" y="6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6" y="5"/>
                  </a:cubicBezTo>
                  <a:cubicBezTo>
                    <a:pt x="5" y="5"/>
                    <a:pt x="7" y="6"/>
                    <a:pt x="7" y="6"/>
                  </a:cubicBezTo>
                  <a:cubicBezTo>
                    <a:pt x="5" y="5"/>
                    <a:pt x="9" y="7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6"/>
                    <a:pt x="4" y="2"/>
                    <a:pt x="8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594"/>
            <p:cNvSpPr>
              <a:spLocks/>
            </p:cNvSpPr>
            <p:nvPr/>
          </p:nvSpPr>
          <p:spPr bwMode="auto">
            <a:xfrm>
              <a:off x="2797178" y="4441032"/>
              <a:ext cx="4763" cy="59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Rectangle 595"/>
            <p:cNvSpPr>
              <a:spLocks noChangeArrowheads="1"/>
            </p:cNvSpPr>
            <p:nvPr/>
          </p:nvSpPr>
          <p:spPr bwMode="auto">
            <a:xfrm>
              <a:off x="2797178" y="4441032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596"/>
            <p:cNvSpPr>
              <a:spLocks/>
            </p:cNvSpPr>
            <p:nvPr/>
          </p:nvSpPr>
          <p:spPr bwMode="auto">
            <a:xfrm>
              <a:off x="2801941" y="4426744"/>
              <a:ext cx="4763" cy="476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Rectangle 597"/>
            <p:cNvSpPr>
              <a:spLocks noChangeArrowheads="1"/>
            </p:cNvSpPr>
            <p:nvPr/>
          </p:nvSpPr>
          <p:spPr bwMode="auto">
            <a:xfrm>
              <a:off x="2801941" y="4426744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598"/>
            <p:cNvSpPr>
              <a:spLocks/>
            </p:cNvSpPr>
            <p:nvPr/>
          </p:nvSpPr>
          <p:spPr bwMode="auto">
            <a:xfrm>
              <a:off x="2781700" y="4386263"/>
              <a:ext cx="29766" cy="40481"/>
            </a:xfrm>
            <a:custGeom>
              <a:avLst/>
              <a:gdLst>
                <a:gd name="T0" fmla="*/ 6 w 6"/>
                <a:gd name="T1" fmla="*/ 3 h 8"/>
                <a:gd name="T2" fmla="*/ 5 w 6"/>
                <a:gd name="T3" fmla="*/ 2 h 8"/>
                <a:gd name="T4" fmla="*/ 6 w 6"/>
                <a:gd name="T5" fmla="*/ 3 h 8"/>
                <a:gd name="T6" fmla="*/ 4 w 6"/>
                <a:gd name="T7" fmla="*/ 0 h 8"/>
                <a:gd name="T8" fmla="*/ 3 w 6"/>
                <a:gd name="T9" fmla="*/ 3 h 8"/>
                <a:gd name="T10" fmla="*/ 3 w 6"/>
                <a:gd name="T11" fmla="*/ 3 h 8"/>
                <a:gd name="T12" fmla="*/ 3 w 6"/>
                <a:gd name="T13" fmla="*/ 5 h 8"/>
                <a:gd name="T14" fmla="*/ 2 w 6"/>
                <a:gd name="T15" fmla="*/ 3 h 8"/>
                <a:gd name="T16" fmla="*/ 2 w 6"/>
                <a:gd name="T17" fmla="*/ 4 h 8"/>
                <a:gd name="T18" fmla="*/ 3 w 6"/>
                <a:gd name="T19" fmla="*/ 5 h 8"/>
                <a:gd name="T20" fmla="*/ 2 w 6"/>
                <a:gd name="T21" fmla="*/ 5 h 8"/>
                <a:gd name="T22" fmla="*/ 2 w 6"/>
                <a:gd name="T23" fmla="*/ 5 h 8"/>
                <a:gd name="T24" fmla="*/ 2 w 6"/>
                <a:gd name="T25" fmla="*/ 5 h 8"/>
                <a:gd name="T26" fmla="*/ 2 w 6"/>
                <a:gd name="T27" fmla="*/ 5 h 8"/>
                <a:gd name="T28" fmla="*/ 2 w 6"/>
                <a:gd name="T29" fmla="*/ 6 h 8"/>
                <a:gd name="T30" fmla="*/ 1 w 6"/>
                <a:gd name="T31" fmla="*/ 5 h 8"/>
                <a:gd name="T32" fmla="*/ 2 w 6"/>
                <a:gd name="T33" fmla="*/ 7 h 8"/>
                <a:gd name="T34" fmla="*/ 3 w 6"/>
                <a:gd name="T35" fmla="*/ 8 h 8"/>
                <a:gd name="T36" fmla="*/ 3 w 6"/>
                <a:gd name="T37" fmla="*/ 6 h 8"/>
                <a:gd name="T38" fmla="*/ 3 w 6"/>
                <a:gd name="T39" fmla="*/ 6 h 8"/>
                <a:gd name="T40" fmla="*/ 3 w 6"/>
                <a:gd name="T41" fmla="*/ 6 h 8"/>
                <a:gd name="T42" fmla="*/ 4 w 6"/>
                <a:gd name="T43" fmla="*/ 7 h 8"/>
                <a:gd name="T44" fmla="*/ 5 w 6"/>
                <a:gd name="T45" fmla="*/ 7 h 8"/>
                <a:gd name="T46" fmla="*/ 5 w 6"/>
                <a:gd name="T47" fmla="*/ 8 h 8"/>
                <a:gd name="T48" fmla="*/ 5 w 6"/>
                <a:gd name="T49" fmla="*/ 7 h 8"/>
                <a:gd name="T50" fmla="*/ 4 w 6"/>
                <a:gd name="T51" fmla="*/ 6 h 8"/>
                <a:gd name="T52" fmla="*/ 3 w 6"/>
                <a:gd name="T53" fmla="*/ 5 h 8"/>
                <a:gd name="T54" fmla="*/ 3 w 6"/>
                <a:gd name="T55" fmla="*/ 5 h 8"/>
                <a:gd name="T56" fmla="*/ 4 w 6"/>
                <a:gd name="T57" fmla="*/ 6 h 8"/>
                <a:gd name="T58" fmla="*/ 4 w 6"/>
                <a:gd name="T59" fmla="*/ 5 h 8"/>
                <a:gd name="T60" fmla="*/ 5 w 6"/>
                <a:gd name="T61" fmla="*/ 7 h 8"/>
                <a:gd name="T62" fmla="*/ 4 w 6"/>
                <a:gd name="T63" fmla="*/ 5 h 8"/>
                <a:gd name="T64" fmla="*/ 5 w 6"/>
                <a:gd name="T65" fmla="*/ 4 h 8"/>
                <a:gd name="T66" fmla="*/ 5 w 6"/>
                <a:gd name="T67" fmla="*/ 5 h 8"/>
                <a:gd name="T68" fmla="*/ 4 w 6"/>
                <a:gd name="T69" fmla="*/ 4 h 8"/>
                <a:gd name="T70" fmla="*/ 5 w 6"/>
                <a:gd name="T71" fmla="*/ 4 h 8"/>
                <a:gd name="T72" fmla="*/ 5 w 6"/>
                <a:gd name="T73" fmla="*/ 4 h 8"/>
                <a:gd name="T74" fmla="*/ 5 w 6"/>
                <a:gd name="T75" fmla="*/ 3 h 8"/>
                <a:gd name="T76" fmla="*/ 5 w 6"/>
                <a:gd name="T77" fmla="*/ 3 h 8"/>
                <a:gd name="T78" fmla="*/ 4 w 6"/>
                <a:gd name="T79" fmla="*/ 1 h 8"/>
                <a:gd name="T80" fmla="*/ 6 w 6"/>
                <a:gd name="T8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5" y="1"/>
                    <a:pt x="6" y="2"/>
                    <a:pt x="4" y="0"/>
                  </a:cubicBezTo>
                  <a:cubicBezTo>
                    <a:pt x="4" y="2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0" y="1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6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2" y="6"/>
                    <a:pt x="0" y="4"/>
                    <a:pt x="2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4" y="7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3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4" y="6"/>
                    <a:pt x="2" y="4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599"/>
            <p:cNvSpPr>
              <a:spLocks/>
            </p:cNvSpPr>
            <p:nvPr/>
          </p:nvSpPr>
          <p:spPr bwMode="auto">
            <a:xfrm>
              <a:off x="2801941" y="4386263"/>
              <a:ext cx="9525" cy="10716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600"/>
            <p:cNvSpPr>
              <a:spLocks/>
            </p:cNvSpPr>
            <p:nvPr/>
          </p:nvSpPr>
          <p:spPr bwMode="auto">
            <a:xfrm>
              <a:off x="2801941" y="4367213"/>
              <a:ext cx="20241" cy="34528"/>
            </a:xfrm>
            <a:custGeom>
              <a:avLst/>
              <a:gdLst>
                <a:gd name="T0" fmla="*/ 3 w 4"/>
                <a:gd name="T1" fmla="*/ 3 h 7"/>
                <a:gd name="T2" fmla="*/ 2 w 4"/>
                <a:gd name="T3" fmla="*/ 2 h 7"/>
                <a:gd name="T4" fmla="*/ 1 w 4"/>
                <a:gd name="T5" fmla="*/ 3 h 7"/>
                <a:gd name="T6" fmla="*/ 2 w 4"/>
                <a:gd name="T7" fmla="*/ 5 h 7"/>
                <a:gd name="T8" fmla="*/ 1 w 4"/>
                <a:gd name="T9" fmla="*/ 4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1 w 4"/>
                <a:gd name="T21" fmla="*/ 4 h 7"/>
                <a:gd name="T22" fmla="*/ 3 w 4"/>
                <a:gd name="T23" fmla="*/ 5 h 7"/>
                <a:gd name="T24" fmla="*/ 3 w 4"/>
                <a:gd name="T25" fmla="*/ 5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5 h 7"/>
                <a:gd name="T32" fmla="*/ 4 w 4"/>
                <a:gd name="T33" fmla="*/ 4 h 7"/>
                <a:gd name="T34" fmla="*/ 3 w 4"/>
                <a:gd name="T35" fmla="*/ 2 h 7"/>
                <a:gd name="T36" fmla="*/ 3 w 4"/>
                <a:gd name="T37" fmla="*/ 3 h 7"/>
                <a:gd name="T38" fmla="*/ 4 w 4"/>
                <a:gd name="T39" fmla="*/ 4 h 7"/>
                <a:gd name="T40" fmla="*/ 2 w 4"/>
                <a:gd name="T41" fmla="*/ 1 h 7"/>
                <a:gd name="T42" fmla="*/ 3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2" y="4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1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2"/>
                    <a:pt x="3" y="5"/>
                    <a:pt x="3" y="5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1" y="0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Rectangle 601"/>
            <p:cNvSpPr>
              <a:spLocks noChangeArrowheads="1"/>
            </p:cNvSpPr>
            <p:nvPr/>
          </p:nvSpPr>
          <p:spPr bwMode="auto">
            <a:xfrm>
              <a:off x="2811466" y="4376738"/>
              <a:ext cx="1191" cy="119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00" name="TextBox 599"/>
          <p:cNvSpPr txBox="1"/>
          <p:nvPr/>
        </p:nvSpPr>
        <p:spPr>
          <a:xfrm>
            <a:off x="2506234" y="1659049"/>
            <a:ext cx="7575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vi-VN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BIỆT CÁC EM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2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289" y="290286"/>
            <a:ext cx="11338882" cy="5297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SAU TIẾT DẠY: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endPara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519290" y="5587994"/>
            <a:ext cx="10990540" cy="1043258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6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6722" y="0"/>
            <a:ext cx="11275277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Thứ Hai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ngày 20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2025</a:t>
            </a:r>
            <a:endParaRPr lang="en-US" sz="2800" b="1" dirty="0">
              <a:ea typeface="VNI-Times" pitchFamily="2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TIẾT 37. MỘT SỐ BỘ PHẬN CỦA ĐỘNG VẬT </a:t>
            </a: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VÀ CHỨC NĂNG CỦA CHÚNG ( Tiết 2)</a:t>
            </a: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975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11" y="618977"/>
            <a:ext cx="11678559" cy="5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7739080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1298" y="1537409"/>
            <a:ext cx="5762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797347" y="299411"/>
            <a:ext cx="5589385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ĐỐ BẠN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6479" y="4414129"/>
            <a:ext cx="7544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Con gì hai mắt trong veo</a:t>
            </a:r>
            <a:br>
              <a:rPr lang="vi-V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Thích nằm sưởi nắng, thích trèo cây cau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Là con gì?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88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rId9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79" y="484910"/>
            <a:ext cx="10596274" cy="59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250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4075119" y="299411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ĐỘNG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5" y="1246909"/>
            <a:ext cx="10652758" cy="1745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4" y="2784329"/>
            <a:ext cx="7800821" cy="3898418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7862440" y="4357187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Thảo luận nhóm 6</a:t>
            </a:r>
          </a:p>
        </p:txBody>
      </p:sp>
    </p:spTree>
    <p:extLst>
      <p:ext uri="{BB962C8B-B14F-4D97-AF65-F5344CB8AC3E}">
        <p14:creationId xmlns:p14="http://schemas.microsoft.com/office/powerpoint/2010/main" xmlns="" val="73570125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74692"/>
            <a:ext cx="8575964" cy="63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73" y="528994"/>
            <a:ext cx="9382434" cy="46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352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189199" y="975518"/>
            <a:ext cx="4308763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- Di chuyển bằng chân: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62" y="453950"/>
            <a:ext cx="194310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221" y="2433637"/>
            <a:ext cx="1981200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124" y="501194"/>
            <a:ext cx="17907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230" y="501194"/>
            <a:ext cx="1595870" cy="1641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238" y="4305732"/>
            <a:ext cx="1895475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193" y="474753"/>
            <a:ext cx="1518807" cy="1694348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122528" y="5221935"/>
            <a:ext cx="4308763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- Di chuyển bằng cánh: 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248511" y="2987097"/>
            <a:ext cx="4308763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- Di chuyển bằng vây: </a:t>
            </a:r>
          </a:p>
        </p:txBody>
      </p:sp>
    </p:spTree>
    <p:extLst>
      <p:ext uri="{BB962C8B-B14F-4D97-AF65-F5344CB8AC3E}">
        <p14:creationId xmlns:p14="http://schemas.microsoft.com/office/powerpoint/2010/main" xmlns="" val="85528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141</Words>
  <Application>Microsoft Office PowerPoint</Application>
  <PresentationFormat>Custom</PresentationFormat>
  <Paragraphs>35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主题​​</vt:lpstr>
      <vt:lpstr>9_www.33ppt.com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MH</cp:lastModifiedBy>
  <cp:revision>94</cp:revision>
  <cp:lastPrinted>2022-12-25T17:04:36Z</cp:lastPrinted>
  <dcterms:created xsi:type="dcterms:W3CDTF">2021-06-12T02:50:33Z</dcterms:created>
  <dcterms:modified xsi:type="dcterms:W3CDTF">2025-01-20T11:09:36Z</dcterms:modified>
</cp:coreProperties>
</file>