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33" r:id="rId2"/>
    <p:sldId id="334" r:id="rId3"/>
    <p:sldId id="335" r:id="rId4"/>
    <p:sldId id="336" r:id="rId5"/>
    <p:sldId id="337" r:id="rId6"/>
    <p:sldId id="338" r:id="rId7"/>
    <p:sldId id="339" r:id="rId8"/>
    <p:sldId id="34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927A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5981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26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6" d="100"/>
          <a:sy n="56" d="100"/>
        </p:scale>
        <p:origin x="2856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EE019-E656-4A47-B580-9EB0065FA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6120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373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3" r:id="rId12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2651761" y="2508069"/>
            <a:ext cx="6178731" cy="2913016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="" xmlns:a16="http://schemas.microsoft.com/office/drawing/2014/main" id="{B60D2955-C479-4C0C-8D71-46A192076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019">
            <a:off x="11131971" y="131044"/>
            <a:ext cx="849463" cy="113235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5" name="Picture 11" descr="Top Chirping Bird Stickers for Android &amp;amp; iOS | Gfycat">
            <a:hlinkClick r:id="" action="ppaction://noaction"/>
            <a:extLst>
              <a:ext uri="{FF2B5EF4-FFF2-40B4-BE49-F238E27FC236}">
                <a16:creationId xmlns="" xmlns:a16="http://schemas.microsoft.com/office/drawing/2014/main" id="{26686611-A5E5-4C92-A7DE-FFBCBC6687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73" y="696079"/>
            <a:ext cx="621210" cy="6212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6">
            <a:extLst>
              <a:ext uri="{FF2B5EF4-FFF2-40B4-BE49-F238E27FC236}">
                <a16:creationId xmlns="" xmlns:a16="http://schemas.microsoft.com/office/drawing/2014/main" id="{BDC7D5A4-7D0C-48A2-A866-F779621D88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1339" b="73195"/>
          <a:stretch/>
        </p:blipFill>
        <p:spPr>
          <a:xfrm>
            <a:off x="118111" y="116114"/>
            <a:ext cx="1465071" cy="1150983"/>
          </a:xfrm>
          <a:prstGeom prst="rect">
            <a:avLst/>
          </a:prstGeom>
        </p:spPr>
      </p:pic>
      <p:pic>
        <p:nvPicPr>
          <p:cNvPr id="8" name="图片 31" descr="图片包含 物体&#10;&#10;已生成高可信度的说明">
            <a:extLst>
              <a:ext uri="{FF2B5EF4-FFF2-40B4-BE49-F238E27FC236}">
                <a16:creationId xmlns="" xmlns:a16="http://schemas.microsoft.com/office/drawing/2014/main" id="{25C552D3-9ACC-420B-B249-D8A530A23E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706" y="5814706"/>
            <a:ext cx="1043294" cy="10432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71915" y="-47751"/>
            <a:ext cx="6237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ứ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ngà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1tháng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8297" y="801987"/>
            <a:ext cx="570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HOẠT ĐỘNGT RẢI NGHIỆM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0424" y="1538895"/>
            <a:ext cx="7363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CHÚNG EM THAM GIA CÂU LẠC BỘ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7056" y="5917474"/>
            <a:ext cx="940526" cy="9405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9423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454" y="326571"/>
            <a:ext cx="10899483" cy="606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056" y="333837"/>
            <a:ext cx="11452624" cy="276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728" y="3324532"/>
            <a:ext cx="9743613" cy="327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540" y="227677"/>
            <a:ext cx="11310169" cy="293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948" y="3334057"/>
            <a:ext cx="11238271" cy="332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494" y="396054"/>
            <a:ext cx="11050996" cy="290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569" y="3564348"/>
            <a:ext cx="11277908" cy="310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733" y="255330"/>
            <a:ext cx="11286970" cy="265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682" y="3206085"/>
            <a:ext cx="11094783" cy="353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289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1911928" y="2878294"/>
            <a:ext cx="8298873" cy="11025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>
              <a:buClr>
                <a:srgbClr val="000000"/>
              </a:buClr>
              <a:defRPr/>
            </a:pPr>
            <a:r>
              <a:rPr lang="vi-VN" altLang="en-US" sz="5867" dirty="0">
                <a:solidFill>
                  <a:srgbClr val="FF0000"/>
                </a:solidFill>
                <a:sym typeface="Arial"/>
              </a:rPr>
              <a:t>TẠM BIỆT CÁC EM!</a:t>
            </a:r>
            <a:endParaRPr lang="en-US" altLang="en-US" sz="5867" dirty="0">
              <a:solidFill>
                <a:srgbClr val="FF0000"/>
              </a:solidFill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247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4748" y="539388"/>
            <a:ext cx="11214703" cy="51560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 SAU TIẾT DẠY</a:t>
            </a:r>
            <a:r>
              <a:rPr lang="vi-V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vi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300000"/>
              </a:lnSpc>
            </a:pPr>
            <a:r>
              <a:rPr lang="vi-VN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</a:t>
            </a:r>
            <a:endParaRPr lang="vi-VN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300000"/>
              </a:lnSpc>
            </a:pPr>
            <a:r>
              <a:rPr lang="vi-VN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vi-VN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300000"/>
              </a:lnSpc>
            </a:pPr>
            <a:endParaRPr lang="vi-VN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1"/>
          <p:cNvGrpSpPr/>
          <p:nvPr/>
        </p:nvGrpSpPr>
        <p:grpSpPr>
          <a:xfrm>
            <a:off x="339634" y="5564777"/>
            <a:ext cx="11495315" cy="1123405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7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0275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37</Words>
  <Application>Microsoft Office PowerPoint</Application>
  <PresentationFormat>Custom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MH</cp:lastModifiedBy>
  <cp:revision>22</cp:revision>
  <dcterms:created xsi:type="dcterms:W3CDTF">2021-05-12T04:19:00Z</dcterms:created>
  <dcterms:modified xsi:type="dcterms:W3CDTF">2025-09-24T22:43:47Z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