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69" r:id="rId2"/>
    <p:sldId id="260" r:id="rId3"/>
    <p:sldId id="367" r:id="rId4"/>
  </p:sldIdLst>
  <p:sldSz cx="18288000" cy="10287000"/>
  <p:notesSz cx="6858000" cy="9144000"/>
  <p:embeddedFontLst>
    <p:embeddedFont>
      <p:font typeface="#9Slide03 Nanami Rounded Light" panose="020B0604020202020204" charset="0"/>
      <p:regular r:id="rId5"/>
    </p:embeddedFont>
    <p:embeddedFont>
      <p:font typeface="#9Slide07 IcielPony" panose="020B0604020202020204" charset="0"/>
      <p:regular r:id="rId6"/>
    </p:embeddedFont>
    <p:embeddedFont>
      <p:font typeface="#9Slide07 SVNMomento" panose="00000500000000000000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F4C"/>
    <a:srgbClr val="DBB05F"/>
    <a:srgbClr val="CD8D51"/>
    <a:srgbClr val="FFFFFF"/>
    <a:srgbClr val="DA8766"/>
    <a:srgbClr val="DA7362"/>
    <a:srgbClr val="F2CCB6"/>
    <a:srgbClr val="F9F2E7"/>
    <a:srgbClr val="526C3F"/>
    <a:srgbClr val="99A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14" autoAdjust="0"/>
  </p:normalViewPr>
  <p:slideViewPr>
    <p:cSldViewPr>
      <p:cViewPr varScale="1">
        <p:scale>
          <a:sx n="42" d="100"/>
          <a:sy n="42" d="100"/>
        </p:scale>
        <p:origin x="7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F8F50-7CED-6BEF-D67F-1A7B91062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of kids holding sparklers on stage&#10;&#10;Description automatically generated">
            <a:extLst>
              <a:ext uri="{FF2B5EF4-FFF2-40B4-BE49-F238E27FC236}">
                <a16:creationId xmlns:a16="http://schemas.microsoft.com/office/drawing/2014/main" id="{DA448A0F-4794-6955-DC1D-5261FC24A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55" y="4991100"/>
            <a:ext cx="8926688" cy="5021262"/>
          </a:xfrm>
        </p:spPr>
      </p:pic>
      <p:pic>
        <p:nvPicPr>
          <p:cNvPr id="7" name="NhacNenKeChuyen-VA-4816815">
            <a:hlinkClick r:id="" action="ppaction://media"/>
            <a:extLst>
              <a:ext uri="{FF2B5EF4-FFF2-40B4-BE49-F238E27FC236}">
                <a16:creationId xmlns:a16="http://schemas.microsoft.com/office/drawing/2014/main" id="{AFE079EB-BA02-7C71-3922-0C41B8BB46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05260" y="-656799"/>
            <a:ext cx="914400" cy="914400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8860314-959D-3DC4-41E8-2EE9579F9E48}"/>
              </a:ext>
            </a:extLst>
          </p:cNvPr>
          <p:cNvSpPr txBox="1"/>
          <p:nvPr/>
        </p:nvSpPr>
        <p:spPr>
          <a:xfrm>
            <a:off x="3810000" y="1467238"/>
            <a:ext cx="12039600" cy="3018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95"/>
              </a:lnSpc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Thư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́ 3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ngày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 04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tháng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 3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năm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 2025</a:t>
            </a:r>
          </a:p>
          <a:p>
            <a:pPr algn="ctr">
              <a:lnSpc>
                <a:spcPts val="8095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MĨ THUẬT</a:t>
            </a:r>
          </a:p>
          <a:p>
            <a:pPr algn="ctr">
              <a:lnSpc>
                <a:spcPts val="8095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MÓN ĂN TRUYỀN THỐNG (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Tiết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rykate"/>
                <a:cs typeface="Times New Roman" panose="02020603050405020304" pitchFamily="18" charset="0"/>
                <a:sym typeface="Marykate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190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234857" y="-3594456"/>
            <a:ext cx="9818285" cy="17475912"/>
          </a:xfrm>
          <a:custGeom>
            <a:avLst/>
            <a:gdLst/>
            <a:ahLst/>
            <a:cxnLst/>
            <a:rect l="l" t="t" r="r" b="b"/>
            <a:pathLst>
              <a:path w="9818285" h="17475912">
                <a:moveTo>
                  <a:pt x="0" y="0"/>
                </a:moveTo>
                <a:lnTo>
                  <a:pt x="9818286" y="0"/>
                </a:lnTo>
                <a:lnTo>
                  <a:pt x="9818286" y="17475912"/>
                </a:lnTo>
                <a:lnTo>
                  <a:pt x="0" y="17475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22635" y="7570566"/>
            <a:ext cx="6143036" cy="3735117"/>
          </a:xfrm>
          <a:custGeom>
            <a:avLst/>
            <a:gdLst/>
            <a:ahLst/>
            <a:cxnLst/>
            <a:rect l="l" t="t" r="r" b="b"/>
            <a:pathLst>
              <a:path w="6143036" h="3735117">
                <a:moveTo>
                  <a:pt x="0" y="0"/>
                </a:moveTo>
                <a:lnTo>
                  <a:pt x="6143036" y="0"/>
                </a:lnTo>
                <a:lnTo>
                  <a:pt x="6143036" y="3735118"/>
                </a:lnTo>
                <a:lnTo>
                  <a:pt x="0" y="3735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444150" y="-115590"/>
            <a:ext cx="6093713" cy="2947141"/>
          </a:xfrm>
          <a:custGeom>
            <a:avLst/>
            <a:gdLst/>
            <a:ahLst/>
            <a:cxnLst/>
            <a:rect l="l" t="t" r="r" b="b"/>
            <a:pathLst>
              <a:path w="6093713" h="2947141">
                <a:moveTo>
                  <a:pt x="0" y="0"/>
                </a:moveTo>
                <a:lnTo>
                  <a:pt x="6093713" y="0"/>
                </a:lnTo>
                <a:lnTo>
                  <a:pt x="6093713" y="2947141"/>
                </a:lnTo>
                <a:lnTo>
                  <a:pt x="0" y="29471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841005" y="-1324695"/>
            <a:ext cx="7315200" cy="3118104"/>
          </a:xfrm>
          <a:custGeom>
            <a:avLst/>
            <a:gdLst/>
            <a:ahLst/>
            <a:cxnLst/>
            <a:rect l="l" t="t" r="r" b="b"/>
            <a:pathLst>
              <a:path w="7315200" h="3118104">
                <a:moveTo>
                  <a:pt x="0" y="0"/>
                </a:moveTo>
                <a:lnTo>
                  <a:pt x="7315200" y="0"/>
                </a:lnTo>
                <a:lnTo>
                  <a:pt x="7315200" y="3118104"/>
                </a:lnTo>
                <a:lnTo>
                  <a:pt x="0" y="3118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1535AA-FD4A-371B-96FD-20F0986CD8FE}"/>
              </a:ext>
            </a:extLst>
          </p:cNvPr>
          <p:cNvGrpSpPr/>
          <p:nvPr/>
        </p:nvGrpSpPr>
        <p:grpSpPr>
          <a:xfrm>
            <a:off x="8839200" y="3233867"/>
            <a:ext cx="7658768" cy="3787128"/>
            <a:chOff x="7104389" y="2727049"/>
            <a:chExt cx="7658768" cy="3787128"/>
          </a:xfrm>
        </p:grpSpPr>
        <p:sp>
          <p:nvSpPr>
            <p:cNvPr id="6" name="Freeform 6"/>
            <p:cNvSpPr/>
            <p:nvPr/>
          </p:nvSpPr>
          <p:spPr>
            <a:xfrm>
              <a:off x="7104389" y="2727049"/>
              <a:ext cx="7658768" cy="3787128"/>
            </a:xfrm>
            <a:custGeom>
              <a:avLst/>
              <a:gdLst/>
              <a:ahLst/>
              <a:cxnLst/>
              <a:rect l="l" t="t" r="r" b="b"/>
              <a:pathLst>
                <a:path w="11202736" h="5010678">
                  <a:moveTo>
                    <a:pt x="0" y="0"/>
                  </a:moveTo>
                  <a:lnTo>
                    <a:pt x="11202736" y="0"/>
                  </a:lnTo>
                  <a:lnTo>
                    <a:pt x="11202736" y="5010679"/>
                  </a:lnTo>
                  <a:lnTo>
                    <a:pt x="0" y="5010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042940" y="4390603"/>
              <a:ext cx="5781665" cy="13272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960"/>
                </a:lnSpc>
              </a:pPr>
              <a:r>
                <a:rPr lang="en-US" sz="12000" dirty="0">
                  <a:solidFill>
                    <a:srgbClr val="B2AF4C"/>
                  </a:solidFill>
                  <a:latin typeface="#9Slide07 SVNMomento" panose="00000500000000000000" pitchFamily="2" charset="0"/>
                  <a:ea typeface="Marykate"/>
                  <a:cs typeface="Marykate"/>
                  <a:sym typeface="Marykate"/>
                </a:rPr>
                <a:t>KHỞI ĐỘNG</a:t>
              </a:r>
            </a:p>
          </p:txBody>
        </p:sp>
      </p:grpSp>
      <p:pic>
        <p:nvPicPr>
          <p:cNvPr id="16" name="Picture 15" descr="A child and child holding hands&#10;&#10;AI-generated content may be incorrect.">
            <a:extLst>
              <a:ext uri="{FF2B5EF4-FFF2-40B4-BE49-F238E27FC236}">
                <a16:creationId xmlns:a16="http://schemas.microsoft.com/office/drawing/2014/main" id="{D6146061-AB73-531B-747B-C9F919B268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6" y="1022579"/>
            <a:ext cx="9800895" cy="9800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C2096-7B30-0598-1FD1-D6DBDEB9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3E0A149-2205-7F9E-B98B-2E379F8B5340}"/>
              </a:ext>
            </a:extLst>
          </p:cNvPr>
          <p:cNvSpPr/>
          <p:nvPr/>
        </p:nvSpPr>
        <p:spPr>
          <a:xfrm rot="-5400000">
            <a:off x="4234857" y="-3594456"/>
            <a:ext cx="9818285" cy="17475912"/>
          </a:xfrm>
          <a:custGeom>
            <a:avLst/>
            <a:gdLst/>
            <a:ahLst/>
            <a:cxnLst/>
            <a:rect l="l" t="t" r="r" b="b"/>
            <a:pathLst>
              <a:path w="9818285" h="17475912">
                <a:moveTo>
                  <a:pt x="0" y="0"/>
                </a:moveTo>
                <a:lnTo>
                  <a:pt x="9818286" y="0"/>
                </a:lnTo>
                <a:lnTo>
                  <a:pt x="9818286" y="17475912"/>
                </a:lnTo>
                <a:lnTo>
                  <a:pt x="0" y="17475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4CF37C5-9B97-AE80-E40D-B3F9A30B583E}"/>
              </a:ext>
            </a:extLst>
          </p:cNvPr>
          <p:cNvSpPr/>
          <p:nvPr/>
        </p:nvSpPr>
        <p:spPr>
          <a:xfrm>
            <a:off x="-781571" y="-1405689"/>
            <a:ext cx="2691514" cy="3710107"/>
          </a:xfrm>
          <a:custGeom>
            <a:avLst/>
            <a:gdLst/>
            <a:ahLst/>
            <a:cxnLst/>
            <a:rect l="l" t="t" r="r" b="b"/>
            <a:pathLst>
              <a:path w="2691514" h="3710107">
                <a:moveTo>
                  <a:pt x="0" y="0"/>
                </a:moveTo>
                <a:lnTo>
                  <a:pt x="2691514" y="0"/>
                </a:lnTo>
                <a:lnTo>
                  <a:pt x="2691514" y="3710107"/>
                </a:lnTo>
                <a:lnTo>
                  <a:pt x="0" y="3710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42B0041C-37D7-E568-68FE-139F9A2334C7}"/>
              </a:ext>
            </a:extLst>
          </p:cNvPr>
          <p:cNvSpPr/>
          <p:nvPr/>
        </p:nvSpPr>
        <p:spPr>
          <a:xfrm>
            <a:off x="-1958089" y="7997452"/>
            <a:ext cx="4161618" cy="4114800"/>
          </a:xfrm>
          <a:custGeom>
            <a:avLst/>
            <a:gdLst/>
            <a:ahLst/>
            <a:cxnLst/>
            <a:rect l="l" t="t" r="r" b="b"/>
            <a:pathLst>
              <a:path w="4161618" h="4114800">
                <a:moveTo>
                  <a:pt x="0" y="0"/>
                </a:moveTo>
                <a:lnTo>
                  <a:pt x="4161618" y="0"/>
                </a:lnTo>
                <a:lnTo>
                  <a:pt x="41616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FF70BD2-DD03-4254-DEB4-93D38CA57F63}"/>
              </a:ext>
            </a:extLst>
          </p:cNvPr>
          <p:cNvSpPr txBox="1"/>
          <p:nvPr/>
        </p:nvSpPr>
        <p:spPr>
          <a:xfrm>
            <a:off x="6629400" y="647700"/>
            <a:ext cx="4719457" cy="1062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95"/>
              </a:lnSpc>
            </a:pPr>
            <a:r>
              <a:rPr lang="en-US" sz="8000" dirty="0" err="1">
                <a:solidFill>
                  <a:srgbClr val="EE9D32"/>
                </a:solidFill>
                <a:latin typeface="#9Slide07 IcielPony" panose="02000000000000000000" pitchFamily="2" charset="0"/>
                <a:ea typeface="Marykate"/>
                <a:cs typeface="Marykate"/>
                <a:sym typeface="Marykate"/>
              </a:rPr>
              <a:t>Kết</a:t>
            </a:r>
            <a:r>
              <a:rPr lang="en-US" sz="8000" dirty="0">
                <a:solidFill>
                  <a:srgbClr val="EE9D32"/>
                </a:solidFill>
                <a:latin typeface="#9Slide07 IcielPony" panose="02000000000000000000" pitchFamily="2" charset="0"/>
                <a:ea typeface="Marykate"/>
                <a:cs typeface="Marykate"/>
                <a:sym typeface="Marykate"/>
              </a:rPr>
              <a:t> </a:t>
            </a:r>
            <a:r>
              <a:rPr lang="en-US" sz="8000" dirty="0" err="1">
                <a:solidFill>
                  <a:srgbClr val="EE9D32"/>
                </a:solidFill>
                <a:latin typeface="#9Slide07 IcielPony" panose="02000000000000000000" pitchFamily="2" charset="0"/>
                <a:ea typeface="Marykate"/>
                <a:cs typeface="Marykate"/>
                <a:sym typeface="Marykate"/>
              </a:rPr>
              <a:t>luận</a:t>
            </a:r>
            <a:endParaRPr lang="en-US" sz="8000" dirty="0">
              <a:solidFill>
                <a:srgbClr val="EE9D32"/>
              </a:solidFill>
              <a:latin typeface="#9Slide07 IcielPony" panose="02000000000000000000" pitchFamily="2" charset="0"/>
              <a:ea typeface="Marykate"/>
              <a:cs typeface="Marykate"/>
              <a:sym typeface="Marykate"/>
            </a:endParaRPr>
          </a:p>
        </p:txBody>
      </p:sp>
      <p:pic>
        <p:nvPicPr>
          <p:cNvPr id="4" name="Picture 3" descr="A cartoon of a square box with eyes and a microphone&#10;&#10;AI-generated content may be incorrect.">
            <a:extLst>
              <a:ext uri="{FF2B5EF4-FFF2-40B4-BE49-F238E27FC236}">
                <a16:creationId xmlns:a16="http://schemas.microsoft.com/office/drawing/2014/main" id="{E64365E1-0921-97E0-EC9F-BB5558B95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r="22774"/>
          <a:stretch/>
        </p:blipFill>
        <p:spPr>
          <a:xfrm flipH="1">
            <a:off x="12005552" y="205291"/>
            <a:ext cx="6699777" cy="68339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BB5C65A-8B55-BD19-B717-157D0E5D0915}"/>
              </a:ext>
            </a:extLst>
          </p:cNvPr>
          <p:cNvGrpSpPr/>
          <p:nvPr/>
        </p:nvGrpSpPr>
        <p:grpSpPr>
          <a:xfrm>
            <a:off x="3491601" y="2689900"/>
            <a:ext cx="8592421" cy="3819630"/>
            <a:chOff x="1375034" y="1679723"/>
            <a:chExt cx="8592421" cy="3819630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1F09459E-6DC9-FDE9-82D5-97A1760A9EBD}"/>
                </a:ext>
              </a:extLst>
            </p:cNvPr>
            <p:cNvSpPr/>
            <p:nvPr/>
          </p:nvSpPr>
          <p:spPr>
            <a:xfrm>
              <a:off x="1375034" y="1679723"/>
              <a:ext cx="8592421" cy="3819630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B2AF4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3B170A1D-73B4-318B-EB5F-7C0F27B7565E}"/>
                </a:ext>
              </a:extLst>
            </p:cNvPr>
            <p:cNvSpPr txBox="1"/>
            <p:nvPr/>
          </p:nvSpPr>
          <p:spPr>
            <a:xfrm>
              <a:off x="2772508" y="2612065"/>
              <a:ext cx="5797471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Kết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hợp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và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biến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đổi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các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hình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khối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c</a:t>
              </a:r>
              <a:r>
                <a:rPr lang="vi-VN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ơ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bản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có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thể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tạo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đ</a:t>
              </a:r>
              <a:r>
                <a:rPr lang="vi-VN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ược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mô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hình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món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 </a:t>
              </a:r>
              <a:r>
                <a:rPr lang="en-US" sz="3200" dirty="0" err="1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ăn</a:t>
              </a:r>
              <a:r>
                <a:rPr lang="en-US" sz="3200" dirty="0">
                  <a:latin typeface="#9Slide03 Nanami Rounded Light" pitchFamily="2" charset="0"/>
                  <a:ea typeface="Marykate"/>
                  <a:cs typeface="Marykate"/>
                  <a:sym typeface="Marykate"/>
                </a:rPr>
                <a:t>.</a:t>
              </a:r>
            </a:p>
          </p:txBody>
        </p:sp>
      </p:grpSp>
      <p:pic>
        <p:nvPicPr>
          <p:cNvPr id="7" name="Picture 6" descr="A plate of food made from clay&#10;&#10;AI-generated content may be incorrect.">
            <a:extLst>
              <a:ext uri="{FF2B5EF4-FFF2-40B4-BE49-F238E27FC236}">
                <a16:creationId xmlns:a16="http://schemas.microsoft.com/office/drawing/2014/main" id="{92BDAA85-C017-0150-7C55-1A76C2AAAB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711" y="6675148"/>
            <a:ext cx="3564311" cy="3564311"/>
          </a:xfrm>
          <a:prstGeom prst="rect">
            <a:avLst/>
          </a:prstGeom>
        </p:spPr>
      </p:pic>
      <p:pic>
        <p:nvPicPr>
          <p:cNvPr id="9" name="Picture 8" descr="A group of objects on a black background&#10;&#10;AI-generated content may be incorrect.">
            <a:extLst>
              <a:ext uri="{FF2B5EF4-FFF2-40B4-BE49-F238E27FC236}">
                <a16:creationId xmlns:a16="http://schemas.microsoft.com/office/drawing/2014/main" id="{69930649-D189-0A60-B6CB-0CE479A493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16" y="6366114"/>
            <a:ext cx="4761905" cy="4761905"/>
          </a:xfrm>
          <a:prstGeom prst="rect">
            <a:avLst/>
          </a:prstGeom>
        </p:spPr>
      </p:pic>
      <p:pic>
        <p:nvPicPr>
          <p:cNvPr id="11" name="Picture 10" descr="A close-up of a white object&#10;&#10;AI-generated content may be incorrect.">
            <a:extLst>
              <a:ext uri="{FF2B5EF4-FFF2-40B4-BE49-F238E27FC236}">
                <a16:creationId xmlns:a16="http://schemas.microsoft.com/office/drawing/2014/main" id="{45BED3DB-6F64-2555-AC8E-B62E7C9EC9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64" y="5143500"/>
            <a:ext cx="5797471" cy="57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04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43</Words>
  <Application>Microsoft Office PowerPoint</Application>
  <PresentationFormat>Custom</PresentationFormat>
  <Paragraphs>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#9Slide07 SVNMomento</vt:lpstr>
      <vt:lpstr>Calibri</vt:lpstr>
      <vt:lpstr>#9Slide03 Nanami Rounded Light</vt:lpstr>
      <vt:lpstr>#9Slide07 IcielPony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món ăn truyền thống</dc:title>
  <cp:lastModifiedBy>BÙI THỊ THU HẰNG (221001306)</cp:lastModifiedBy>
  <cp:revision>16</cp:revision>
  <dcterms:created xsi:type="dcterms:W3CDTF">2006-08-16T00:00:00Z</dcterms:created>
  <dcterms:modified xsi:type="dcterms:W3CDTF">2025-03-11T13:28:51Z</dcterms:modified>
  <dc:identifier>DAGe5YdyhJ0</dc:identifier>
</cp:coreProperties>
</file>