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74" r:id="rId3"/>
    <p:sldId id="273" r:id="rId4"/>
    <p:sldId id="26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6"/>
    <p:restoredTop sz="94703"/>
  </p:normalViewPr>
  <p:slideViewPr>
    <p:cSldViewPr snapToGrid="0" snapToObjects="1">
      <p:cViewPr varScale="1">
        <p:scale>
          <a:sx n="63" d="100"/>
          <a:sy n="63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3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44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84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983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164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5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34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30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7905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04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E39D8-756D-0749-A323-53AEE76F677A}" type="datetimeFigureOut">
              <a:rPr lang="en-VN" smtClean="0"/>
              <a:t>02/03/2025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35A3239-59AD-1E4E-B04E-CD64C2791D92}" type="slidenum">
              <a:rPr lang="en-VN" smtClean="0"/>
              <a:t>‹#›</a:t>
            </a:fld>
            <a:endParaRPr lang="en-V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65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11717D-4839-DD49-A56A-A45C3F8256C6}"/>
              </a:ext>
            </a:extLst>
          </p:cNvPr>
          <p:cNvSpPr/>
          <p:nvPr/>
        </p:nvSpPr>
        <p:spPr>
          <a:xfrm>
            <a:off x="3935715" y="1909704"/>
            <a:ext cx="38443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MĨ THUẬT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CC9A0-89A4-9546-923B-9E753A06E1A4}"/>
              </a:ext>
            </a:extLst>
          </p:cNvPr>
          <p:cNvSpPr/>
          <p:nvPr/>
        </p:nvSpPr>
        <p:spPr>
          <a:xfrm>
            <a:off x="4835453" y="3692990"/>
            <a:ext cx="18870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charset="0"/>
              </a:rPr>
              <a:t>Tiết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E791A8-6BFA-EE44-9FDA-BD12741FDC09}"/>
              </a:ext>
            </a:extLst>
          </p:cNvPr>
          <p:cNvSpPr/>
          <p:nvPr/>
        </p:nvSpPr>
        <p:spPr>
          <a:xfrm>
            <a:off x="2112963" y="1347788"/>
            <a:ext cx="7345362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+mj-lt"/>
              </a:rPr>
              <a:t>Thứ </a:t>
            </a:r>
            <a:r>
              <a:rPr lang="en-US" sz="2800" b="1" dirty="0" err="1">
                <a:latin typeface="+mj-lt"/>
              </a:rPr>
              <a:t>sáu</a:t>
            </a:r>
            <a:r>
              <a:rPr lang="vi-VN" sz="2800" b="1" dirty="0">
                <a:latin typeface="+mj-lt"/>
              </a:rPr>
              <a:t>  ngày </a:t>
            </a:r>
            <a:r>
              <a:rPr lang="en-US" sz="2800" b="1" dirty="0">
                <a:latin typeface="+mj-lt"/>
              </a:rPr>
              <a:t>24</a:t>
            </a:r>
            <a:r>
              <a:rPr lang="vi-VN" sz="2800" b="1" dirty="0">
                <a:latin typeface="+mj-lt"/>
              </a:rPr>
              <a:t>  tháng 1  năm  202</a:t>
            </a:r>
            <a:r>
              <a:rPr lang="en-US" sz="2800" b="1" dirty="0">
                <a:latin typeface="+mj-lt"/>
              </a:rPr>
              <a:t>5</a:t>
            </a:r>
            <a:endParaRPr lang="vi-VN" sz="2800" b="1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FE0698-9FD1-F140-9A66-D045F4CE6D24}"/>
              </a:ext>
            </a:extLst>
          </p:cNvPr>
          <p:cNvSpPr/>
          <p:nvPr/>
        </p:nvSpPr>
        <p:spPr>
          <a:xfrm>
            <a:off x="1789424" y="2741385"/>
            <a:ext cx="799288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+mj-lt"/>
              </a:rPr>
              <a:t> </a:t>
            </a:r>
            <a:r>
              <a:rPr lang="vi-VN" sz="4800" b="1" dirty="0">
                <a:solidFill>
                  <a:srgbClr val="0000CC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+mj-lt"/>
              </a:rPr>
              <a:t>Con vật ngộ nghĩnh</a:t>
            </a:r>
          </a:p>
        </p:txBody>
      </p:sp>
    </p:spTree>
    <p:extLst>
      <p:ext uri="{BB962C8B-B14F-4D97-AF65-F5344CB8AC3E}">
        <p14:creationId xmlns:p14="http://schemas.microsoft.com/office/powerpoint/2010/main" val="351007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5E3DB-948B-914D-930F-A17ED4BE0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" y="635795"/>
            <a:ext cx="48593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3DBB26-B992-0541-9C7F-24BD713104A6}"/>
              </a:ext>
            </a:extLst>
          </p:cNvPr>
          <p:cNvSpPr/>
          <p:nvPr/>
        </p:nvSpPr>
        <p:spPr>
          <a:xfrm>
            <a:off x="1431131" y="76201"/>
            <a:ext cx="7613651" cy="5238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Cách tạo hình và trang trí con vật bằng giấy bìa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3A90D-54F8-C340-A15C-0D07D1DE7FF6}"/>
              </a:ext>
            </a:extLst>
          </p:cNvPr>
          <p:cNvSpPr/>
          <p:nvPr/>
        </p:nvSpPr>
        <p:spPr>
          <a:xfrm>
            <a:off x="6577807" y="720726"/>
            <a:ext cx="4321175" cy="8318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1. Vẽ hình các bộ phận của con vật lên giấy bìa và cắt dời.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957D9-BC87-6548-B1DE-250D7161839F}"/>
              </a:ext>
            </a:extLst>
          </p:cNvPr>
          <p:cNvSpPr/>
          <p:nvPr/>
        </p:nvSpPr>
        <p:spPr>
          <a:xfrm>
            <a:off x="6742907" y="2344737"/>
            <a:ext cx="4284662" cy="8318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2. Cắt khe ghép trên các bộ phận và thân con vật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42931-2664-0D4C-B4A5-904492D2D28B}"/>
              </a:ext>
            </a:extLst>
          </p:cNvPr>
          <p:cNvSpPr/>
          <p:nvPr/>
        </p:nvSpPr>
        <p:spPr>
          <a:xfrm>
            <a:off x="6830219" y="3493294"/>
            <a:ext cx="3816350" cy="12001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3. Vẽ màu và trang trí thể hiện đặc điểm riêng của con vật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E2277D-19E4-AB46-985F-D6207F3FD465}"/>
              </a:ext>
            </a:extLst>
          </p:cNvPr>
          <p:cNvSpPr/>
          <p:nvPr/>
        </p:nvSpPr>
        <p:spPr>
          <a:xfrm>
            <a:off x="6742907" y="5010151"/>
            <a:ext cx="3673475" cy="830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4. Lắp ghép các bộ phận tạo hình 3D của con vật </a:t>
            </a:r>
          </a:p>
        </p:txBody>
      </p:sp>
    </p:spTree>
    <p:extLst>
      <p:ext uri="{BB962C8B-B14F-4D97-AF65-F5344CB8AC3E}">
        <p14:creationId xmlns:p14="http://schemas.microsoft.com/office/powerpoint/2010/main" val="53881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F0A449-1D40-0C43-A862-6452CBF7E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27124"/>
            <a:ext cx="10944225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12A18C-50B6-1C4B-861B-2E7A6120205E}"/>
              </a:ext>
            </a:extLst>
          </p:cNvPr>
          <p:cNvSpPr/>
          <p:nvPr/>
        </p:nvSpPr>
        <p:spPr>
          <a:xfrm>
            <a:off x="1667668" y="200026"/>
            <a:ext cx="4429125" cy="5222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12862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2AF0A-EF87-644B-B9A3-186E6710A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583" r="3749" b="9583"/>
          <a:stretch>
            <a:fillRect/>
          </a:stretch>
        </p:blipFill>
        <p:spPr bwMode="auto">
          <a:xfrm>
            <a:off x="-15876" y="-22225"/>
            <a:ext cx="1220787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59726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{05200457-0618-8049-A1EE-FC64469BB743}tf10001119</Template>
  <TotalTime>16</TotalTime>
  <Words>90</Words>
  <Application>Microsoft Office PowerPoint</Application>
  <PresentationFormat>Widescreen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BÙI THỊ THU HẰNG (221001306)</cp:lastModifiedBy>
  <cp:revision>9</cp:revision>
  <dcterms:created xsi:type="dcterms:W3CDTF">2023-02-01T09:12:14Z</dcterms:created>
  <dcterms:modified xsi:type="dcterms:W3CDTF">2025-02-03T02:08:13Z</dcterms:modified>
</cp:coreProperties>
</file>