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7" r:id="rId2"/>
    <p:sldId id="276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3018" y="-108"/>
      </p:cViewPr>
      <p:guideLst>
        <p:guide orient="horz" pos="3108"/>
        <p:guide pos="212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6EFH2K2H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 descr="A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" y="28194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blumen-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505201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4290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>
            <a:off x="304800" y="381001"/>
            <a:ext cx="8210550" cy="51181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905273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NhiÖt liÖt chµo mõng Quý </a:t>
            </a:r>
            <a:r>
              <a:rPr lang="en-US" sz="80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phô huynh vµ c¸c em</a:t>
            </a:r>
          </a:p>
          <a:p>
            <a:pPr algn="ctr"/>
            <a:endParaRPr lang="en-US" sz="8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8839200" cy="15240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Đồng Thị Hằng</a:t>
            </a:r>
          </a:p>
          <a:p>
            <a:pPr algn="ctr"/>
            <a:r>
              <a:rPr lang="vi-VN" sz="4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Trường Tiểu học Bình Dân</a:t>
            </a:r>
            <a:endParaRPr lang="en-US" sz="4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8794" name="Picture 10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260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  <p:bldP spid="118792" grpId="1" animBg="1"/>
      <p:bldP spid="118792" grpId="2" animBg="1"/>
      <p:bldP spid="118792" grpId="3" animBg="1"/>
      <p:bldP spid="118792" grpId="4" animBg="1"/>
      <p:bldP spid="118792" grpId="5" animBg="1"/>
      <p:bldP spid="118792" grpId="6" animBg="1"/>
      <p:bldP spid="118792" grpId="7" animBg="1"/>
      <p:bldP spid="118792" grpId="8" animBg="1"/>
      <p:bldP spid="118792" grpId="9" animBg="1"/>
      <p:bldP spid="118792" grpId="1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8527" y="2514600"/>
            <a:ext cx="6774873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08372" y="2667000"/>
            <a:ext cx="69974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em chung một mái nhà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giúp đỡ, chan hòa yêu thương.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=""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6868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nl-NL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sáu, </a:t>
            </a:r>
            <a:r>
              <a:rPr lang="nl-NL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nl-NL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nl-NL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 11 </a:t>
            </a:r>
            <a:r>
              <a:rPr lang="nl-NL" sz="32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nl-NL" sz="32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Đạo đức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TIẾT 9: Chăm sóc, giúp đỡ em nhỏ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7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1600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“Làm anh khó đấy 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50127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dưới đây đã làm gì để thể hiện sự chăm sóc, giúp đỡ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3 (FB Kim Oanh Be) ẢNH\dd9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1481" b="12458"/>
          <a:stretch/>
        </p:blipFill>
        <p:spPr bwMode="auto">
          <a:xfrm>
            <a:off x="1231143" y="2488871"/>
            <a:ext cx="6769857" cy="4395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1676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chăm sóc giúp đỡ  em nhỏ?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362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 làm gì để chăm sóc giúp đỡ em nhỏ 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7145" y="17421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  <a:b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21" t="17106" r="16920" b="56970"/>
          <a:stretch/>
        </p:blipFill>
        <p:spPr bwMode="auto">
          <a:xfrm>
            <a:off x="342761" y="2667000"/>
            <a:ext cx="7786255" cy="3998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438400"/>
            <a:ext cx="82942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những việc em đã làm để chăm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sóc, giúp đỡ em nhỏ.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374665"/>
            <a:ext cx="888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là anh/chị của em bé đang khóc, em sẽ làm gì?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E:\2020-2021\Giáo án điện tử các môn - 2020\Dao duc\tranh anh dao duc\Daoduc1 chu de 3 (FB Kim Oanh Be) ẢNH\dd9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487" t="52787" r="25089" b="27896"/>
          <a:stretch/>
        </p:blipFill>
        <p:spPr bwMode="auto">
          <a:xfrm>
            <a:off x="4495800" y="3200400"/>
            <a:ext cx="3237116" cy="3101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495800" y="1803975"/>
            <a:ext cx="1143000" cy="685800"/>
          </a:xfrm>
          <a:prstGeom prst="wedgeEllipseCallou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0" y="196220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Mẹ!</a:t>
            </a:r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694688"/>
            <a:ext cx="7360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chăm sóc, giúp đỡ em nhỏ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217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23</cp:revision>
  <dcterms:created xsi:type="dcterms:W3CDTF">2006-08-16T00:00:00Z</dcterms:created>
  <dcterms:modified xsi:type="dcterms:W3CDTF">2023-10-26T09:07:15Z</dcterms:modified>
</cp:coreProperties>
</file>