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86" r:id="rId2"/>
    <p:sldMasterId id="2147483799" r:id="rId3"/>
    <p:sldMasterId id="2147483812" r:id="rId4"/>
  </p:sldMasterIdLst>
  <p:notesMasterIdLst>
    <p:notesMasterId r:id="rId15"/>
  </p:notesMasterIdLst>
  <p:handoutMasterIdLst>
    <p:handoutMasterId r:id="rId16"/>
  </p:handoutMasterIdLst>
  <p:sldIdLst>
    <p:sldId id="552" r:id="rId5"/>
    <p:sldId id="554" r:id="rId6"/>
    <p:sldId id="555" r:id="rId7"/>
    <p:sldId id="267" r:id="rId8"/>
    <p:sldId id="556" r:id="rId9"/>
    <p:sldId id="557" r:id="rId10"/>
    <p:sldId id="558" r:id="rId11"/>
    <p:sldId id="559" r:id="rId12"/>
    <p:sldId id="560" r:id="rId13"/>
    <p:sldId id="549" r:id="rId14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3168" y="-77"/>
      </p:cViewPr>
      <p:guideLst>
        <p:guide orient="horz" pos="3109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42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43B0E-F8D4-44C0-AC1A-EB294E934F5E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4ECD0-D379-44A2-9EDB-F6028B8A4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D3FA98-EE36-4CD9-89F1-A1D00DF1645E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C08487-A3A7-416D-A8AE-1709B9A7078C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ECD0-D379-44A2-9EDB-F6028B8A480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ECD0-D379-44A2-9EDB-F6028B8A480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ECD0-D379-44A2-9EDB-F6028B8A480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ECD0-D379-44A2-9EDB-F6028B8A480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39037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5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2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F23A-DA07-417F-9F52-114588A33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31352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342A4-8A1D-4D41-BBB0-A133C74922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2559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A8A9-B961-4935-805B-E232FF0A8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73277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2F0B-AEB4-4F06-BC18-D75ADF6D8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19487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9349-881E-4E1B-8A7B-9D8CEE3B0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2743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4A47-8038-47A0-8B9A-2EAAA20F5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5326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C78D-BB7E-4F96-B0B3-7F2A6D7B6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28923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5B4F-E18D-421D-A134-FBEFA6D18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5892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4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5156-AD82-424F-ABE1-B663D3AD2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7705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D4ED9-8EEB-47B1-9400-2F48F5AF51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35416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8479-2BB6-4242-97E8-876241B18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09462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0415-3F9A-4974-A881-28425A891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9402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6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65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10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20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50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9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03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0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83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30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37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943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69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3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FC312088-5A74-45F0-B56C-8234562C4282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0F6D18ED-702E-42FC-A334-B8B039DE70B0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694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9EFDE1E6-01D7-4320-95B5-F31C2AE3F648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184185D7-A348-4C63-8ED7-9AFA21740B41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60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73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121909" tIns="60954" rIns="121909" bIns="60954"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  <a:prstGeom prst="rect">
            <a:avLst/>
          </a:prstGeom>
        </p:spPr>
        <p:txBody>
          <a:bodyPr lIns="121909" tIns="60954" rIns="121909" bIns="60954"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8F4B8DC6-15C9-44FE-9F67-3C25B8E906F8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FA7C31C9-F420-4693-9B62-32665C33DA26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354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F9D00746-7BD2-495E-B202-8376F767A2D8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86019CA5-2175-44DD-9BC9-061384BF6E86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536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03583E86-7953-43D8-A4F2-F46D227A346A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9C2BDF28-22DD-4EB4-A8FB-9483C5104AED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095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3C5EA909-163D-4C93-8D7E-8D8D7C9E71E7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DA47C90A-C2B9-4154-BD0E-2F0C584DE17A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428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  <a:prstGeom prst="rect">
            <a:avLst/>
          </a:prstGeom>
        </p:spPr>
        <p:txBody>
          <a:bodyPr lIns="121909" tIns="60954" rIns="121909" bIns="60954" anchor="t"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CCB3655A-5FA2-4443-9EC6-9FE5B4C6FCC7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9DDF3E00-EEC4-4B34-B637-916E195F2BA1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088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8E66020D-E59F-45E5-9894-D99E6F3A81C6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B4C02D7F-0054-4816-8E0B-5B0450BD6542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652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31"/>
            <a:ext cx="7734300" cy="5811839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65A97338-6AC0-4319-8C3D-1A096ACE3831}" type="datetimeFigureOut">
              <a:rPr lang="en-US" sz="2400" smtClean="0">
                <a:sym typeface="Arial"/>
              </a:rPr>
              <a:pPr defTabSz="1219080">
                <a:defRPr/>
              </a:pPr>
              <a:t>5/16/2025</a:t>
            </a:fld>
            <a:endParaRPr lang="en-US" sz="2400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endParaRPr lang="en-US" sz="2400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09" tIns="60954" rIns="121909" bIns="6095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1219080">
              <a:defRPr/>
            </a:pPr>
            <a:fld id="{DD6038A6-D25C-4146-8C18-4425F0994400}" type="slidenum">
              <a:rPr lang="en-US" sz="2400" smtClean="0">
                <a:sym typeface="Arial"/>
              </a:rPr>
              <a:pPr defTabSz="1219080">
                <a:defRPr/>
              </a:pPr>
              <a:t>‹#›</a:t>
            </a:fld>
            <a:endParaRPr lang="en-US" sz="240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2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1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3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0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74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0093C5-7914-4A1A-AA9E-61525B096C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05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5432" r="4198" b="5061"/>
          <a:stretch>
            <a:fillRect/>
          </a:stretch>
        </p:blipFill>
        <p:spPr bwMode="auto">
          <a:xfrm>
            <a:off x="0" y="1"/>
            <a:ext cx="12192000" cy="68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6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53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908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861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815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768" indent="-304768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9" indent="-30476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2" y="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16024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02" y="6143628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1422400" y="990600"/>
            <a:ext cx="9347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Chào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mừng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thầy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,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cô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giáo</a:t>
            </a:r>
            <a:endParaRPr lang="en-US" sz="60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về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dự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giờ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lớp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 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cs typeface="Arial"/>
              </a:rPr>
              <a:t>2A</a:t>
            </a:r>
            <a:endParaRPr lang="en-US" sz="60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2527302" y="4714878"/>
            <a:ext cx="7632700" cy="695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GV:Nguyễn</a:t>
            </a:r>
            <a:r>
              <a:rPr lang="en-US" sz="3600" b="1" i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i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b="1" i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Nguyên</a:t>
            </a:r>
            <a:endParaRPr lang="en-US" sz="3600" b="1" i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71" name="WordArt 23" descr="2A"/>
          <p:cNvSpPr>
            <a:spLocks noChangeArrowheads="1" noChangeShapeType="1" noTextEdit="1"/>
          </p:cNvSpPr>
          <p:nvPr/>
        </p:nvSpPr>
        <p:spPr bwMode="auto">
          <a:xfrm>
            <a:off x="1422400" y="3800475"/>
            <a:ext cx="904240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MônToán</a:t>
            </a:r>
            <a:endParaRPr lang="en-US" sz="32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171: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Luyên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tập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2)</a:t>
            </a:r>
            <a:endParaRPr lang="en-US" sz="32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33994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CC8F3F-F679-497C-88AF-CD43454C89E4}"/>
              </a:ext>
            </a:extLst>
          </p:cNvPr>
          <p:cNvSpPr txBox="1"/>
          <p:nvPr/>
        </p:nvSpPr>
        <p:spPr>
          <a:xfrm>
            <a:off x="212651" y="480342"/>
            <a:ext cx="119793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CHỈNH SAU BÀI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</a:t>
            </a: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</a:t>
            </a: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</a:t>
            </a:r>
            <a:endParaRPr lang="x-non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21428" y="246705"/>
            <a:ext cx="11421533" cy="621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911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hai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ngày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19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5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2025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ea typeface="Arial-SGK-TV"/>
              <a:cs typeface="Times New Roman" pitchFamily="18" charset="0"/>
              <a:sym typeface="Arial"/>
            </a:endParaRPr>
          </a:p>
          <a:p>
            <a:pPr algn="ctr" defTabSz="121911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Việt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Arial-SGK-TV"/>
              <a:cs typeface="Times New Roman" pitchFamily="18" charset="0"/>
              <a:sym typeface="Arial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 CẦN 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năng lực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HSKT: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thực hiện phép cộng, phép trừ trong phạm vi 5.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ĐỒ DÙNG DẠY HỌC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III</a:t>
            </a:r>
            <a:r>
              <a:rPr lang="vi-VN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CÁC HOẠT ĐỘNG DẠY HỌC</a:t>
            </a:r>
            <a:endParaRPr lang="en-US" sz="2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just"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  <a:sym typeface="Arial"/>
              </a:rPr>
              <a:t>                  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Arial-SGK-TV"/>
              <a:cs typeface="Times New Roman" pitchFamily="18" charset="0"/>
              <a:sym typeface="Arial"/>
            </a:endParaRPr>
          </a:p>
          <a:p>
            <a:pPr algn="ctr" defTabSz="121911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ea typeface="Arial-SGK-TV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0673" y="272009"/>
            <a:ext cx="217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198" y="870153"/>
            <a:ext cx="569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chơi:Truyền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6314" y="2217341"/>
            <a:ext cx="2072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0105" y="2217341"/>
            <a:ext cx="2072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284" y="236265"/>
            <a:ext cx="462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2" y="855020"/>
            <a:ext cx="11066201" cy="3168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6921" y="4236568"/>
            <a:ext cx="3920689" cy="1475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5cm.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13cm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284" y="236265"/>
            <a:ext cx="462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73" y="2846733"/>
            <a:ext cx="2933376" cy="742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73" y="3322138"/>
            <a:ext cx="2933376" cy="742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30" y="2713875"/>
            <a:ext cx="1847464" cy="4677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65302" flipV="1">
            <a:off x="7799674" y="2389759"/>
            <a:ext cx="2138112" cy="5423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01" y="1404696"/>
            <a:ext cx="9010722" cy="19174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473" y="1023582"/>
            <a:ext cx="659434" cy="5099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1907" y="1027298"/>
            <a:ext cx="5376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02591" y="4232832"/>
            <a:ext cx="6096000" cy="1936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+ 9 + 14 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 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4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4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spc="-4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 cm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284" y="183975"/>
            <a:ext cx="462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5" y="650302"/>
            <a:ext cx="11375540" cy="113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800" y="1787856"/>
            <a:ext cx="8760369" cy="3581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3405" y="5786300"/>
            <a:ext cx="9624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MBN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3cm.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284" y="236265"/>
            <a:ext cx="462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41" y="591237"/>
            <a:ext cx="10154005" cy="1185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060" y="1744651"/>
            <a:ext cx="7574508" cy="4038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307" y="6047489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284" y="236265"/>
            <a:ext cx="462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82" y="1635433"/>
            <a:ext cx="10229067" cy="3398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96" y="759485"/>
            <a:ext cx="704637" cy="689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3833" y="822646"/>
            <a:ext cx="10590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ABCD </a:t>
            </a:r>
            <a:r>
              <a:rPr lang="en-US" sz="2800" dirty="0" err="1" smtClean="0"/>
              <a:t>dài</a:t>
            </a:r>
            <a:r>
              <a:rPr lang="en-US" sz="2800" dirty="0" smtClean="0"/>
              <a:t> 160m.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BCD </a:t>
            </a:r>
            <a:r>
              <a:rPr lang="en-US" sz="2800" dirty="0" err="1" smtClean="0"/>
              <a:t>dài</a:t>
            </a:r>
            <a:r>
              <a:rPr lang="en-US" sz="2800" dirty="0" smtClean="0"/>
              <a:t> 110m.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AB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mét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29116" y="4632936"/>
            <a:ext cx="6096000" cy="1936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160 – 110 = 50 ( m)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spc="-4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4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spc="-4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50m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820" y="318890"/>
            <a:ext cx="258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710" y="1091470"/>
            <a:ext cx="6606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15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EP TRU TRONG PHAM VI 3">
  <a:themeElements>
    <a:clrScheme name="PHEP TRU TRONG PHAM VI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EP TRU TRONG PHAM VI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HEP TRU TRONG PHAM VI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EP TRU TRONG PHAM VI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EP TRU TRONG PHAM VI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EP TRU TRONG PHAM VI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EP TRU TRONG PHAM VI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EP TRU TRONG PHAM VI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EP TRU TRONG PHAM VI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EP TRU TRONG PHAM VI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EP TRU TRONG PHAM VI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EP TRU TRONG PHAM VI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EP TRU TRONG PHAM VI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EP TRU TRONG PHAM VI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364</Words>
  <Application>Microsoft Office PowerPoint</Application>
  <PresentationFormat>Widescreen</PresentationFormat>
  <Paragraphs>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Arial-Rounded</vt:lpstr>
      <vt:lpstr>Arial-SGK-TV</vt:lpstr>
      <vt:lpstr>Calibri</vt:lpstr>
      <vt:lpstr>Calibri Light</vt:lpstr>
      <vt:lpstr>等线</vt:lpstr>
      <vt:lpstr>黑体</vt:lpstr>
      <vt:lpstr>Times New Roman</vt:lpstr>
      <vt:lpstr>1_Office 主题​​</vt:lpstr>
      <vt:lpstr>PHEP TRU TRONG PHAM VI 3</vt:lpstr>
      <vt:lpstr>2_Office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Ngoc Nguyen</cp:lastModifiedBy>
  <cp:revision>281</cp:revision>
  <cp:lastPrinted>2022-09-08T13:33:19Z</cp:lastPrinted>
  <dcterms:created xsi:type="dcterms:W3CDTF">2021-05-22T02:17:04Z</dcterms:created>
  <dcterms:modified xsi:type="dcterms:W3CDTF">2025-05-16T05:25:03Z</dcterms:modified>
</cp:coreProperties>
</file>