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72" r:id="rId2"/>
    <p:sldId id="270" r:id="rId3"/>
    <p:sldId id="290" r:id="rId4"/>
    <p:sldId id="262" r:id="rId5"/>
  </p:sldIdLst>
  <p:sldSz cx="18288000" cy="10287000"/>
  <p:notesSz cx="6858000" cy="9144000"/>
  <p:embeddedFontLst>
    <p:embeddedFont>
      <p:font typeface="#9Slide03 Nanami Rounded Light" panose="020B0604020202020204" charset="0"/>
      <p:regular r:id="rId6"/>
    </p:embeddedFont>
    <p:embeddedFont>
      <p:font typeface="#9Slide07 IcielPony" panose="020B0604020202020204" charset="0"/>
      <p:regular r:id="rId7"/>
    </p:embeddedFont>
    <p:embeddedFont>
      <p:font typeface="#9Slide07 SVNMomento" panose="00000500000000000000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AF4C"/>
    <a:srgbClr val="DBB05F"/>
    <a:srgbClr val="CD8D51"/>
    <a:srgbClr val="FFFFFF"/>
    <a:srgbClr val="DA8766"/>
    <a:srgbClr val="DA7362"/>
    <a:srgbClr val="F2CCB6"/>
    <a:srgbClr val="F9F2E7"/>
    <a:srgbClr val="526C3F"/>
    <a:srgbClr val="99A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14" autoAdjust="0"/>
  </p:normalViewPr>
  <p:slideViewPr>
    <p:cSldViewPr>
      <p:cViewPr varScale="1">
        <p:scale>
          <a:sx n="42" d="100"/>
          <a:sy n="42" d="100"/>
        </p:scale>
        <p:origin x="88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đẹp cho bài giảng điện tử - Ảnh nền thiết kế bài ...">
            <a:extLst>
              <a:ext uri="{FF2B5EF4-FFF2-40B4-BE49-F238E27FC236}">
                <a16:creationId xmlns:a16="http://schemas.microsoft.com/office/drawing/2014/main" id="{BAB4311C-23A1-2D50-EAA8-09B3D60D4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288000" cy="1030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FA0470-BEF8-9802-044A-52BA6924C38D}"/>
              </a:ext>
            </a:extLst>
          </p:cNvPr>
          <p:cNvSpPr/>
          <p:nvPr/>
        </p:nvSpPr>
        <p:spPr>
          <a:xfrm>
            <a:off x="2644239" y="723900"/>
            <a:ext cx="1262067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8406" algn="l"/>
              </a:tabLst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UBND HUYỆN KIM THÀNH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TRƯỜNG TIỂU HỌC 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BÌNH DÂN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FA163C-A3A8-C40A-0162-AF202F688424}"/>
              </a:ext>
            </a:extLst>
          </p:cNvPr>
          <p:cNvSpPr/>
          <p:nvPr/>
        </p:nvSpPr>
        <p:spPr>
          <a:xfrm>
            <a:off x="1413702" y="1451434"/>
            <a:ext cx="163161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mericana EB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CHÀO MỪNG QUÝ THẦY CÔ VỀ DỰ GIỜ THĂM LỚP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BA1A0C-6267-230B-D385-08C81B04BB16}"/>
              </a:ext>
            </a:extLst>
          </p:cNvPr>
          <p:cNvSpPr/>
          <p:nvPr/>
        </p:nvSpPr>
        <p:spPr>
          <a:xfrm>
            <a:off x="2810431" y="2313209"/>
            <a:ext cx="1262067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Bustamalaka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Bustamalaka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Môn: </a:t>
            </a:r>
            <a:r>
              <a:rPr lang="en-US" sz="4500" b="1" noProof="0" dirty="0" err="1">
                <a:solidFill>
                  <a:srgbClr val="4BACC6">
                    <a:lumMod val="50000"/>
                  </a:srgbClr>
                </a:solidFill>
                <a:latin typeface="UTM Bustamalaka" panose="02040603050506020204" pitchFamily="18" charset="0"/>
                <a:cs typeface="Times New Roman" panose="02020603050405020304" pitchFamily="18" charset="0"/>
                <a:sym typeface="Arial"/>
              </a:rPr>
              <a:t>Mĩ</a:t>
            </a:r>
            <a:r>
              <a:rPr lang="en-US" sz="4500" b="1" noProof="0" dirty="0">
                <a:solidFill>
                  <a:srgbClr val="4BACC6">
                    <a:lumMod val="50000"/>
                  </a:srgbClr>
                </a:solidFill>
                <a:latin typeface="UTM Bustamalaka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500" b="1" noProof="0" dirty="0" err="1">
                <a:solidFill>
                  <a:srgbClr val="4BACC6">
                    <a:lumMod val="50000"/>
                  </a:srgbClr>
                </a:solidFill>
                <a:latin typeface="UTM Bustamalaka" panose="02040603050506020204" pitchFamily="18" charset="0"/>
                <a:cs typeface="Times New Roman" panose="02020603050405020304" pitchFamily="18" charset="0"/>
                <a:sym typeface="Arial"/>
              </a:rPr>
              <a:t>thuật</a:t>
            </a:r>
            <a:r>
              <a:rPr lang="en-US" sz="4500" b="1" noProof="0" dirty="0">
                <a:solidFill>
                  <a:srgbClr val="4BACC6">
                    <a:lumMod val="50000"/>
                  </a:srgbClr>
                </a:solidFill>
                <a:latin typeface="UTM Bustamalaka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Bustamalaka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Bustamalaka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Lớp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Bustamalaka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B5EFE8-5E9D-FEEE-62D0-AE545A79EBD3}"/>
              </a:ext>
            </a:extLst>
          </p:cNvPr>
          <p:cNvSpPr/>
          <p:nvPr/>
        </p:nvSpPr>
        <p:spPr>
          <a:xfrm>
            <a:off x="1921736" y="3353187"/>
            <a:ext cx="1430886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0000"/>
              </a:solidFill>
              <a:effectLst/>
              <a:uLnTx/>
              <a:uFillTx/>
              <a:latin typeface="UTM Edwardia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 err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UTM Edwardian" panose="02040603050506020204" pitchFamily="18" charset="0"/>
                <a:cs typeface="Times New Roman" panose="02020603050405020304" pitchFamily="18" charset="0"/>
                <a:sym typeface="Arial"/>
              </a:rPr>
              <a:t>Chủ</a:t>
            </a:r>
            <a:r>
              <a:rPr lang="en-US" sz="5000" b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UTM Edwardian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000" b="1" dirty="0" err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UTM Edwardian" panose="02040603050506020204" pitchFamily="18" charset="0"/>
                <a:cs typeface="Times New Roman" panose="02020603050405020304" pitchFamily="18" charset="0"/>
                <a:sym typeface="Arial"/>
              </a:rPr>
              <a:t>đề</a:t>
            </a:r>
            <a:r>
              <a:rPr lang="en-US" sz="5000" b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UTM Edwardian" panose="020406030505060202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5000" b="1" dirty="0" err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UTM Edwardian" panose="02040603050506020204" pitchFamily="18" charset="0"/>
                <a:cs typeface="Times New Roman" panose="02020603050405020304" pitchFamily="18" charset="0"/>
                <a:sym typeface="Arial"/>
              </a:rPr>
              <a:t>Quê</a:t>
            </a:r>
            <a:r>
              <a:rPr lang="en-US" sz="5000" b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UTM Edwardian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000" b="1" dirty="0" err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UTM Edwardian" panose="02040603050506020204" pitchFamily="18" charset="0"/>
                <a:cs typeface="Times New Roman" panose="02020603050405020304" pitchFamily="18" charset="0"/>
                <a:sym typeface="Arial"/>
              </a:rPr>
              <a:t>hương</a:t>
            </a:r>
            <a:r>
              <a:rPr lang="en-US" sz="5000" b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UTM Edwardian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000" b="1" dirty="0" err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UTM Edwardian" panose="02040603050506020204" pitchFamily="18" charset="0"/>
                <a:cs typeface="Times New Roman" panose="02020603050405020304" pitchFamily="18" charset="0"/>
                <a:sym typeface="Arial"/>
              </a:rPr>
              <a:t>đất</a:t>
            </a:r>
            <a:r>
              <a:rPr lang="en-US" sz="5000" b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UTM Edwardian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000" b="1" dirty="0" err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UTM Edwardian" panose="02040603050506020204" pitchFamily="18" charset="0"/>
                <a:cs typeface="Times New Roman" panose="02020603050405020304" pitchFamily="18" charset="0"/>
                <a:sym typeface="Arial"/>
              </a:rPr>
              <a:t>nước</a:t>
            </a:r>
            <a:endParaRPr lang="en-US" sz="5000" b="1" dirty="0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UTM Edwardian" panose="0204060305050602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50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 3: </a:t>
            </a:r>
            <a:r>
              <a:rPr kumimoji="0" lang="en-US" sz="5000" b="1" i="0" u="none" strike="noStrike" kern="1200" cap="none" spc="0" normalizeH="0" baseline="0" noProof="0" dirty="0" err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Món</a:t>
            </a:r>
            <a:r>
              <a:rPr kumimoji="0" lang="en-US" sz="50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ăn</a:t>
            </a:r>
            <a:r>
              <a:rPr kumimoji="0" lang="en-US" sz="50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truyền</a:t>
            </a:r>
            <a:r>
              <a:rPr kumimoji="0" lang="en-US" sz="50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thống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4F3EE2-3C0E-F83D-92F7-562F287FE3A0}"/>
              </a:ext>
            </a:extLst>
          </p:cNvPr>
          <p:cNvSpPr/>
          <p:nvPr/>
        </p:nvSpPr>
        <p:spPr>
          <a:xfrm>
            <a:off x="4448121" y="5481072"/>
            <a:ext cx="1262067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ViceroyJF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Giáo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viên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dạy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3300" b="1" noProof="0" dirty="0">
                <a:solidFill>
                  <a:srgbClr val="0070C0"/>
                </a:solidFill>
                <a:latin typeface="UTM ViceroyJF" panose="02040603050506020204" pitchFamily="18" charset="0"/>
                <a:cs typeface="Times New Roman" panose="02020603050405020304" pitchFamily="18" charset="0"/>
                <a:sym typeface="Arial"/>
              </a:rPr>
              <a:t>Trần </a:t>
            </a:r>
            <a:r>
              <a:rPr lang="en-US" sz="3300" b="1" noProof="0" dirty="0" err="1">
                <a:solidFill>
                  <a:srgbClr val="0070C0"/>
                </a:solidFill>
                <a:latin typeface="UTM ViceroyJF" panose="02040603050506020204" pitchFamily="18" charset="0"/>
                <a:cs typeface="Times New Roman" panose="02020603050405020304" pitchFamily="18" charset="0"/>
                <a:sym typeface="Arial"/>
              </a:rPr>
              <a:t>Thi</a:t>
            </a:r>
            <a:r>
              <a:rPr lang="en-US" sz="3300" b="1" noProof="0" dirty="0">
                <a:solidFill>
                  <a:srgbClr val="0070C0"/>
                </a:solidFill>
                <a:latin typeface="UTM ViceroyJF" panose="02040603050506020204" pitchFamily="18" charset="0"/>
                <a:cs typeface="Times New Roman" panose="02020603050405020304" pitchFamily="18" charset="0"/>
                <a:sym typeface="Arial"/>
              </a:rPr>
              <a:t>̣ </a:t>
            </a:r>
            <a:r>
              <a:rPr lang="en-US" sz="3300" b="1" noProof="0" dirty="0" err="1">
                <a:solidFill>
                  <a:srgbClr val="0070C0"/>
                </a:solidFill>
                <a:latin typeface="UTM ViceroyJF" panose="02040603050506020204" pitchFamily="18" charset="0"/>
                <a:cs typeface="Times New Roman" panose="02020603050405020304" pitchFamily="18" charset="0"/>
                <a:sym typeface="Arial"/>
              </a:rPr>
              <a:t>Quỳnh</a:t>
            </a:r>
            <a:r>
              <a:rPr lang="en-US" sz="3300" b="1" noProof="0" dirty="0">
                <a:solidFill>
                  <a:srgbClr val="0070C0"/>
                </a:solidFill>
                <a:latin typeface="UTM ViceroyJF" panose="02040603050506020204" pitchFamily="18" charset="0"/>
                <a:cs typeface="Times New Roman" panose="02020603050405020304" pitchFamily="18" charset="0"/>
                <a:sym typeface="Arial"/>
              </a:rPr>
              <a:t> Trang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ViceroyJF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Nhac-khai-mac-mo-man-chuong-trinh-www_tiengdong_com">
            <a:hlinkClick r:id="" action="ppaction://media"/>
            <a:extLst>
              <a:ext uri="{FF2B5EF4-FFF2-40B4-BE49-F238E27FC236}">
                <a16:creationId xmlns:a16="http://schemas.microsoft.com/office/drawing/2014/main" id="{DE092F26-2260-7749-B95A-D68C48EF35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07305" y="-676188"/>
            <a:ext cx="403219" cy="40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8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3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21130" y="8360093"/>
            <a:ext cx="15038070" cy="2775585"/>
            <a:chOff x="0" y="0"/>
            <a:chExt cx="20050760" cy="3700780"/>
          </a:xfrm>
        </p:grpSpPr>
        <p:sp>
          <p:nvSpPr>
            <p:cNvPr id="3" name="Freeform 3"/>
            <p:cNvSpPr/>
            <p:nvPr/>
          </p:nvSpPr>
          <p:spPr>
            <a:xfrm>
              <a:off x="50800" y="46990"/>
              <a:ext cx="20046950" cy="3602990"/>
            </a:xfrm>
            <a:custGeom>
              <a:avLst/>
              <a:gdLst/>
              <a:ahLst/>
              <a:cxnLst/>
              <a:rect l="l" t="t" r="r" b="b"/>
              <a:pathLst>
                <a:path w="20046950" h="3602990">
                  <a:moveTo>
                    <a:pt x="0" y="2550160"/>
                  </a:moveTo>
                  <a:cubicBezTo>
                    <a:pt x="1270" y="2548890"/>
                    <a:pt x="12700" y="2495550"/>
                    <a:pt x="19050" y="2467610"/>
                  </a:cubicBezTo>
                  <a:cubicBezTo>
                    <a:pt x="25400" y="2440940"/>
                    <a:pt x="38100" y="2386330"/>
                    <a:pt x="38100" y="2386330"/>
                  </a:cubicBezTo>
                  <a:cubicBezTo>
                    <a:pt x="39370" y="2385060"/>
                    <a:pt x="63500" y="2335530"/>
                    <a:pt x="76200" y="2311400"/>
                  </a:cubicBezTo>
                  <a:cubicBezTo>
                    <a:pt x="88900" y="2286000"/>
                    <a:pt x="114300" y="2236470"/>
                    <a:pt x="114300" y="2235200"/>
                  </a:cubicBezTo>
                  <a:cubicBezTo>
                    <a:pt x="115570" y="2235200"/>
                    <a:pt x="115570" y="2235200"/>
                    <a:pt x="115570" y="2235200"/>
                  </a:cubicBezTo>
                  <a:cubicBezTo>
                    <a:pt x="115570" y="2235200"/>
                    <a:pt x="151130" y="2193290"/>
                    <a:pt x="170180" y="2171700"/>
                  </a:cubicBezTo>
                  <a:cubicBezTo>
                    <a:pt x="187960" y="2151380"/>
                    <a:pt x="223520" y="2109470"/>
                    <a:pt x="224790" y="2108200"/>
                  </a:cubicBezTo>
                  <a:cubicBezTo>
                    <a:pt x="226060" y="2108200"/>
                    <a:pt x="270510" y="2076450"/>
                    <a:pt x="293370" y="2059940"/>
                  </a:cubicBezTo>
                  <a:cubicBezTo>
                    <a:pt x="316230" y="2043430"/>
                    <a:pt x="360680" y="2011680"/>
                    <a:pt x="361950" y="2010410"/>
                  </a:cubicBezTo>
                  <a:cubicBezTo>
                    <a:pt x="363220" y="2010410"/>
                    <a:pt x="414020" y="1990090"/>
                    <a:pt x="440690" y="1979930"/>
                  </a:cubicBezTo>
                  <a:cubicBezTo>
                    <a:pt x="466090" y="1969770"/>
                    <a:pt x="518160" y="1949450"/>
                    <a:pt x="518160" y="1949450"/>
                  </a:cubicBezTo>
                  <a:cubicBezTo>
                    <a:pt x="519430" y="1949450"/>
                    <a:pt x="519430" y="1949450"/>
                    <a:pt x="519430" y="1949450"/>
                  </a:cubicBezTo>
                  <a:cubicBezTo>
                    <a:pt x="519430" y="1949450"/>
                    <a:pt x="574040" y="1941830"/>
                    <a:pt x="601980" y="1938020"/>
                  </a:cubicBezTo>
                  <a:cubicBezTo>
                    <a:pt x="629920" y="1934210"/>
                    <a:pt x="684530" y="1926590"/>
                    <a:pt x="685800" y="1926590"/>
                  </a:cubicBezTo>
                  <a:cubicBezTo>
                    <a:pt x="690880" y="1925320"/>
                    <a:pt x="1281430" y="1470660"/>
                    <a:pt x="1435100" y="1394460"/>
                  </a:cubicBezTo>
                  <a:cubicBezTo>
                    <a:pt x="1494790" y="1365250"/>
                    <a:pt x="1554480" y="1367790"/>
                    <a:pt x="1570990" y="1352550"/>
                  </a:cubicBezTo>
                  <a:cubicBezTo>
                    <a:pt x="1577340" y="1347470"/>
                    <a:pt x="1573530" y="1344930"/>
                    <a:pt x="1578610" y="1337310"/>
                  </a:cubicBezTo>
                  <a:cubicBezTo>
                    <a:pt x="1591310" y="1315720"/>
                    <a:pt x="1639570" y="1250950"/>
                    <a:pt x="1676400" y="1214120"/>
                  </a:cubicBezTo>
                  <a:cubicBezTo>
                    <a:pt x="1713230" y="1177290"/>
                    <a:pt x="1756410" y="1144270"/>
                    <a:pt x="1800860" y="1117600"/>
                  </a:cubicBezTo>
                  <a:cubicBezTo>
                    <a:pt x="1845310" y="1090930"/>
                    <a:pt x="1880870" y="1078230"/>
                    <a:pt x="1944370" y="1054100"/>
                  </a:cubicBezTo>
                  <a:cubicBezTo>
                    <a:pt x="2067560" y="1008380"/>
                    <a:pt x="2302510" y="949960"/>
                    <a:pt x="2489200" y="889000"/>
                  </a:cubicBezTo>
                  <a:cubicBezTo>
                    <a:pt x="2688590" y="822960"/>
                    <a:pt x="2884170" y="741680"/>
                    <a:pt x="3105150" y="668020"/>
                  </a:cubicBezTo>
                  <a:cubicBezTo>
                    <a:pt x="3356610" y="584200"/>
                    <a:pt x="3644900" y="492760"/>
                    <a:pt x="3916680" y="419100"/>
                  </a:cubicBezTo>
                  <a:cubicBezTo>
                    <a:pt x="4187190" y="345440"/>
                    <a:pt x="4476750" y="284480"/>
                    <a:pt x="4732020" y="228600"/>
                  </a:cubicBezTo>
                  <a:cubicBezTo>
                    <a:pt x="4959350" y="177800"/>
                    <a:pt x="5146040" y="119380"/>
                    <a:pt x="5375910" y="92710"/>
                  </a:cubicBezTo>
                  <a:cubicBezTo>
                    <a:pt x="5638800" y="62230"/>
                    <a:pt x="5958840" y="76200"/>
                    <a:pt x="6226810" y="71120"/>
                  </a:cubicBezTo>
                  <a:cubicBezTo>
                    <a:pt x="6466840" y="67310"/>
                    <a:pt x="6677660" y="68580"/>
                    <a:pt x="6907530" y="66040"/>
                  </a:cubicBezTo>
                  <a:cubicBezTo>
                    <a:pt x="7143750" y="64770"/>
                    <a:pt x="7387590" y="63500"/>
                    <a:pt x="7628890" y="62230"/>
                  </a:cubicBezTo>
                  <a:cubicBezTo>
                    <a:pt x="7871460" y="62230"/>
                    <a:pt x="8117840" y="66040"/>
                    <a:pt x="8357870" y="59690"/>
                  </a:cubicBezTo>
                  <a:cubicBezTo>
                    <a:pt x="8592820" y="53340"/>
                    <a:pt x="8820150" y="31750"/>
                    <a:pt x="9051290" y="24130"/>
                  </a:cubicBezTo>
                  <a:cubicBezTo>
                    <a:pt x="9283700" y="16510"/>
                    <a:pt x="9507220" y="13970"/>
                    <a:pt x="9749790" y="11430"/>
                  </a:cubicBezTo>
                  <a:cubicBezTo>
                    <a:pt x="10010140" y="8890"/>
                    <a:pt x="10306050" y="8890"/>
                    <a:pt x="10565130" y="8890"/>
                  </a:cubicBezTo>
                  <a:cubicBezTo>
                    <a:pt x="10802620" y="7620"/>
                    <a:pt x="11013440" y="7620"/>
                    <a:pt x="11245850" y="6350"/>
                  </a:cubicBezTo>
                  <a:cubicBezTo>
                    <a:pt x="11489690" y="6350"/>
                    <a:pt x="11736070" y="0"/>
                    <a:pt x="11997690" y="3810"/>
                  </a:cubicBezTo>
                  <a:cubicBezTo>
                    <a:pt x="12279630" y="7620"/>
                    <a:pt x="12588240" y="12700"/>
                    <a:pt x="12880340" y="30480"/>
                  </a:cubicBezTo>
                  <a:cubicBezTo>
                    <a:pt x="13168630" y="46990"/>
                    <a:pt x="13469620" y="78740"/>
                    <a:pt x="13737589" y="109220"/>
                  </a:cubicBezTo>
                  <a:cubicBezTo>
                    <a:pt x="13973811" y="134620"/>
                    <a:pt x="14175739" y="168910"/>
                    <a:pt x="14403070" y="194310"/>
                  </a:cubicBezTo>
                  <a:cubicBezTo>
                    <a:pt x="14639289" y="222250"/>
                    <a:pt x="14894561" y="237490"/>
                    <a:pt x="15129511" y="270510"/>
                  </a:cubicBezTo>
                  <a:cubicBezTo>
                    <a:pt x="15351761" y="300990"/>
                    <a:pt x="15552420" y="341630"/>
                    <a:pt x="15777211" y="381000"/>
                  </a:cubicBezTo>
                  <a:cubicBezTo>
                    <a:pt x="16019780" y="422910"/>
                    <a:pt x="16283939" y="461010"/>
                    <a:pt x="16534130" y="511810"/>
                  </a:cubicBezTo>
                  <a:cubicBezTo>
                    <a:pt x="16781780" y="562610"/>
                    <a:pt x="17029430" y="628650"/>
                    <a:pt x="17268189" y="685800"/>
                  </a:cubicBezTo>
                  <a:cubicBezTo>
                    <a:pt x="17498061" y="739140"/>
                    <a:pt x="17716500" y="783590"/>
                    <a:pt x="17941289" y="844550"/>
                  </a:cubicBezTo>
                  <a:cubicBezTo>
                    <a:pt x="18171161" y="906780"/>
                    <a:pt x="18407380" y="967740"/>
                    <a:pt x="18634711" y="1059180"/>
                  </a:cubicBezTo>
                  <a:cubicBezTo>
                    <a:pt x="18868389" y="1153160"/>
                    <a:pt x="19109689" y="1258570"/>
                    <a:pt x="19325589" y="1403350"/>
                  </a:cubicBezTo>
                  <a:cubicBezTo>
                    <a:pt x="19549111" y="1550670"/>
                    <a:pt x="19856450" y="1709420"/>
                    <a:pt x="19949161" y="1941830"/>
                  </a:cubicBezTo>
                  <a:cubicBezTo>
                    <a:pt x="20046950" y="2189480"/>
                    <a:pt x="20002500" y="2669540"/>
                    <a:pt x="19851370" y="2865120"/>
                  </a:cubicBezTo>
                  <a:cubicBezTo>
                    <a:pt x="19719289" y="3037840"/>
                    <a:pt x="19408139" y="3082290"/>
                    <a:pt x="19182080" y="3124200"/>
                  </a:cubicBezTo>
                  <a:cubicBezTo>
                    <a:pt x="18966180" y="3164840"/>
                    <a:pt x="18743930" y="3133090"/>
                    <a:pt x="18526761" y="3122930"/>
                  </a:cubicBezTo>
                  <a:cubicBezTo>
                    <a:pt x="18312130" y="3114040"/>
                    <a:pt x="17934939" y="3042920"/>
                    <a:pt x="17886680" y="3070860"/>
                  </a:cubicBezTo>
                  <a:cubicBezTo>
                    <a:pt x="17877789" y="3075940"/>
                    <a:pt x="17880330" y="3083560"/>
                    <a:pt x="17877789" y="3091180"/>
                  </a:cubicBezTo>
                  <a:cubicBezTo>
                    <a:pt x="17873980" y="3102610"/>
                    <a:pt x="17875250" y="3116580"/>
                    <a:pt x="17870170" y="3130550"/>
                  </a:cubicBezTo>
                  <a:cubicBezTo>
                    <a:pt x="17862550" y="3150870"/>
                    <a:pt x="17842230" y="3176270"/>
                    <a:pt x="17829530" y="3199130"/>
                  </a:cubicBezTo>
                  <a:cubicBezTo>
                    <a:pt x="17818100" y="3223260"/>
                    <a:pt x="17809211" y="3253740"/>
                    <a:pt x="17797780" y="3271520"/>
                  </a:cubicBezTo>
                  <a:cubicBezTo>
                    <a:pt x="17790161" y="3284220"/>
                    <a:pt x="17778730" y="3290570"/>
                    <a:pt x="17771111" y="3300730"/>
                  </a:cubicBezTo>
                  <a:cubicBezTo>
                    <a:pt x="17763489" y="3310890"/>
                    <a:pt x="17760950" y="3323590"/>
                    <a:pt x="17750789" y="3335020"/>
                  </a:cubicBezTo>
                  <a:cubicBezTo>
                    <a:pt x="17738089" y="3351530"/>
                    <a:pt x="17710150" y="3369310"/>
                    <a:pt x="17692370" y="3387090"/>
                  </a:cubicBezTo>
                  <a:cubicBezTo>
                    <a:pt x="17673320" y="3406140"/>
                    <a:pt x="17655539" y="3432810"/>
                    <a:pt x="17637761" y="3445510"/>
                  </a:cubicBezTo>
                  <a:cubicBezTo>
                    <a:pt x="17626330" y="3455670"/>
                    <a:pt x="17614900" y="3456940"/>
                    <a:pt x="17603470" y="3464560"/>
                  </a:cubicBezTo>
                  <a:cubicBezTo>
                    <a:pt x="17593311" y="3472180"/>
                    <a:pt x="17586961" y="3483610"/>
                    <a:pt x="17574261" y="3491230"/>
                  </a:cubicBezTo>
                  <a:cubicBezTo>
                    <a:pt x="17555211" y="3502660"/>
                    <a:pt x="17524730" y="3510280"/>
                    <a:pt x="17500600" y="3521710"/>
                  </a:cubicBezTo>
                  <a:cubicBezTo>
                    <a:pt x="17476470" y="3533140"/>
                    <a:pt x="17452339" y="3553460"/>
                    <a:pt x="17432020" y="3559810"/>
                  </a:cubicBezTo>
                  <a:cubicBezTo>
                    <a:pt x="17416780" y="3564890"/>
                    <a:pt x="17405350" y="3563620"/>
                    <a:pt x="17392650" y="3567430"/>
                  </a:cubicBezTo>
                  <a:cubicBezTo>
                    <a:pt x="17379950" y="3571240"/>
                    <a:pt x="17371061" y="3578860"/>
                    <a:pt x="17355820" y="3582670"/>
                  </a:cubicBezTo>
                  <a:cubicBezTo>
                    <a:pt x="17334230" y="3587750"/>
                    <a:pt x="17302480" y="3585210"/>
                    <a:pt x="17277080" y="3587750"/>
                  </a:cubicBezTo>
                  <a:cubicBezTo>
                    <a:pt x="17250411" y="3591560"/>
                    <a:pt x="17219930" y="3601720"/>
                    <a:pt x="17198339" y="3601720"/>
                  </a:cubicBezTo>
                  <a:cubicBezTo>
                    <a:pt x="17183100" y="3602990"/>
                    <a:pt x="17172939" y="3596640"/>
                    <a:pt x="17158970" y="3596640"/>
                  </a:cubicBezTo>
                  <a:cubicBezTo>
                    <a:pt x="17146270" y="3596640"/>
                    <a:pt x="17134839" y="3600450"/>
                    <a:pt x="17119600" y="3599180"/>
                  </a:cubicBezTo>
                  <a:cubicBezTo>
                    <a:pt x="17098011" y="3597910"/>
                    <a:pt x="17068800" y="3585210"/>
                    <a:pt x="17043400" y="3578860"/>
                  </a:cubicBezTo>
                  <a:cubicBezTo>
                    <a:pt x="17018000" y="3573780"/>
                    <a:pt x="16976089" y="3575050"/>
                    <a:pt x="16964661" y="3567430"/>
                  </a:cubicBezTo>
                  <a:cubicBezTo>
                    <a:pt x="16960850" y="3564890"/>
                    <a:pt x="16963389" y="3561080"/>
                    <a:pt x="16959580" y="3557270"/>
                  </a:cubicBezTo>
                  <a:cubicBezTo>
                    <a:pt x="16949420" y="3549650"/>
                    <a:pt x="16917670" y="3552190"/>
                    <a:pt x="16891000" y="3539490"/>
                  </a:cubicBezTo>
                  <a:cubicBezTo>
                    <a:pt x="16845280" y="3520440"/>
                    <a:pt x="16793211" y="3465830"/>
                    <a:pt x="16719550" y="3427730"/>
                  </a:cubicBezTo>
                  <a:cubicBezTo>
                    <a:pt x="16606520" y="3370580"/>
                    <a:pt x="16413480" y="3318510"/>
                    <a:pt x="16263620" y="3252470"/>
                  </a:cubicBezTo>
                  <a:cubicBezTo>
                    <a:pt x="16113761" y="3185160"/>
                    <a:pt x="15946120" y="3058160"/>
                    <a:pt x="15819120" y="3028950"/>
                  </a:cubicBezTo>
                  <a:cubicBezTo>
                    <a:pt x="15735300" y="3007360"/>
                    <a:pt x="15694661" y="3027680"/>
                    <a:pt x="15594330" y="3026410"/>
                  </a:cubicBezTo>
                  <a:cubicBezTo>
                    <a:pt x="15396211" y="3025140"/>
                    <a:pt x="14986000" y="3018790"/>
                    <a:pt x="14707870" y="3025140"/>
                  </a:cubicBezTo>
                  <a:cubicBezTo>
                    <a:pt x="14457680" y="3028950"/>
                    <a:pt x="14239239" y="3048000"/>
                    <a:pt x="14000480" y="3054350"/>
                  </a:cubicBezTo>
                  <a:cubicBezTo>
                    <a:pt x="13755370" y="3059430"/>
                    <a:pt x="13495020" y="3056890"/>
                    <a:pt x="13253720" y="3056890"/>
                  </a:cubicBezTo>
                  <a:cubicBezTo>
                    <a:pt x="13027661" y="3058160"/>
                    <a:pt x="12818110" y="3056890"/>
                    <a:pt x="12594590" y="3056890"/>
                  </a:cubicBezTo>
                  <a:cubicBezTo>
                    <a:pt x="12362180" y="3056890"/>
                    <a:pt x="12124690" y="3050540"/>
                    <a:pt x="11884660" y="3054350"/>
                  </a:cubicBezTo>
                  <a:cubicBezTo>
                    <a:pt x="11637010" y="3059430"/>
                    <a:pt x="11375390" y="3078480"/>
                    <a:pt x="11130280" y="3084830"/>
                  </a:cubicBezTo>
                  <a:cubicBezTo>
                    <a:pt x="10897870" y="3089910"/>
                    <a:pt x="10699750" y="3086100"/>
                    <a:pt x="10450830" y="3089910"/>
                  </a:cubicBezTo>
                  <a:cubicBezTo>
                    <a:pt x="10149840" y="3094990"/>
                    <a:pt x="9770110" y="3110230"/>
                    <a:pt x="9451340" y="3115310"/>
                  </a:cubicBezTo>
                  <a:cubicBezTo>
                    <a:pt x="9159240" y="3119120"/>
                    <a:pt x="8887460" y="3117850"/>
                    <a:pt x="8610600" y="3117850"/>
                  </a:cubicBezTo>
                  <a:cubicBezTo>
                    <a:pt x="8338820" y="3117850"/>
                    <a:pt x="8096250" y="3116580"/>
                    <a:pt x="7805420" y="3117850"/>
                  </a:cubicBezTo>
                  <a:cubicBezTo>
                    <a:pt x="7459980" y="3119120"/>
                    <a:pt x="7052310" y="3126740"/>
                    <a:pt x="6673850" y="3129280"/>
                  </a:cubicBezTo>
                  <a:cubicBezTo>
                    <a:pt x="6291580" y="3133090"/>
                    <a:pt x="5892800" y="3135630"/>
                    <a:pt x="5521960" y="3136900"/>
                  </a:cubicBezTo>
                  <a:cubicBezTo>
                    <a:pt x="5172710" y="3136900"/>
                    <a:pt x="4827270" y="3131820"/>
                    <a:pt x="4508500" y="3136900"/>
                  </a:cubicBezTo>
                  <a:cubicBezTo>
                    <a:pt x="4222750" y="3140710"/>
                    <a:pt x="3975100" y="3154680"/>
                    <a:pt x="3696970" y="3162300"/>
                  </a:cubicBezTo>
                  <a:cubicBezTo>
                    <a:pt x="3404870" y="3168650"/>
                    <a:pt x="3097530" y="3163570"/>
                    <a:pt x="2796540" y="3177540"/>
                  </a:cubicBezTo>
                  <a:cubicBezTo>
                    <a:pt x="2495550" y="3191510"/>
                    <a:pt x="2181860" y="3223260"/>
                    <a:pt x="1893570" y="3246120"/>
                  </a:cubicBezTo>
                  <a:cubicBezTo>
                    <a:pt x="1628140" y="3266440"/>
                    <a:pt x="1350010" y="3294380"/>
                    <a:pt x="1131570" y="3307080"/>
                  </a:cubicBezTo>
                  <a:cubicBezTo>
                    <a:pt x="969010" y="3317240"/>
                    <a:pt x="704850" y="3322320"/>
                    <a:pt x="703580" y="3323590"/>
                  </a:cubicBezTo>
                  <a:cubicBezTo>
                    <a:pt x="702310" y="3323590"/>
                    <a:pt x="647700" y="3317240"/>
                    <a:pt x="619760" y="3313430"/>
                  </a:cubicBezTo>
                  <a:cubicBezTo>
                    <a:pt x="591820" y="3310890"/>
                    <a:pt x="537210" y="3305810"/>
                    <a:pt x="535940" y="3304540"/>
                  </a:cubicBezTo>
                  <a:cubicBezTo>
                    <a:pt x="535940" y="3304540"/>
                    <a:pt x="483870" y="3285490"/>
                    <a:pt x="457200" y="3276600"/>
                  </a:cubicBezTo>
                  <a:cubicBezTo>
                    <a:pt x="430530" y="3266440"/>
                    <a:pt x="379730" y="3247390"/>
                    <a:pt x="378460" y="3247390"/>
                  </a:cubicBezTo>
                  <a:cubicBezTo>
                    <a:pt x="377190" y="3247390"/>
                    <a:pt x="331470" y="3215640"/>
                    <a:pt x="308610" y="3200400"/>
                  </a:cubicBezTo>
                  <a:cubicBezTo>
                    <a:pt x="285750" y="3185160"/>
                    <a:pt x="240030" y="3154680"/>
                    <a:pt x="238760" y="3153410"/>
                  </a:cubicBezTo>
                  <a:cubicBezTo>
                    <a:pt x="237490" y="3153410"/>
                    <a:pt x="200660" y="3111500"/>
                    <a:pt x="181610" y="3091180"/>
                  </a:cubicBezTo>
                  <a:cubicBezTo>
                    <a:pt x="162560" y="3070860"/>
                    <a:pt x="125730" y="3030220"/>
                    <a:pt x="125730" y="3028950"/>
                  </a:cubicBezTo>
                  <a:cubicBezTo>
                    <a:pt x="124460" y="3027680"/>
                    <a:pt x="99060" y="2979420"/>
                    <a:pt x="85090" y="2955290"/>
                  </a:cubicBezTo>
                  <a:cubicBezTo>
                    <a:pt x="72390" y="2929890"/>
                    <a:pt x="45720" y="2881630"/>
                    <a:pt x="45720" y="2881630"/>
                  </a:cubicBezTo>
                  <a:cubicBezTo>
                    <a:pt x="45720" y="2880360"/>
                    <a:pt x="45720" y="2880360"/>
                    <a:pt x="45720" y="2880360"/>
                  </a:cubicBezTo>
                  <a:cubicBezTo>
                    <a:pt x="44450" y="2880360"/>
                    <a:pt x="30480" y="2827020"/>
                    <a:pt x="24130" y="2799080"/>
                  </a:cubicBezTo>
                  <a:cubicBezTo>
                    <a:pt x="16510" y="2772410"/>
                    <a:pt x="2540" y="2719070"/>
                    <a:pt x="2540" y="2717800"/>
                  </a:cubicBezTo>
                  <a:cubicBezTo>
                    <a:pt x="2540" y="2716530"/>
                    <a:pt x="2540" y="2661920"/>
                    <a:pt x="1270" y="2633980"/>
                  </a:cubicBezTo>
                  <a:cubicBezTo>
                    <a:pt x="1270" y="2606040"/>
                    <a:pt x="0" y="2550160"/>
                    <a:pt x="0" y="2550160"/>
                  </a:cubicBezTo>
                  <a:moveTo>
                    <a:pt x="16964661" y="3567430"/>
                  </a:moveTo>
                  <a:cubicBezTo>
                    <a:pt x="16964661" y="3568700"/>
                    <a:pt x="16964661" y="3567430"/>
                    <a:pt x="16964661" y="356743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725788" y="8899207"/>
            <a:ext cx="15038070" cy="2775585"/>
            <a:chOff x="0" y="0"/>
            <a:chExt cx="20050760" cy="3700780"/>
          </a:xfrm>
        </p:grpSpPr>
        <p:sp>
          <p:nvSpPr>
            <p:cNvPr id="5" name="Freeform 5"/>
            <p:cNvSpPr/>
            <p:nvPr/>
          </p:nvSpPr>
          <p:spPr>
            <a:xfrm>
              <a:off x="50800" y="46990"/>
              <a:ext cx="20046950" cy="3602990"/>
            </a:xfrm>
            <a:custGeom>
              <a:avLst/>
              <a:gdLst/>
              <a:ahLst/>
              <a:cxnLst/>
              <a:rect l="l" t="t" r="r" b="b"/>
              <a:pathLst>
                <a:path w="20046950" h="3602990">
                  <a:moveTo>
                    <a:pt x="0" y="2550160"/>
                  </a:moveTo>
                  <a:cubicBezTo>
                    <a:pt x="1270" y="2548890"/>
                    <a:pt x="12700" y="2495550"/>
                    <a:pt x="19050" y="2467610"/>
                  </a:cubicBezTo>
                  <a:cubicBezTo>
                    <a:pt x="25400" y="2440940"/>
                    <a:pt x="38100" y="2386330"/>
                    <a:pt x="38100" y="2386330"/>
                  </a:cubicBezTo>
                  <a:cubicBezTo>
                    <a:pt x="39370" y="2385060"/>
                    <a:pt x="63500" y="2335530"/>
                    <a:pt x="76200" y="2311400"/>
                  </a:cubicBezTo>
                  <a:cubicBezTo>
                    <a:pt x="88900" y="2286000"/>
                    <a:pt x="114300" y="2236470"/>
                    <a:pt x="114300" y="2235200"/>
                  </a:cubicBezTo>
                  <a:cubicBezTo>
                    <a:pt x="115570" y="2235200"/>
                    <a:pt x="115570" y="2235200"/>
                    <a:pt x="115570" y="2235200"/>
                  </a:cubicBezTo>
                  <a:cubicBezTo>
                    <a:pt x="115570" y="2235200"/>
                    <a:pt x="151130" y="2193290"/>
                    <a:pt x="170180" y="2171700"/>
                  </a:cubicBezTo>
                  <a:cubicBezTo>
                    <a:pt x="187960" y="2151380"/>
                    <a:pt x="223520" y="2109470"/>
                    <a:pt x="224790" y="2108200"/>
                  </a:cubicBezTo>
                  <a:cubicBezTo>
                    <a:pt x="226060" y="2108200"/>
                    <a:pt x="270510" y="2076450"/>
                    <a:pt x="293370" y="2059940"/>
                  </a:cubicBezTo>
                  <a:cubicBezTo>
                    <a:pt x="316230" y="2043430"/>
                    <a:pt x="360680" y="2011680"/>
                    <a:pt x="361950" y="2010410"/>
                  </a:cubicBezTo>
                  <a:cubicBezTo>
                    <a:pt x="363220" y="2010410"/>
                    <a:pt x="414020" y="1990090"/>
                    <a:pt x="440690" y="1979930"/>
                  </a:cubicBezTo>
                  <a:cubicBezTo>
                    <a:pt x="466090" y="1969770"/>
                    <a:pt x="518160" y="1949450"/>
                    <a:pt x="518160" y="1949450"/>
                  </a:cubicBezTo>
                  <a:cubicBezTo>
                    <a:pt x="519430" y="1949450"/>
                    <a:pt x="519430" y="1949450"/>
                    <a:pt x="519430" y="1949450"/>
                  </a:cubicBezTo>
                  <a:cubicBezTo>
                    <a:pt x="519430" y="1949450"/>
                    <a:pt x="574040" y="1941830"/>
                    <a:pt x="601980" y="1938020"/>
                  </a:cubicBezTo>
                  <a:cubicBezTo>
                    <a:pt x="629920" y="1934210"/>
                    <a:pt x="684530" y="1926590"/>
                    <a:pt x="685800" y="1926590"/>
                  </a:cubicBezTo>
                  <a:cubicBezTo>
                    <a:pt x="690880" y="1925320"/>
                    <a:pt x="1281430" y="1470660"/>
                    <a:pt x="1435100" y="1394460"/>
                  </a:cubicBezTo>
                  <a:cubicBezTo>
                    <a:pt x="1494790" y="1365250"/>
                    <a:pt x="1554480" y="1367790"/>
                    <a:pt x="1570990" y="1352550"/>
                  </a:cubicBezTo>
                  <a:cubicBezTo>
                    <a:pt x="1577340" y="1347470"/>
                    <a:pt x="1573530" y="1344930"/>
                    <a:pt x="1578610" y="1337310"/>
                  </a:cubicBezTo>
                  <a:cubicBezTo>
                    <a:pt x="1591310" y="1315720"/>
                    <a:pt x="1639570" y="1250950"/>
                    <a:pt x="1676400" y="1214120"/>
                  </a:cubicBezTo>
                  <a:cubicBezTo>
                    <a:pt x="1713230" y="1177290"/>
                    <a:pt x="1756410" y="1144270"/>
                    <a:pt x="1800860" y="1117600"/>
                  </a:cubicBezTo>
                  <a:cubicBezTo>
                    <a:pt x="1845310" y="1090930"/>
                    <a:pt x="1880870" y="1078230"/>
                    <a:pt x="1944370" y="1054100"/>
                  </a:cubicBezTo>
                  <a:cubicBezTo>
                    <a:pt x="2067560" y="1008380"/>
                    <a:pt x="2302510" y="949960"/>
                    <a:pt x="2489200" y="889000"/>
                  </a:cubicBezTo>
                  <a:cubicBezTo>
                    <a:pt x="2688590" y="822960"/>
                    <a:pt x="2884170" y="741680"/>
                    <a:pt x="3105150" y="668020"/>
                  </a:cubicBezTo>
                  <a:cubicBezTo>
                    <a:pt x="3356610" y="584200"/>
                    <a:pt x="3644900" y="492760"/>
                    <a:pt x="3916680" y="419100"/>
                  </a:cubicBezTo>
                  <a:cubicBezTo>
                    <a:pt x="4187190" y="345440"/>
                    <a:pt x="4476750" y="284480"/>
                    <a:pt x="4732020" y="228600"/>
                  </a:cubicBezTo>
                  <a:cubicBezTo>
                    <a:pt x="4959350" y="177800"/>
                    <a:pt x="5146040" y="119380"/>
                    <a:pt x="5375910" y="92710"/>
                  </a:cubicBezTo>
                  <a:cubicBezTo>
                    <a:pt x="5638800" y="62230"/>
                    <a:pt x="5958840" y="76200"/>
                    <a:pt x="6226810" y="71120"/>
                  </a:cubicBezTo>
                  <a:cubicBezTo>
                    <a:pt x="6466840" y="67310"/>
                    <a:pt x="6677660" y="68580"/>
                    <a:pt x="6907530" y="66040"/>
                  </a:cubicBezTo>
                  <a:cubicBezTo>
                    <a:pt x="7143750" y="64770"/>
                    <a:pt x="7387590" y="63500"/>
                    <a:pt x="7628890" y="62230"/>
                  </a:cubicBezTo>
                  <a:cubicBezTo>
                    <a:pt x="7871460" y="62230"/>
                    <a:pt x="8117840" y="66040"/>
                    <a:pt x="8357870" y="59690"/>
                  </a:cubicBezTo>
                  <a:cubicBezTo>
                    <a:pt x="8592820" y="53340"/>
                    <a:pt x="8820150" y="31750"/>
                    <a:pt x="9051290" y="24130"/>
                  </a:cubicBezTo>
                  <a:cubicBezTo>
                    <a:pt x="9283700" y="16510"/>
                    <a:pt x="9507220" y="13970"/>
                    <a:pt x="9749790" y="11430"/>
                  </a:cubicBezTo>
                  <a:cubicBezTo>
                    <a:pt x="10010140" y="8890"/>
                    <a:pt x="10306050" y="8890"/>
                    <a:pt x="10565130" y="8890"/>
                  </a:cubicBezTo>
                  <a:cubicBezTo>
                    <a:pt x="10802620" y="7620"/>
                    <a:pt x="11013440" y="7620"/>
                    <a:pt x="11245850" y="6350"/>
                  </a:cubicBezTo>
                  <a:cubicBezTo>
                    <a:pt x="11489690" y="6350"/>
                    <a:pt x="11736070" y="0"/>
                    <a:pt x="11997690" y="3810"/>
                  </a:cubicBezTo>
                  <a:cubicBezTo>
                    <a:pt x="12279630" y="7620"/>
                    <a:pt x="12588240" y="12700"/>
                    <a:pt x="12880340" y="30480"/>
                  </a:cubicBezTo>
                  <a:cubicBezTo>
                    <a:pt x="13168630" y="46990"/>
                    <a:pt x="13469620" y="78740"/>
                    <a:pt x="13737589" y="109220"/>
                  </a:cubicBezTo>
                  <a:cubicBezTo>
                    <a:pt x="13973811" y="134620"/>
                    <a:pt x="14175739" y="168910"/>
                    <a:pt x="14403070" y="194310"/>
                  </a:cubicBezTo>
                  <a:cubicBezTo>
                    <a:pt x="14639289" y="222250"/>
                    <a:pt x="14894561" y="237490"/>
                    <a:pt x="15129511" y="270510"/>
                  </a:cubicBezTo>
                  <a:cubicBezTo>
                    <a:pt x="15351761" y="300990"/>
                    <a:pt x="15552420" y="341630"/>
                    <a:pt x="15777211" y="381000"/>
                  </a:cubicBezTo>
                  <a:cubicBezTo>
                    <a:pt x="16019780" y="422910"/>
                    <a:pt x="16283939" y="461010"/>
                    <a:pt x="16534130" y="511810"/>
                  </a:cubicBezTo>
                  <a:cubicBezTo>
                    <a:pt x="16781780" y="562610"/>
                    <a:pt x="17029430" y="628650"/>
                    <a:pt x="17268189" y="685800"/>
                  </a:cubicBezTo>
                  <a:cubicBezTo>
                    <a:pt x="17498061" y="739140"/>
                    <a:pt x="17716500" y="783590"/>
                    <a:pt x="17941289" y="844550"/>
                  </a:cubicBezTo>
                  <a:cubicBezTo>
                    <a:pt x="18171161" y="906780"/>
                    <a:pt x="18407380" y="967740"/>
                    <a:pt x="18634711" y="1059180"/>
                  </a:cubicBezTo>
                  <a:cubicBezTo>
                    <a:pt x="18868389" y="1153160"/>
                    <a:pt x="19109689" y="1258570"/>
                    <a:pt x="19325589" y="1403350"/>
                  </a:cubicBezTo>
                  <a:cubicBezTo>
                    <a:pt x="19549111" y="1550670"/>
                    <a:pt x="19856450" y="1709420"/>
                    <a:pt x="19949161" y="1941830"/>
                  </a:cubicBezTo>
                  <a:cubicBezTo>
                    <a:pt x="20046950" y="2189480"/>
                    <a:pt x="20002500" y="2669540"/>
                    <a:pt x="19851370" y="2865120"/>
                  </a:cubicBezTo>
                  <a:cubicBezTo>
                    <a:pt x="19719289" y="3037840"/>
                    <a:pt x="19408139" y="3082290"/>
                    <a:pt x="19182080" y="3124200"/>
                  </a:cubicBezTo>
                  <a:cubicBezTo>
                    <a:pt x="18966180" y="3164840"/>
                    <a:pt x="18743930" y="3133090"/>
                    <a:pt x="18526761" y="3122930"/>
                  </a:cubicBezTo>
                  <a:cubicBezTo>
                    <a:pt x="18312130" y="3114040"/>
                    <a:pt x="17934939" y="3042920"/>
                    <a:pt x="17886680" y="3070860"/>
                  </a:cubicBezTo>
                  <a:cubicBezTo>
                    <a:pt x="17877789" y="3075940"/>
                    <a:pt x="17880330" y="3083560"/>
                    <a:pt x="17877789" y="3091180"/>
                  </a:cubicBezTo>
                  <a:cubicBezTo>
                    <a:pt x="17873980" y="3102610"/>
                    <a:pt x="17875250" y="3116580"/>
                    <a:pt x="17870170" y="3130550"/>
                  </a:cubicBezTo>
                  <a:cubicBezTo>
                    <a:pt x="17862550" y="3150870"/>
                    <a:pt x="17842230" y="3176270"/>
                    <a:pt x="17829530" y="3199130"/>
                  </a:cubicBezTo>
                  <a:cubicBezTo>
                    <a:pt x="17818100" y="3223260"/>
                    <a:pt x="17809211" y="3253740"/>
                    <a:pt x="17797780" y="3271520"/>
                  </a:cubicBezTo>
                  <a:cubicBezTo>
                    <a:pt x="17790161" y="3284220"/>
                    <a:pt x="17778730" y="3290570"/>
                    <a:pt x="17771111" y="3300730"/>
                  </a:cubicBezTo>
                  <a:cubicBezTo>
                    <a:pt x="17763489" y="3310890"/>
                    <a:pt x="17760950" y="3323590"/>
                    <a:pt x="17750789" y="3335020"/>
                  </a:cubicBezTo>
                  <a:cubicBezTo>
                    <a:pt x="17738089" y="3351530"/>
                    <a:pt x="17710150" y="3369310"/>
                    <a:pt x="17692370" y="3387090"/>
                  </a:cubicBezTo>
                  <a:cubicBezTo>
                    <a:pt x="17673320" y="3406140"/>
                    <a:pt x="17655539" y="3432810"/>
                    <a:pt x="17637761" y="3445510"/>
                  </a:cubicBezTo>
                  <a:cubicBezTo>
                    <a:pt x="17626330" y="3455670"/>
                    <a:pt x="17614900" y="3456940"/>
                    <a:pt x="17603470" y="3464560"/>
                  </a:cubicBezTo>
                  <a:cubicBezTo>
                    <a:pt x="17593311" y="3472180"/>
                    <a:pt x="17586961" y="3483610"/>
                    <a:pt x="17574261" y="3491230"/>
                  </a:cubicBezTo>
                  <a:cubicBezTo>
                    <a:pt x="17555211" y="3502660"/>
                    <a:pt x="17524730" y="3510280"/>
                    <a:pt x="17500600" y="3521710"/>
                  </a:cubicBezTo>
                  <a:cubicBezTo>
                    <a:pt x="17476470" y="3533140"/>
                    <a:pt x="17452339" y="3553460"/>
                    <a:pt x="17432020" y="3559810"/>
                  </a:cubicBezTo>
                  <a:cubicBezTo>
                    <a:pt x="17416780" y="3564890"/>
                    <a:pt x="17405350" y="3563620"/>
                    <a:pt x="17392650" y="3567430"/>
                  </a:cubicBezTo>
                  <a:cubicBezTo>
                    <a:pt x="17379950" y="3571240"/>
                    <a:pt x="17371061" y="3578860"/>
                    <a:pt x="17355820" y="3582670"/>
                  </a:cubicBezTo>
                  <a:cubicBezTo>
                    <a:pt x="17334230" y="3587750"/>
                    <a:pt x="17302480" y="3585210"/>
                    <a:pt x="17277080" y="3587750"/>
                  </a:cubicBezTo>
                  <a:cubicBezTo>
                    <a:pt x="17250411" y="3591560"/>
                    <a:pt x="17219930" y="3601720"/>
                    <a:pt x="17198339" y="3601720"/>
                  </a:cubicBezTo>
                  <a:cubicBezTo>
                    <a:pt x="17183100" y="3602990"/>
                    <a:pt x="17172939" y="3596640"/>
                    <a:pt x="17158970" y="3596640"/>
                  </a:cubicBezTo>
                  <a:cubicBezTo>
                    <a:pt x="17146270" y="3596640"/>
                    <a:pt x="17134839" y="3600450"/>
                    <a:pt x="17119600" y="3599180"/>
                  </a:cubicBezTo>
                  <a:cubicBezTo>
                    <a:pt x="17098011" y="3597910"/>
                    <a:pt x="17068800" y="3585210"/>
                    <a:pt x="17043400" y="3578860"/>
                  </a:cubicBezTo>
                  <a:cubicBezTo>
                    <a:pt x="17018000" y="3573780"/>
                    <a:pt x="16976089" y="3575050"/>
                    <a:pt x="16964661" y="3567430"/>
                  </a:cubicBezTo>
                  <a:cubicBezTo>
                    <a:pt x="16960850" y="3564890"/>
                    <a:pt x="16963389" y="3561080"/>
                    <a:pt x="16959580" y="3557270"/>
                  </a:cubicBezTo>
                  <a:cubicBezTo>
                    <a:pt x="16949420" y="3549650"/>
                    <a:pt x="16917670" y="3552190"/>
                    <a:pt x="16891000" y="3539490"/>
                  </a:cubicBezTo>
                  <a:cubicBezTo>
                    <a:pt x="16845280" y="3520440"/>
                    <a:pt x="16793211" y="3465830"/>
                    <a:pt x="16719550" y="3427730"/>
                  </a:cubicBezTo>
                  <a:cubicBezTo>
                    <a:pt x="16606520" y="3370580"/>
                    <a:pt x="16413480" y="3318510"/>
                    <a:pt x="16263620" y="3252470"/>
                  </a:cubicBezTo>
                  <a:cubicBezTo>
                    <a:pt x="16113761" y="3185160"/>
                    <a:pt x="15946120" y="3058160"/>
                    <a:pt x="15819120" y="3028950"/>
                  </a:cubicBezTo>
                  <a:cubicBezTo>
                    <a:pt x="15735300" y="3007360"/>
                    <a:pt x="15694661" y="3027680"/>
                    <a:pt x="15594330" y="3026410"/>
                  </a:cubicBezTo>
                  <a:cubicBezTo>
                    <a:pt x="15396211" y="3025140"/>
                    <a:pt x="14986000" y="3018790"/>
                    <a:pt x="14707870" y="3025140"/>
                  </a:cubicBezTo>
                  <a:cubicBezTo>
                    <a:pt x="14457680" y="3028950"/>
                    <a:pt x="14239239" y="3048000"/>
                    <a:pt x="14000480" y="3054350"/>
                  </a:cubicBezTo>
                  <a:cubicBezTo>
                    <a:pt x="13755370" y="3059430"/>
                    <a:pt x="13495020" y="3056890"/>
                    <a:pt x="13253720" y="3056890"/>
                  </a:cubicBezTo>
                  <a:cubicBezTo>
                    <a:pt x="13027661" y="3058160"/>
                    <a:pt x="12818110" y="3056890"/>
                    <a:pt x="12594590" y="3056890"/>
                  </a:cubicBezTo>
                  <a:cubicBezTo>
                    <a:pt x="12362180" y="3056890"/>
                    <a:pt x="12124690" y="3050540"/>
                    <a:pt x="11884660" y="3054350"/>
                  </a:cubicBezTo>
                  <a:cubicBezTo>
                    <a:pt x="11637010" y="3059430"/>
                    <a:pt x="11375390" y="3078480"/>
                    <a:pt x="11130280" y="3084830"/>
                  </a:cubicBezTo>
                  <a:cubicBezTo>
                    <a:pt x="10897870" y="3089910"/>
                    <a:pt x="10699750" y="3086100"/>
                    <a:pt x="10450830" y="3089910"/>
                  </a:cubicBezTo>
                  <a:cubicBezTo>
                    <a:pt x="10149840" y="3094990"/>
                    <a:pt x="9770110" y="3110230"/>
                    <a:pt x="9451340" y="3115310"/>
                  </a:cubicBezTo>
                  <a:cubicBezTo>
                    <a:pt x="9159240" y="3119120"/>
                    <a:pt x="8887460" y="3117850"/>
                    <a:pt x="8610600" y="3117850"/>
                  </a:cubicBezTo>
                  <a:cubicBezTo>
                    <a:pt x="8338820" y="3117850"/>
                    <a:pt x="8096250" y="3116580"/>
                    <a:pt x="7805420" y="3117850"/>
                  </a:cubicBezTo>
                  <a:cubicBezTo>
                    <a:pt x="7459980" y="3119120"/>
                    <a:pt x="7052310" y="3126740"/>
                    <a:pt x="6673850" y="3129280"/>
                  </a:cubicBezTo>
                  <a:cubicBezTo>
                    <a:pt x="6291580" y="3133090"/>
                    <a:pt x="5892800" y="3135630"/>
                    <a:pt x="5521960" y="3136900"/>
                  </a:cubicBezTo>
                  <a:cubicBezTo>
                    <a:pt x="5172710" y="3136900"/>
                    <a:pt x="4827270" y="3131820"/>
                    <a:pt x="4508500" y="3136900"/>
                  </a:cubicBezTo>
                  <a:cubicBezTo>
                    <a:pt x="4222750" y="3140710"/>
                    <a:pt x="3975100" y="3154680"/>
                    <a:pt x="3696970" y="3162300"/>
                  </a:cubicBezTo>
                  <a:cubicBezTo>
                    <a:pt x="3404870" y="3168650"/>
                    <a:pt x="3097530" y="3163570"/>
                    <a:pt x="2796540" y="3177540"/>
                  </a:cubicBezTo>
                  <a:cubicBezTo>
                    <a:pt x="2495550" y="3191510"/>
                    <a:pt x="2181860" y="3223260"/>
                    <a:pt x="1893570" y="3246120"/>
                  </a:cubicBezTo>
                  <a:cubicBezTo>
                    <a:pt x="1628140" y="3266440"/>
                    <a:pt x="1350010" y="3294380"/>
                    <a:pt x="1131570" y="3307080"/>
                  </a:cubicBezTo>
                  <a:cubicBezTo>
                    <a:pt x="969010" y="3317240"/>
                    <a:pt x="704850" y="3322320"/>
                    <a:pt x="703580" y="3323590"/>
                  </a:cubicBezTo>
                  <a:cubicBezTo>
                    <a:pt x="702310" y="3323590"/>
                    <a:pt x="647700" y="3317240"/>
                    <a:pt x="619760" y="3313430"/>
                  </a:cubicBezTo>
                  <a:cubicBezTo>
                    <a:pt x="591820" y="3310890"/>
                    <a:pt x="537210" y="3305810"/>
                    <a:pt x="535940" y="3304540"/>
                  </a:cubicBezTo>
                  <a:cubicBezTo>
                    <a:pt x="535940" y="3304540"/>
                    <a:pt x="483870" y="3285490"/>
                    <a:pt x="457200" y="3276600"/>
                  </a:cubicBezTo>
                  <a:cubicBezTo>
                    <a:pt x="430530" y="3266440"/>
                    <a:pt x="379730" y="3247390"/>
                    <a:pt x="378460" y="3247390"/>
                  </a:cubicBezTo>
                  <a:cubicBezTo>
                    <a:pt x="377190" y="3247390"/>
                    <a:pt x="331470" y="3215640"/>
                    <a:pt x="308610" y="3200400"/>
                  </a:cubicBezTo>
                  <a:cubicBezTo>
                    <a:pt x="285750" y="3185160"/>
                    <a:pt x="240030" y="3154680"/>
                    <a:pt x="238760" y="3153410"/>
                  </a:cubicBezTo>
                  <a:cubicBezTo>
                    <a:pt x="237490" y="3153410"/>
                    <a:pt x="200660" y="3111500"/>
                    <a:pt x="181610" y="3091180"/>
                  </a:cubicBezTo>
                  <a:cubicBezTo>
                    <a:pt x="162560" y="3070860"/>
                    <a:pt x="125730" y="3030220"/>
                    <a:pt x="125730" y="3028950"/>
                  </a:cubicBezTo>
                  <a:cubicBezTo>
                    <a:pt x="124460" y="3027680"/>
                    <a:pt x="99060" y="2979420"/>
                    <a:pt x="85090" y="2955290"/>
                  </a:cubicBezTo>
                  <a:cubicBezTo>
                    <a:pt x="72390" y="2929890"/>
                    <a:pt x="45720" y="2881630"/>
                    <a:pt x="45720" y="2881630"/>
                  </a:cubicBezTo>
                  <a:cubicBezTo>
                    <a:pt x="45720" y="2880360"/>
                    <a:pt x="45720" y="2880360"/>
                    <a:pt x="45720" y="2880360"/>
                  </a:cubicBezTo>
                  <a:cubicBezTo>
                    <a:pt x="44450" y="2880360"/>
                    <a:pt x="30480" y="2827020"/>
                    <a:pt x="24130" y="2799080"/>
                  </a:cubicBezTo>
                  <a:cubicBezTo>
                    <a:pt x="16510" y="2772410"/>
                    <a:pt x="2540" y="2719070"/>
                    <a:pt x="2540" y="2717800"/>
                  </a:cubicBezTo>
                  <a:cubicBezTo>
                    <a:pt x="2540" y="2716530"/>
                    <a:pt x="2540" y="2661920"/>
                    <a:pt x="1270" y="2633980"/>
                  </a:cubicBezTo>
                  <a:cubicBezTo>
                    <a:pt x="1270" y="2606040"/>
                    <a:pt x="0" y="2550160"/>
                    <a:pt x="0" y="2550160"/>
                  </a:cubicBezTo>
                  <a:moveTo>
                    <a:pt x="16964661" y="3567430"/>
                  </a:moveTo>
                  <a:cubicBezTo>
                    <a:pt x="16964661" y="3568700"/>
                    <a:pt x="16964661" y="3567430"/>
                    <a:pt x="16964661" y="3567430"/>
                  </a:cubicBezTo>
                </a:path>
              </a:pathLst>
            </a:custGeom>
            <a:solidFill>
              <a:srgbClr val="FDE6B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40275" y="3583974"/>
            <a:ext cx="4204101" cy="1735638"/>
            <a:chOff x="0" y="0"/>
            <a:chExt cx="8582660" cy="3543300"/>
          </a:xfrm>
        </p:grpSpPr>
        <p:sp>
          <p:nvSpPr>
            <p:cNvPr id="8" name="Freeform 8"/>
            <p:cNvSpPr/>
            <p:nvPr/>
          </p:nvSpPr>
          <p:spPr>
            <a:xfrm>
              <a:off x="50800" y="39370"/>
              <a:ext cx="8484870" cy="3460750"/>
            </a:xfrm>
            <a:custGeom>
              <a:avLst/>
              <a:gdLst/>
              <a:ahLst/>
              <a:cxnLst/>
              <a:rect l="l" t="t" r="r" b="b"/>
              <a:pathLst>
                <a:path w="8484870" h="3460750">
                  <a:moveTo>
                    <a:pt x="0" y="1672590"/>
                  </a:moveTo>
                  <a:cubicBezTo>
                    <a:pt x="214630" y="1323340"/>
                    <a:pt x="356870" y="1285240"/>
                    <a:pt x="382270" y="1282700"/>
                  </a:cubicBezTo>
                  <a:cubicBezTo>
                    <a:pt x="387350" y="1282700"/>
                    <a:pt x="387350" y="1286510"/>
                    <a:pt x="392430" y="1285240"/>
                  </a:cubicBezTo>
                  <a:cubicBezTo>
                    <a:pt x="420370" y="1278890"/>
                    <a:pt x="557530" y="1104900"/>
                    <a:pt x="656590" y="1052830"/>
                  </a:cubicBezTo>
                  <a:cubicBezTo>
                    <a:pt x="751840" y="1003300"/>
                    <a:pt x="869950" y="993140"/>
                    <a:pt x="975360" y="975360"/>
                  </a:cubicBezTo>
                  <a:cubicBezTo>
                    <a:pt x="1076960" y="958850"/>
                    <a:pt x="1177290" y="948690"/>
                    <a:pt x="1280160" y="947420"/>
                  </a:cubicBezTo>
                  <a:cubicBezTo>
                    <a:pt x="1383030" y="947420"/>
                    <a:pt x="1488440" y="951230"/>
                    <a:pt x="1592580" y="970280"/>
                  </a:cubicBezTo>
                  <a:cubicBezTo>
                    <a:pt x="1700530" y="988060"/>
                    <a:pt x="1811020" y="1021080"/>
                    <a:pt x="1913890" y="1059180"/>
                  </a:cubicBezTo>
                  <a:cubicBezTo>
                    <a:pt x="2014220" y="1097280"/>
                    <a:pt x="2114550" y="1144270"/>
                    <a:pt x="2204720" y="1197610"/>
                  </a:cubicBezTo>
                  <a:cubicBezTo>
                    <a:pt x="2291080" y="1248410"/>
                    <a:pt x="2420620" y="1348740"/>
                    <a:pt x="2447290" y="1370330"/>
                  </a:cubicBezTo>
                  <a:cubicBezTo>
                    <a:pt x="2452370" y="1375410"/>
                    <a:pt x="2452370" y="1380490"/>
                    <a:pt x="2456180" y="1380490"/>
                  </a:cubicBezTo>
                  <a:cubicBezTo>
                    <a:pt x="2473960" y="1375410"/>
                    <a:pt x="2499360" y="1173480"/>
                    <a:pt x="2541270" y="1069340"/>
                  </a:cubicBezTo>
                  <a:cubicBezTo>
                    <a:pt x="2586990" y="953770"/>
                    <a:pt x="2647950" y="824230"/>
                    <a:pt x="2729230" y="720090"/>
                  </a:cubicBezTo>
                  <a:cubicBezTo>
                    <a:pt x="2814320" y="613410"/>
                    <a:pt x="2934970" y="508000"/>
                    <a:pt x="3045460" y="439420"/>
                  </a:cubicBezTo>
                  <a:cubicBezTo>
                    <a:pt x="3144520" y="377190"/>
                    <a:pt x="3247390" y="336550"/>
                    <a:pt x="3355340" y="312420"/>
                  </a:cubicBezTo>
                  <a:cubicBezTo>
                    <a:pt x="3463290" y="289560"/>
                    <a:pt x="3587750" y="287020"/>
                    <a:pt x="3690620" y="299720"/>
                  </a:cubicBezTo>
                  <a:cubicBezTo>
                    <a:pt x="3780790" y="309880"/>
                    <a:pt x="3851910" y="332740"/>
                    <a:pt x="3942080" y="373380"/>
                  </a:cubicBezTo>
                  <a:cubicBezTo>
                    <a:pt x="4057650" y="424180"/>
                    <a:pt x="4216400" y="525780"/>
                    <a:pt x="4319270" y="601980"/>
                  </a:cubicBezTo>
                  <a:cubicBezTo>
                    <a:pt x="4398010" y="661670"/>
                    <a:pt x="4464050" y="731520"/>
                    <a:pt x="4514850" y="781050"/>
                  </a:cubicBezTo>
                  <a:cubicBezTo>
                    <a:pt x="4547870" y="814070"/>
                    <a:pt x="4564380" y="871220"/>
                    <a:pt x="4594860" y="868680"/>
                  </a:cubicBezTo>
                  <a:cubicBezTo>
                    <a:pt x="4649470" y="863600"/>
                    <a:pt x="4724400" y="641350"/>
                    <a:pt x="4791710" y="553720"/>
                  </a:cubicBezTo>
                  <a:cubicBezTo>
                    <a:pt x="4846320" y="482600"/>
                    <a:pt x="4894580" y="433070"/>
                    <a:pt x="4959350" y="373380"/>
                  </a:cubicBezTo>
                  <a:cubicBezTo>
                    <a:pt x="5036820" y="302260"/>
                    <a:pt x="5125720" y="217170"/>
                    <a:pt x="5226050" y="161290"/>
                  </a:cubicBezTo>
                  <a:cubicBezTo>
                    <a:pt x="5335270" y="101600"/>
                    <a:pt x="5471160" y="57150"/>
                    <a:pt x="5594350" y="33020"/>
                  </a:cubicBezTo>
                  <a:cubicBezTo>
                    <a:pt x="5711190" y="8890"/>
                    <a:pt x="5833110" y="0"/>
                    <a:pt x="5946140" y="11430"/>
                  </a:cubicBezTo>
                  <a:cubicBezTo>
                    <a:pt x="6052820" y="21590"/>
                    <a:pt x="6151880" y="54610"/>
                    <a:pt x="6250940" y="90170"/>
                  </a:cubicBezTo>
                  <a:cubicBezTo>
                    <a:pt x="6352540" y="125730"/>
                    <a:pt x="6451600" y="170180"/>
                    <a:pt x="6548120" y="223520"/>
                  </a:cubicBezTo>
                  <a:cubicBezTo>
                    <a:pt x="6650990" y="280670"/>
                    <a:pt x="6757670" y="356870"/>
                    <a:pt x="6851650" y="426720"/>
                  </a:cubicBezTo>
                  <a:cubicBezTo>
                    <a:pt x="6939280" y="491490"/>
                    <a:pt x="7023100" y="561340"/>
                    <a:pt x="7094220" y="628650"/>
                  </a:cubicBezTo>
                  <a:cubicBezTo>
                    <a:pt x="7157720" y="688340"/>
                    <a:pt x="7213600" y="745490"/>
                    <a:pt x="7263130" y="807720"/>
                  </a:cubicBezTo>
                  <a:cubicBezTo>
                    <a:pt x="7310120" y="867410"/>
                    <a:pt x="7359650" y="934720"/>
                    <a:pt x="7388860" y="994410"/>
                  </a:cubicBezTo>
                  <a:cubicBezTo>
                    <a:pt x="7411720" y="1041400"/>
                    <a:pt x="7416800" y="1122680"/>
                    <a:pt x="7433310" y="1131570"/>
                  </a:cubicBezTo>
                  <a:cubicBezTo>
                    <a:pt x="7439660" y="1135380"/>
                    <a:pt x="7442200" y="1126490"/>
                    <a:pt x="7452360" y="1126490"/>
                  </a:cubicBezTo>
                  <a:cubicBezTo>
                    <a:pt x="7496810" y="1123950"/>
                    <a:pt x="7694930" y="1135380"/>
                    <a:pt x="7806690" y="1181100"/>
                  </a:cubicBezTo>
                  <a:cubicBezTo>
                    <a:pt x="7928610" y="1230630"/>
                    <a:pt x="8056880" y="1325880"/>
                    <a:pt x="8152130" y="1430020"/>
                  </a:cubicBezTo>
                  <a:cubicBezTo>
                    <a:pt x="8251190" y="1537970"/>
                    <a:pt x="8331200" y="1687830"/>
                    <a:pt x="8387080" y="1819910"/>
                  </a:cubicBezTo>
                  <a:cubicBezTo>
                    <a:pt x="8436610" y="1940560"/>
                    <a:pt x="8472170" y="2076450"/>
                    <a:pt x="8479790" y="2188210"/>
                  </a:cubicBezTo>
                  <a:cubicBezTo>
                    <a:pt x="8484870" y="2278380"/>
                    <a:pt x="8477250" y="2350770"/>
                    <a:pt x="8446770" y="2435860"/>
                  </a:cubicBezTo>
                  <a:cubicBezTo>
                    <a:pt x="8408670" y="2542540"/>
                    <a:pt x="8333740" y="2679700"/>
                    <a:pt x="8241030" y="2767330"/>
                  </a:cubicBezTo>
                  <a:cubicBezTo>
                    <a:pt x="8143240" y="2860040"/>
                    <a:pt x="7988300" y="2932430"/>
                    <a:pt x="7872730" y="2971800"/>
                  </a:cubicBezTo>
                  <a:cubicBezTo>
                    <a:pt x="7780020" y="3002280"/>
                    <a:pt x="7710170" y="3004820"/>
                    <a:pt x="7609840" y="3011170"/>
                  </a:cubicBezTo>
                  <a:cubicBezTo>
                    <a:pt x="7475220" y="3020060"/>
                    <a:pt x="7249160" y="3016250"/>
                    <a:pt x="7133590" y="2998470"/>
                  </a:cubicBezTo>
                  <a:cubicBezTo>
                    <a:pt x="7065010" y="2988310"/>
                    <a:pt x="7019290" y="2934970"/>
                    <a:pt x="6973570" y="2952750"/>
                  </a:cubicBezTo>
                  <a:cubicBezTo>
                    <a:pt x="6916420" y="2974340"/>
                    <a:pt x="6892290" y="3106420"/>
                    <a:pt x="6836410" y="3168650"/>
                  </a:cubicBezTo>
                  <a:cubicBezTo>
                    <a:pt x="6783070" y="3228340"/>
                    <a:pt x="6718300" y="3277870"/>
                    <a:pt x="6648450" y="3318510"/>
                  </a:cubicBezTo>
                  <a:cubicBezTo>
                    <a:pt x="6577330" y="3360420"/>
                    <a:pt x="6497320" y="3390900"/>
                    <a:pt x="6410960" y="3412490"/>
                  </a:cubicBezTo>
                  <a:cubicBezTo>
                    <a:pt x="6311900" y="3437890"/>
                    <a:pt x="6187440" y="3460750"/>
                    <a:pt x="6087110" y="3453130"/>
                  </a:cubicBezTo>
                  <a:cubicBezTo>
                    <a:pt x="5996940" y="3445510"/>
                    <a:pt x="5922010" y="3412490"/>
                    <a:pt x="5834380" y="3382010"/>
                  </a:cubicBezTo>
                  <a:cubicBezTo>
                    <a:pt x="5732780" y="3345180"/>
                    <a:pt x="5614670" y="3291840"/>
                    <a:pt x="5515610" y="3243580"/>
                  </a:cubicBezTo>
                  <a:cubicBezTo>
                    <a:pt x="5426710" y="3200400"/>
                    <a:pt x="5342890" y="3154680"/>
                    <a:pt x="5266690" y="3108960"/>
                  </a:cubicBezTo>
                  <a:cubicBezTo>
                    <a:pt x="5198110" y="3068320"/>
                    <a:pt x="5140960" y="3032760"/>
                    <a:pt x="5080000" y="2985770"/>
                  </a:cubicBezTo>
                  <a:cubicBezTo>
                    <a:pt x="5012690" y="2932430"/>
                    <a:pt x="4937760" y="2800350"/>
                    <a:pt x="4885690" y="2804160"/>
                  </a:cubicBezTo>
                  <a:cubicBezTo>
                    <a:pt x="4845050" y="2806700"/>
                    <a:pt x="4832350" y="2887980"/>
                    <a:pt x="4785360" y="2928620"/>
                  </a:cubicBezTo>
                  <a:cubicBezTo>
                    <a:pt x="4718050" y="2987040"/>
                    <a:pt x="4606290" y="3061970"/>
                    <a:pt x="4500880" y="3098800"/>
                  </a:cubicBezTo>
                  <a:cubicBezTo>
                    <a:pt x="4390390" y="3138170"/>
                    <a:pt x="4245610" y="3143250"/>
                    <a:pt x="4136390" y="3152140"/>
                  </a:cubicBezTo>
                  <a:cubicBezTo>
                    <a:pt x="4047490" y="3158490"/>
                    <a:pt x="3980180" y="3159760"/>
                    <a:pt x="3892550" y="3154680"/>
                  </a:cubicBezTo>
                  <a:cubicBezTo>
                    <a:pt x="3788410" y="3148330"/>
                    <a:pt x="3661410" y="3129280"/>
                    <a:pt x="3552190" y="3108960"/>
                  </a:cubicBezTo>
                  <a:cubicBezTo>
                    <a:pt x="3448050" y="3088640"/>
                    <a:pt x="3345180" y="3061970"/>
                    <a:pt x="3248660" y="3034030"/>
                  </a:cubicBezTo>
                  <a:cubicBezTo>
                    <a:pt x="3159760" y="3008630"/>
                    <a:pt x="3086100" y="2992120"/>
                    <a:pt x="2993390" y="2950210"/>
                  </a:cubicBezTo>
                  <a:cubicBezTo>
                    <a:pt x="2867660" y="2893060"/>
                    <a:pt x="2659380" y="2767330"/>
                    <a:pt x="2573020" y="2702560"/>
                  </a:cubicBezTo>
                  <a:cubicBezTo>
                    <a:pt x="2529840" y="2669540"/>
                    <a:pt x="2496820" y="2616200"/>
                    <a:pt x="2484120" y="2617470"/>
                  </a:cubicBezTo>
                  <a:cubicBezTo>
                    <a:pt x="2481580" y="2617470"/>
                    <a:pt x="2482850" y="2621280"/>
                    <a:pt x="2479040" y="2623820"/>
                  </a:cubicBezTo>
                  <a:cubicBezTo>
                    <a:pt x="2457450" y="2644140"/>
                    <a:pt x="2334260" y="2744470"/>
                    <a:pt x="2242820" y="2783840"/>
                  </a:cubicBezTo>
                  <a:cubicBezTo>
                    <a:pt x="2137410" y="2828290"/>
                    <a:pt x="1982470" y="2847340"/>
                    <a:pt x="1873250" y="2861310"/>
                  </a:cubicBezTo>
                  <a:cubicBezTo>
                    <a:pt x="1786890" y="2872740"/>
                    <a:pt x="1723390" y="2874010"/>
                    <a:pt x="1639570" y="2871470"/>
                  </a:cubicBezTo>
                  <a:cubicBezTo>
                    <a:pt x="1543050" y="2868930"/>
                    <a:pt x="1430020" y="2858770"/>
                    <a:pt x="1327150" y="2840990"/>
                  </a:cubicBezTo>
                  <a:cubicBezTo>
                    <a:pt x="1221740" y="2821940"/>
                    <a:pt x="1113790" y="2791460"/>
                    <a:pt x="1013460" y="2760980"/>
                  </a:cubicBezTo>
                  <a:cubicBezTo>
                    <a:pt x="920750" y="2731770"/>
                    <a:pt x="831850" y="2700020"/>
                    <a:pt x="745490" y="2661920"/>
                  </a:cubicBezTo>
                  <a:cubicBezTo>
                    <a:pt x="661670" y="2626360"/>
                    <a:pt x="579120" y="2590800"/>
                    <a:pt x="505460" y="2542540"/>
                  </a:cubicBezTo>
                  <a:cubicBezTo>
                    <a:pt x="433070" y="2495550"/>
                    <a:pt x="364490" y="2435860"/>
                    <a:pt x="306070" y="2374900"/>
                  </a:cubicBezTo>
                  <a:cubicBezTo>
                    <a:pt x="250190" y="2316480"/>
                    <a:pt x="203200" y="2256790"/>
                    <a:pt x="161290" y="2183130"/>
                  </a:cubicBezTo>
                  <a:cubicBezTo>
                    <a:pt x="111760" y="2099310"/>
                    <a:pt x="62230" y="1986280"/>
                    <a:pt x="35560" y="1894840"/>
                  </a:cubicBezTo>
                  <a:cubicBezTo>
                    <a:pt x="12700" y="1817370"/>
                    <a:pt x="0" y="1672590"/>
                    <a:pt x="0" y="1672590"/>
                  </a:cubicBezTo>
                  <a:moveTo>
                    <a:pt x="933450" y="1878330"/>
                  </a:moveTo>
                  <a:cubicBezTo>
                    <a:pt x="1083310" y="1884680"/>
                    <a:pt x="1075690" y="1865630"/>
                    <a:pt x="1085850" y="1849120"/>
                  </a:cubicBezTo>
                  <a:cubicBezTo>
                    <a:pt x="1102360" y="1818640"/>
                    <a:pt x="1181100" y="1742440"/>
                    <a:pt x="1173480" y="1734820"/>
                  </a:cubicBezTo>
                  <a:cubicBezTo>
                    <a:pt x="1164590" y="1724660"/>
                    <a:pt x="933450" y="1878330"/>
                    <a:pt x="933450" y="1878330"/>
                  </a:cubicBezTo>
                  <a:moveTo>
                    <a:pt x="1504950" y="1421130"/>
                  </a:moveTo>
                  <a:cubicBezTo>
                    <a:pt x="1579880" y="1459230"/>
                    <a:pt x="1574800" y="1477010"/>
                    <a:pt x="1586230" y="1482090"/>
                  </a:cubicBezTo>
                  <a:cubicBezTo>
                    <a:pt x="1602740" y="1489710"/>
                    <a:pt x="1680210" y="1468120"/>
                    <a:pt x="1680210" y="1459230"/>
                  </a:cubicBezTo>
                  <a:cubicBezTo>
                    <a:pt x="1680210" y="1449070"/>
                    <a:pt x="1592580" y="1431290"/>
                    <a:pt x="1560830" y="1424940"/>
                  </a:cubicBezTo>
                  <a:cubicBezTo>
                    <a:pt x="1537970" y="1421130"/>
                    <a:pt x="1504950" y="1421130"/>
                    <a:pt x="1504950" y="1421130"/>
                  </a:cubicBezTo>
                  <a:moveTo>
                    <a:pt x="1550670" y="2388870"/>
                  </a:moveTo>
                  <a:cubicBezTo>
                    <a:pt x="1831340" y="2393950"/>
                    <a:pt x="1840230" y="2396490"/>
                    <a:pt x="1842770" y="2391410"/>
                  </a:cubicBezTo>
                  <a:cubicBezTo>
                    <a:pt x="1849120" y="2381250"/>
                    <a:pt x="1837690" y="2329180"/>
                    <a:pt x="1818640" y="2320290"/>
                  </a:cubicBezTo>
                  <a:cubicBezTo>
                    <a:pt x="1795780" y="2307590"/>
                    <a:pt x="1738630" y="2348230"/>
                    <a:pt x="1695450" y="2359660"/>
                  </a:cubicBezTo>
                  <a:cubicBezTo>
                    <a:pt x="1649730" y="2372360"/>
                    <a:pt x="1550670" y="2388870"/>
                    <a:pt x="1550670" y="2388870"/>
                  </a:cubicBezTo>
                  <a:moveTo>
                    <a:pt x="3271520" y="1686560"/>
                  </a:moveTo>
                  <a:cubicBezTo>
                    <a:pt x="3622040" y="1694180"/>
                    <a:pt x="3841750" y="1695450"/>
                    <a:pt x="3868420" y="1695450"/>
                  </a:cubicBezTo>
                  <a:cubicBezTo>
                    <a:pt x="3872230" y="1695450"/>
                    <a:pt x="3874770" y="1695450"/>
                    <a:pt x="3874770" y="1695450"/>
                  </a:cubicBezTo>
                  <a:cubicBezTo>
                    <a:pt x="3874770" y="1694180"/>
                    <a:pt x="3722370" y="1659890"/>
                    <a:pt x="3639820" y="1656080"/>
                  </a:cubicBezTo>
                  <a:cubicBezTo>
                    <a:pt x="3545840" y="1649730"/>
                    <a:pt x="3404870" y="1663700"/>
                    <a:pt x="3340100" y="1672590"/>
                  </a:cubicBezTo>
                  <a:cubicBezTo>
                    <a:pt x="3309620" y="1676400"/>
                    <a:pt x="3271520" y="1686560"/>
                    <a:pt x="3271520" y="1686560"/>
                  </a:cubicBezTo>
                  <a:moveTo>
                    <a:pt x="3957320" y="2669540"/>
                  </a:moveTo>
                  <a:cubicBezTo>
                    <a:pt x="4173220" y="2674620"/>
                    <a:pt x="4297680" y="2665730"/>
                    <a:pt x="4335780" y="2653030"/>
                  </a:cubicBezTo>
                  <a:cubicBezTo>
                    <a:pt x="4349750" y="2647950"/>
                    <a:pt x="4361180" y="2637790"/>
                    <a:pt x="4361180" y="2635250"/>
                  </a:cubicBezTo>
                  <a:cubicBezTo>
                    <a:pt x="4359910" y="2631440"/>
                    <a:pt x="4321810" y="2645410"/>
                    <a:pt x="4292600" y="2647950"/>
                  </a:cubicBezTo>
                  <a:cubicBezTo>
                    <a:pt x="4239260" y="2653030"/>
                    <a:pt x="4123690" y="2650490"/>
                    <a:pt x="4069080" y="2649220"/>
                  </a:cubicBezTo>
                  <a:cubicBezTo>
                    <a:pt x="4037330" y="2649220"/>
                    <a:pt x="4011930" y="2640330"/>
                    <a:pt x="3994150" y="2645410"/>
                  </a:cubicBezTo>
                  <a:cubicBezTo>
                    <a:pt x="3980180" y="2649220"/>
                    <a:pt x="3970020" y="2664460"/>
                    <a:pt x="3963670" y="2668270"/>
                  </a:cubicBezTo>
                  <a:cubicBezTo>
                    <a:pt x="3961130" y="2669540"/>
                    <a:pt x="3957320" y="2669540"/>
                    <a:pt x="3957320" y="2669540"/>
                  </a:cubicBezTo>
                  <a:moveTo>
                    <a:pt x="5452110" y="1005840"/>
                  </a:moveTo>
                  <a:cubicBezTo>
                    <a:pt x="5476240" y="1017270"/>
                    <a:pt x="5487670" y="975360"/>
                    <a:pt x="5483860" y="972820"/>
                  </a:cubicBezTo>
                  <a:cubicBezTo>
                    <a:pt x="5481320" y="971550"/>
                    <a:pt x="5452110" y="1005840"/>
                    <a:pt x="5452110" y="1005840"/>
                  </a:cubicBezTo>
                  <a:moveTo>
                    <a:pt x="6064250" y="527050"/>
                  </a:moveTo>
                  <a:cubicBezTo>
                    <a:pt x="6223000" y="603250"/>
                    <a:pt x="6285230" y="610870"/>
                    <a:pt x="6286500" y="607060"/>
                  </a:cubicBezTo>
                  <a:cubicBezTo>
                    <a:pt x="6287770" y="600710"/>
                    <a:pt x="6164580" y="549910"/>
                    <a:pt x="6122670" y="537210"/>
                  </a:cubicBezTo>
                  <a:cubicBezTo>
                    <a:pt x="6098540" y="530860"/>
                    <a:pt x="6064250" y="527050"/>
                    <a:pt x="6064250" y="527050"/>
                  </a:cubicBezTo>
                  <a:moveTo>
                    <a:pt x="6164580" y="1240790"/>
                  </a:moveTo>
                  <a:cubicBezTo>
                    <a:pt x="6186170" y="1236980"/>
                    <a:pt x="6209030" y="1187450"/>
                    <a:pt x="6207760" y="1186180"/>
                  </a:cubicBezTo>
                  <a:cubicBezTo>
                    <a:pt x="6205220" y="1184910"/>
                    <a:pt x="6164580" y="1240790"/>
                    <a:pt x="6164580" y="1240790"/>
                  </a:cubicBezTo>
                  <a:moveTo>
                    <a:pt x="6422390" y="2138680"/>
                  </a:moveTo>
                  <a:cubicBezTo>
                    <a:pt x="6431280" y="2155190"/>
                    <a:pt x="6445250" y="2162810"/>
                    <a:pt x="6451600" y="2160270"/>
                  </a:cubicBezTo>
                  <a:cubicBezTo>
                    <a:pt x="6456680" y="2159000"/>
                    <a:pt x="6464300" y="2148840"/>
                    <a:pt x="6463030" y="2145030"/>
                  </a:cubicBezTo>
                  <a:cubicBezTo>
                    <a:pt x="6460490" y="2138680"/>
                    <a:pt x="6422390" y="2138680"/>
                    <a:pt x="6422390" y="2138680"/>
                  </a:cubicBezTo>
                  <a:moveTo>
                    <a:pt x="6684010" y="857250"/>
                  </a:moveTo>
                  <a:cubicBezTo>
                    <a:pt x="6722110" y="904240"/>
                    <a:pt x="6706870" y="938530"/>
                    <a:pt x="6717030" y="946150"/>
                  </a:cubicBezTo>
                  <a:cubicBezTo>
                    <a:pt x="6725920" y="953770"/>
                    <a:pt x="6772910" y="941070"/>
                    <a:pt x="6774180" y="930910"/>
                  </a:cubicBezTo>
                  <a:cubicBezTo>
                    <a:pt x="6777990" y="916940"/>
                    <a:pt x="6684010" y="857250"/>
                    <a:pt x="6684010" y="857250"/>
                  </a:cubicBezTo>
                  <a:moveTo>
                    <a:pt x="6856730" y="2433320"/>
                  </a:moveTo>
                  <a:cubicBezTo>
                    <a:pt x="6856730" y="2433320"/>
                    <a:pt x="6856730" y="2432050"/>
                    <a:pt x="6856730" y="2433320"/>
                  </a:cubicBezTo>
                  <a:moveTo>
                    <a:pt x="7011670" y="2467610"/>
                  </a:moveTo>
                  <a:cubicBezTo>
                    <a:pt x="7283450" y="2556510"/>
                    <a:pt x="7426960" y="2561590"/>
                    <a:pt x="7543800" y="2547620"/>
                  </a:cubicBezTo>
                  <a:cubicBezTo>
                    <a:pt x="7661910" y="2532380"/>
                    <a:pt x="7857490" y="2477770"/>
                    <a:pt x="7893050" y="2451100"/>
                  </a:cubicBezTo>
                  <a:cubicBezTo>
                    <a:pt x="7900670" y="2444750"/>
                    <a:pt x="7905750" y="2437130"/>
                    <a:pt x="7903210" y="2432050"/>
                  </a:cubicBezTo>
                  <a:cubicBezTo>
                    <a:pt x="7899400" y="2424430"/>
                    <a:pt x="7856220" y="2420620"/>
                    <a:pt x="7827010" y="2426970"/>
                  </a:cubicBezTo>
                  <a:cubicBezTo>
                    <a:pt x="7782560" y="2434590"/>
                    <a:pt x="7731760" y="2481580"/>
                    <a:pt x="7672070" y="2500630"/>
                  </a:cubicBezTo>
                  <a:cubicBezTo>
                    <a:pt x="7602220" y="2523490"/>
                    <a:pt x="7509510" y="2541270"/>
                    <a:pt x="7428230" y="2542540"/>
                  </a:cubicBezTo>
                  <a:cubicBezTo>
                    <a:pt x="7346950" y="2545080"/>
                    <a:pt x="7260590" y="2526030"/>
                    <a:pt x="7186930" y="2512060"/>
                  </a:cubicBezTo>
                  <a:cubicBezTo>
                    <a:pt x="7123430" y="2500630"/>
                    <a:pt x="7011670" y="2467610"/>
                    <a:pt x="7011670" y="246761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391024" y="530505"/>
            <a:ext cx="4208548" cy="1737474"/>
            <a:chOff x="0" y="0"/>
            <a:chExt cx="8582660" cy="3543300"/>
          </a:xfrm>
        </p:grpSpPr>
        <p:sp>
          <p:nvSpPr>
            <p:cNvPr id="10" name="Freeform 10"/>
            <p:cNvSpPr/>
            <p:nvPr/>
          </p:nvSpPr>
          <p:spPr>
            <a:xfrm>
              <a:off x="50800" y="39370"/>
              <a:ext cx="8484870" cy="3460750"/>
            </a:xfrm>
            <a:custGeom>
              <a:avLst/>
              <a:gdLst/>
              <a:ahLst/>
              <a:cxnLst/>
              <a:rect l="l" t="t" r="r" b="b"/>
              <a:pathLst>
                <a:path w="8484870" h="3460750">
                  <a:moveTo>
                    <a:pt x="0" y="1672590"/>
                  </a:moveTo>
                  <a:cubicBezTo>
                    <a:pt x="214630" y="1323340"/>
                    <a:pt x="356870" y="1285240"/>
                    <a:pt x="382270" y="1282700"/>
                  </a:cubicBezTo>
                  <a:cubicBezTo>
                    <a:pt x="387350" y="1282700"/>
                    <a:pt x="387350" y="1286510"/>
                    <a:pt x="392430" y="1285240"/>
                  </a:cubicBezTo>
                  <a:cubicBezTo>
                    <a:pt x="420370" y="1278890"/>
                    <a:pt x="557530" y="1104900"/>
                    <a:pt x="656590" y="1052830"/>
                  </a:cubicBezTo>
                  <a:cubicBezTo>
                    <a:pt x="751840" y="1003300"/>
                    <a:pt x="869950" y="993140"/>
                    <a:pt x="975360" y="975360"/>
                  </a:cubicBezTo>
                  <a:cubicBezTo>
                    <a:pt x="1076960" y="958850"/>
                    <a:pt x="1177290" y="948690"/>
                    <a:pt x="1280160" y="947420"/>
                  </a:cubicBezTo>
                  <a:cubicBezTo>
                    <a:pt x="1383030" y="947420"/>
                    <a:pt x="1488440" y="951230"/>
                    <a:pt x="1592580" y="970280"/>
                  </a:cubicBezTo>
                  <a:cubicBezTo>
                    <a:pt x="1700530" y="988060"/>
                    <a:pt x="1811020" y="1021080"/>
                    <a:pt x="1913890" y="1059180"/>
                  </a:cubicBezTo>
                  <a:cubicBezTo>
                    <a:pt x="2014220" y="1097280"/>
                    <a:pt x="2114550" y="1144270"/>
                    <a:pt x="2204720" y="1197610"/>
                  </a:cubicBezTo>
                  <a:cubicBezTo>
                    <a:pt x="2291080" y="1248410"/>
                    <a:pt x="2420620" y="1348740"/>
                    <a:pt x="2447290" y="1370330"/>
                  </a:cubicBezTo>
                  <a:cubicBezTo>
                    <a:pt x="2452370" y="1375410"/>
                    <a:pt x="2452370" y="1380490"/>
                    <a:pt x="2456180" y="1380490"/>
                  </a:cubicBezTo>
                  <a:cubicBezTo>
                    <a:pt x="2473960" y="1375410"/>
                    <a:pt x="2499360" y="1173480"/>
                    <a:pt x="2541270" y="1069340"/>
                  </a:cubicBezTo>
                  <a:cubicBezTo>
                    <a:pt x="2586990" y="953770"/>
                    <a:pt x="2647950" y="824230"/>
                    <a:pt x="2729230" y="720090"/>
                  </a:cubicBezTo>
                  <a:cubicBezTo>
                    <a:pt x="2814320" y="613410"/>
                    <a:pt x="2934970" y="508000"/>
                    <a:pt x="3045460" y="439420"/>
                  </a:cubicBezTo>
                  <a:cubicBezTo>
                    <a:pt x="3144520" y="377190"/>
                    <a:pt x="3247390" y="336550"/>
                    <a:pt x="3355340" y="312420"/>
                  </a:cubicBezTo>
                  <a:cubicBezTo>
                    <a:pt x="3463290" y="289560"/>
                    <a:pt x="3587750" y="287020"/>
                    <a:pt x="3690620" y="299720"/>
                  </a:cubicBezTo>
                  <a:cubicBezTo>
                    <a:pt x="3780790" y="309880"/>
                    <a:pt x="3851910" y="332740"/>
                    <a:pt x="3942080" y="373380"/>
                  </a:cubicBezTo>
                  <a:cubicBezTo>
                    <a:pt x="4057650" y="424180"/>
                    <a:pt x="4216400" y="525780"/>
                    <a:pt x="4319270" y="601980"/>
                  </a:cubicBezTo>
                  <a:cubicBezTo>
                    <a:pt x="4398010" y="661670"/>
                    <a:pt x="4464050" y="731520"/>
                    <a:pt x="4514850" y="781050"/>
                  </a:cubicBezTo>
                  <a:cubicBezTo>
                    <a:pt x="4547870" y="814070"/>
                    <a:pt x="4564380" y="871220"/>
                    <a:pt x="4594860" y="868680"/>
                  </a:cubicBezTo>
                  <a:cubicBezTo>
                    <a:pt x="4649470" y="863600"/>
                    <a:pt x="4724400" y="641350"/>
                    <a:pt x="4791710" y="553720"/>
                  </a:cubicBezTo>
                  <a:cubicBezTo>
                    <a:pt x="4846320" y="482600"/>
                    <a:pt x="4894580" y="433070"/>
                    <a:pt x="4959350" y="373380"/>
                  </a:cubicBezTo>
                  <a:cubicBezTo>
                    <a:pt x="5036820" y="302260"/>
                    <a:pt x="5125720" y="217170"/>
                    <a:pt x="5226050" y="161290"/>
                  </a:cubicBezTo>
                  <a:cubicBezTo>
                    <a:pt x="5335270" y="101600"/>
                    <a:pt x="5471160" y="57150"/>
                    <a:pt x="5594350" y="33020"/>
                  </a:cubicBezTo>
                  <a:cubicBezTo>
                    <a:pt x="5711190" y="8890"/>
                    <a:pt x="5833110" y="0"/>
                    <a:pt x="5946140" y="11430"/>
                  </a:cubicBezTo>
                  <a:cubicBezTo>
                    <a:pt x="6052820" y="21590"/>
                    <a:pt x="6151880" y="54610"/>
                    <a:pt x="6250940" y="90170"/>
                  </a:cubicBezTo>
                  <a:cubicBezTo>
                    <a:pt x="6352540" y="125730"/>
                    <a:pt x="6451600" y="170180"/>
                    <a:pt x="6548120" y="223520"/>
                  </a:cubicBezTo>
                  <a:cubicBezTo>
                    <a:pt x="6650990" y="280670"/>
                    <a:pt x="6757670" y="356870"/>
                    <a:pt x="6851650" y="426720"/>
                  </a:cubicBezTo>
                  <a:cubicBezTo>
                    <a:pt x="6939280" y="491490"/>
                    <a:pt x="7023100" y="561340"/>
                    <a:pt x="7094220" y="628650"/>
                  </a:cubicBezTo>
                  <a:cubicBezTo>
                    <a:pt x="7157720" y="688340"/>
                    <a:pt x="7213600" y="745490"/>
                    <a:pt x="7263130" y="807720"/>
                  </a:cubicBezTo>
                  <a:cubicBezTo>
                    <a:pt x="7310120" y="867410"/>
                    <a:pt x="7359650" y="934720"/>
                    <a:pt x="7388860" y="994410"/>
                  </a:cubicBezTo>
                  <a:cubicBezTo>
                    <a:pt x="7411720" y="1041400"/>
                    <a:pt x="7416800" y="1122680"/>
                    <a:pt x="7433310" y="1131570"/>
                  </a:cubicBezTo>
                  <a:cubicBezTo>
                    <a:pt x="7439660" y="1135380"/>
                    <a:pt x="7442200" y="1126490"/>
                    <a:pt x="7452360" y="1126490"/>
                  </a:cubicBezTo>
                  <a:cubicBezTo>
                    <a:pt x="7496810" y="1123950"/>
                    <a:pt x="7694930" y="1135380"/>
                    <a:pt x="7806690" y="1181100"/>
                  </a:cubicBezTo>
                  <a:cubicBezTo>
                    <a:pt x="7928610" y="1230630"/>
                    <a:pt x="8056880" y="1325880"/>
                    <a:pt x="8152130" y="1430020"/>
                  </a:cubicBezTo>
                  <a:cubicBezTo>
                    <a:pt x="8251190" y="1537970"/>
                    <a:pt x="8331200" y="1687830"/>
                    <a:pt x="8387080" y="1819910"/>
                  </a:cubicBezTo>
                  <a:cubicBezTo>
                    <a:pt x="8436610" y="1940560"/>
                    <a:pt x="8472170" y="2076450"/>
                    <a:pt x="8479790" y="2188210"/>
                  </a:cubicBezTo>
                  <a:cubicBezTo>
                    <a:pt x="8484870" y="2278380"/>
                    <a:pt x="8477250" y="2350770"/>
                    <a:pt x="8446770" y="2435860"/>
                  </a:cubicBezTo>
                  <a:cubicBezTo>
                    <a:pt x="8408670" y="2542540"/>
                    <a:pt x="8333740" y="2679700"/>
                    <a:pt x="8241030" y="2767330"/>
                  </a:cubicBezTo>
                  <a:cubicBezTo>
                    <a:pt x="8143240" y="2860040"/>
                    <a:pt x="7988300" y="2932430"/>
                    <a:pt x="7872730" y="2971800"/>
                  </a:cubicBezTo>
                  <a:cubicBezTo>
                    <a:pt x="7780020" y="3002280"/>
                    <a:pt x="7710170" y="3004820"/>
                    <a:pt x="7609840" y="3011170"/>
                  </a:cubicBezTo>
                  <a:cubicBezTo>
                    <a:pt x="7475220" y="3020060"/>
                    <a:pt x="7249160" y="3016250"/>
                    <a:pt x="7133590" y="2998470"/>
                  </a:cubicBezTo>
                  <a:cubicBezTo>
                    <a:pt x="7065010" y="2988310"/>
                    <a:pt x="7019290" y="2934970"/>
                    <a:pt x="6973570" y="2952750"/>
                  </a:cubicBezTo>
                  <a:cubicBezTo>
                    <a:pt x="6916420" y="2974340"/>
                    <a:pt x="6892290" y="3106420"/>
                    <a:pt x="6836410" y="3168650"/>
                  </a:cubicBezTo>
                  <a:cubicBezTo>
                    <a:pt x="6783070" y="3228340"/>
                    <a:pt x="6718300" y="3277870"/>
                    <a:pt x="6648450" y="3318510"/>
                  </a:cubicBezTo>
                  <a:cubicBezTo>
                    <a:pt x="6577330" y="3360420"/>
                    <a:pt x="6497320" y="3390900"/>
                    <a:pt x="6410960" y="3412490"/>
                  </a:cubicBezTo>
                  <a:cubicBezTo>
                    <a:pt x="6311900" y="3437890"/>
                    <a:pt x="6187440" y="3460750"/>
                    <a:pt x="6087110" y="3453130"/>
                  </a:cubicBezTo>
                  <a:cubicBezTo>
                    <a:pt x="5996940" y="3445510"/>
                    <a:pt x="5922010" y="3412490"/>
                    <a:pt x="5834380" y="3382010"/>
                  </a:cubicBezTo>
                  <a:cubicBezTo>
                    <a:pt x="5732780" y="3345180"/>
                    <a:pt x="5614670" y="3291840"/>
                    <a:pt x="5515610" y="3243580"/>
                  </a:cubicBezTo>
                  <a:cubicBezTo>
                    <a:pt x="5426710" y="3200400"/>
                    <a:pt x="5342890" y="3154680"/>
                    <a:pt x="5266690" y="3108960"/>
                  </a:cubicBezTo>
                  <a:cubicBezTo>
                    <a:pt x="5198110" y="3068320"/>
                    <a:pt x="5140960" y="3032760"/>
                    <a:pt x="5080000" y="2985770"/>
                  </a:cubicBezTo>
                  <a:cubicBezTo>
                    <a:pt x="5012690" y="2932430"/>
                    <a:pt x="4937760" y="2800350"/>
                    <a:pt x="4885690" y="2804160"/>
                  </a:cubicBezTo>
                  <a:cubicBezTo>
                    <a:pt x="4845050" y="2806700"/>
                    <a:pt x="4832350" y="2887980"/>
                    <a:pt x="4785360" y="2928620"/>
                  </a:cubicBezTo>
                  <a:cubicBezTo>
                    <a:pt x="4718050" y="2987040"/>
                    <a:pt x="4606290" y="3061970"/>
                    <a:pt x="4500880" y="3098800"/>
                  </a:cubicBezTo>
                  <a:cubicBezTo>
                    <a:pt x="4390390" y="3138170"/>
                    <a:pt x="4245610" y="3143250"/>
                    <a:pt x="4136390" y="3152140"/>
                  </a:cubicBezTo>
                  <a:cubicBezTo>
                    <a:pt x="4047490" y="3158490"/>
                    <a:pt x="3980180" y="3159760"/>
                    <a:pt x="3892550" y="3154680"/>
                  </a:cubicBezTo>
                  <a:cubicBezTo>
                    <a:pt x="3788410" y="3148330"/>
                    <a:pt x="3661410" y="3129280"/>
                    <a:pt x="3552190" y="3108960"/>
                  </a:cubicBezTo>
                  <a:cubicBezTo>
                    <a:pt x="3448050" y="3088640"/>
                    <a:pt x="3345180" y="3061970"/>
                    <a:pt x="3248660" y="3034030"/>
                  </a:cubicBezTo>
                  <a:cubicBezTo>
                    <a:pt x="3159760" y="3008630"/>
                    <a:pt x="3086100" y="2992120"/>
                    <a:pt x="2993390" y="2950210"/>
                  </a:cubicBezTo>
                  <a:cubicBezTo>
                    <a:pt x="2867660" y="2893060"/>
                    <a:pt x="2659380" y="2767330"/>
                    <a:pt x="2573020" y="2702560"/>
                  </a:cubicBezTo>
                  <a:cubicBezTo>
                    <a:pt x="2529840" y="2669540"/>
                    <a:pt x="2496820" y="2616200"/>
                    <a:pt x="2484120" y="2617470"/>
                  </a:cubicBezTo>
                  <a:cubicBezTo>
                    <a:pt x="2481580" y="2617470"/>
                    <a:pt x="2482850" y="2621280"/>
                    <a:pt x="2479040" y="2623820"/>
                  </a:cubicBezTo>
                  <a:cubicBezTo>
                    <a:pt x="2457450" y="2644140"/>
                    <a:pt x="2334260" y="2744470"/>
                    <a:pt x="2242820" y="2783840"/>
                  </a:cubicBezTo>
                  <a:cubicBezTo>
                    <a:pt x="2137410" y="2828290"/>
                    <a:pt x="1982470" y="2847340"/>
                    <a:pt x="1873250" y="2861310"/>
                  </a:cubicBezTo>
                  <a:cubicBezTo>
                    <a:pt x="1786890" y="2872740"/>
                    <a:pt x="1723390" y="2874010"/>
                    <a:pt x="1639570" y="2871470"/>
                  </a:cubicBezTo>
                  <a:cubicBezTo>
                    <a:pt x="1543050" y="2868930"/>
                    <a:pt x="1430020" y="2858770"/>
                    <a:pt x="1327150" y="2840990"/>
                  </a:cubicBezTo>
                  <a:cubicBezTo>
                    <a:pt x="1221740" y="2821940"/>
                    <a:pt x="1113790" y="2791460"/>
                    <a:pt x="1013460" y="2760980"/>
                  </a:cubicBezTo>
                  <a:cubicBezTo>
                    <a:pt x="920750" y="2731770"/>
                    <a:pt x="831850" y="2700020"/>
                    <a:pt x="745490" y="2661920"/>
                  </a:cubicBezTo>
                  <a:cubicBezTo>
                    <a:pt x="661670" y="2626360"/>
                    <a:pt x="579120" y="2590800"/>
                    <a:pt x="505460" y="2542540"/>
                  </a:cubicBezTo>
                  <a:cubicBezTo>
                    <a:pt x="433070" y="2495550"/>
                    <a:pt x="364490" y="2435860"/>
                    <a:pt x="306070" y="2374900"/>
                  </a:cubicBezTo>
                  <a:cubicBezTo>
                    <a:pt x="250190" y="2316480"/>
                    <a:pt x="203200" y="2256790"/>
                    <a:pt x="161290" y="2183130"/>
                  </a:cubicBezTo>
                  <a:cubicBezTo>
                    <a:pt x="111760" y="2099310"/>
                    <a:pt x="62230" y="1986280"/>
                    <a:pt x="35560" y="1894840"/>
                  </a:cubicBezTo>
                  <a:cubicBezTo>
                    <a:pt x="12700" y="1817370"/>
                    <a:pt x="0" y="1672590"/>
                    <a:pt x="0" y="1672590"/>
                  </a:cubicBezTo>
                  <a:moveTo>
                    <a:pt x="933450" y="1878330"/>
                  </a:moveTo>
                  <a:cubicBezTo>
                    <a:pt x="1083310" y="1884680"/>
                    <a:pt x="1075690" y="1865630"/>
                    <a:pt x="1085850" y="1849120"/>
                  </a:cubicBezTo>
                  <a:cubicBezTo>
                    <a:pt x="1102360" y="1818640"/>
                    <a:pt x="1181100" y="1742440"/>
                    <a:pt x="1173480" y="1734820"/>
                  </a:cubicBezTo>
                  <a:cubicBezTo>
                    <a:pt x="1164590" y="1724660"/>
                    <a:pt x="933450" y="1878330"/>
                    <a:pt x="933450" y="1878330"/>
                  </a:cubicBezTo>
                  <a:moveTo>
                    <a:pt x="1504950" y="1421130"/>
                  </a:moveTo>
                  <a:cubicBezTo>
                    <a:pt x="1579880" y="1459230"/>
                    <a:pt x="1574800" y="1477010"/>
                    <a:pt x="1586230" y="1482090"/>
                  </a:cubicBezTo>
                  <a:cubicBezTo>
                    <a:pt x="1602740" y="1489710"/>
                    <a:pt x="1680210" y="1468120"/>
                    <a:pt x="1680210" y="1459230"/>
                  </a:cubicBezTo>
                  <a:cubicBezTo>
                    <a:pt x="1680210" y="1449070"/>
                    <a:pt x="1592580" y="1431290"/>
                    <a:pt x="1560830" y="1424940"/>
                  </a:cubicBezTo>
                  <a:cubicBezTo>
                    <a:pt x="1537970" y="1421130"/>
                    <a:pt x="1504950" y="1421130"/>
                    <a:pt x="1504950" y="1421130"/>
                  </a:cubicBezTo>
                  <a:moveTo>
                    <a:pt x="1550670" y="2388870"/>
                  </a:moveTo>
                  <a:cubicBezTo>
                    <a:pt x="1831340" y="2393950"/>
                    <a:pt x="1840230" y="2396490"/>
                    <a:pt x="1842770" y="2391410"/>
                  </a:cubicBezTo>
                  <a:cubicBezTo>
                    <a:pt x="1849120" y="2381250"/>
                    <a:pt x="1837690" y="2329180"/>
                    <a:pt x="1818640" y="2320290"/>
                  </a:cubicBezTo>
                  <a:cubicBezTo>
                    <a:pt x="1795780" y="2307590"/>
                    <a:pt x="1738630" y="2348230"/>
                    <a:pt x="1695450" y="2359660"/>
                  </a:cubicBezTo>
                  <a:cubicBezTo>
                    <a:pt x="1649730" y="2372360"/>
                    <a:pt x="1550670" y="2388870"/>
                    <a:pt x="1550670" y="2388870"/>
                  </a:cubicBezTo>
                  <a:moveTo>
                    <a:pt x="3271520" y="1686560"/>
                  </a:moveTo>
                  <a:cubicBezTo>
                    <a:pt x="3622040" y="1694180"/>
                    <a:pt x="3841750" y="1695450"/>
                    <a:pt x="3868420" y="1695450"/>
                  </a:cubicBezTo>
                  <a:cubicBezTo>
                    <a:pt x="3872230" y="1695450"/>
                    <a:pt x="3874770" y="1695450"/>
                    <a:pt x="3874770" y="1695450"/>
                  </a:cubicBezTo>
                  <a:cubicBezTo>
                    <a:pt x="3874770" y="1694180"/>
                    <a:pt x="3722370" y="1659890"/>
                    <a:pt x="3639820" y="1656080"/>
                  </a:cubicBezTo>
                  <a:cubicBezTo>
                    <a:pt x="3545840" y="1649730"/>
                    <a:pt x="3404870" y="1663700"/>
                    <a:pt x="3340100" y="1672590"/>
                  </a:cubicBezTo>
                  <a:cubicBezTo>
                    <a:pt x="3309620" y="1676400"/>
                    <a:pt x="3271520" y="1686560"/>
                    <a:pt x="3271520" y="1686560"/>
                  </a:cubicBezTo>
                  <a:moveTo>
                    <a:pt x="3957320" y="2669540"/>
                  </a:moveTo>
                  <a:cubicBezTo>
                    <a:pt x="4173220" y="2674620"/>
                    <a:pt x="4297680" y="2665730"/>
                    <a:pt x="4335780" y="2653030"/>
                  </a:cubicBezTo>
                  <a:cubicBezTo>
                    <a:pt x="4349750" y="2647950"/>
                    <a:pt x="4361180" y="2637790"/>
                    <a:pt x="4361180" y="2635250"/>
                  </a:cubicBezTo>
                  <a:cubicBezTo>
                    <a:pt x="4359910" y="2631440"/>
                    <a:pt x="4321810" y="2645410"/>
                    <a:pt x="4292600" y="2647950"/>
                  </a:cubicBezTo>
                  <a:cubicBezTo>
                    <a:pt x="4239260" y="2653030"/>
                    <a:pt x="4123690" y="2650490"/>
                    <a:pt x="4069080" y="2649220"/>
                  </a:cubicBezTo>
                  <a:cubicBezTo>
                    <a:pt x="4037330" y="2649220"/>
                    <a:pt x="4011930" y="2640330"/>
                    <a:pt x="3994150" y="2645410"/>
                  </a:cubicBezTo>
                  <a:cubicBezTo>
                    <a:pt x="3980180" y="2649220"/>
                    <a:pt x="3970020" y="2664460"/>
                    <a:pt x="3963670" y="2668270"/>
                  </a:cubicBezTo>
                  <a:cubicBezTo>
                    <a:pt x="3961130" y="2669540"/>
                    <a:pt x="3957320" y="2669540"/>
                    <a:pt x="3957320" y="2669540"/>
                  </a:cubicBezTo>
                  <a:moveTo>
                    <a:pt x="5452110" y="1005840"/>
                  </a:moveTo>
                  <a:cubicBezTo>
                    <a:pt x="5476240" y="1017270"/>
                    <a:pt x="5487670" y="975360"/>
                    <a:pt x="5483860" y="972820"/>
                  </a:cubicBezTo>
                  <a:cubicBezTo>
                    <a:pt x="5481320" y="971550"/>
                    <a:pt x="5452110" y="1005840"/>
                    <a:pt x="5452110" y="1005840"/>
                  </a:cubicBezTo>
                  <a:moveTo>
                    <a:pt x="6064250" y="527050"/>
                  </a:moveTo>
                  <a:cubicBezTo>
                    <a:pt x="6223000" y="603250"/>
                    <a:pt x="6285230" y="610870"/>
                    <a:pt x="6286500" y="607060"/>
                  </a:cubicBezTo>
                  <a:cubicBezTo>
                    <a:pt x="6287770" y="600710"/>
                    <a:pt x="6164580" y="549910"/>
                    <a:pt x="6122670" y="537210"/>
                  </a:cubicBezTo>
                  <a:cubicBezTo>
                    <a:pt x="6098540" y="530860"/>
                    <a:pt x="6064250" y="527050"/>
                    <a:pt x="6064250" y="527050"/>
                  </a:cubicBezTo>
                  <a:moveTo>
                    <a:pt x="6164580" y="1240790"/>
                  </a:moveTo>
                  <a:cubicBezTo>
                    <a:pt x="6186170" y="1236980"/>
                    <a:pt x="6209030" y="1187450"/>
                    <a:pt x="6207760" y="1186180"/>
                  </a:cubicBezTo>
                  <a:cubicBezTo>
                    <a:pt x="6205220" y="1184910"/>
                    <a:pt x="6164580" y="1240790"/>
                    <a:pt x="6164580" y="1240790"/>
                  </a:cubicBezTo>
                  <a:moveTo>
                    <a:pt x="6422390" y="2138680"/>
                  </a:moveTo>
                  <a:cubicBezTo>
                    <a:pt x="6431280" y="2155190"/>
                    <a:pt x="6445250" y="2162810"/>
                    <a:pt x="6451600" y="2160270"/>
                  </a:cubicBezTo>
                  <a:cubicBezTo>
                    <a:pt x="6456680" y="2159000"/>
                    <a:pt x="6464300" y="2148840"/>
                    <a:pt x="6463030" y="2145030"/>
                  </a:cubicBezTo>
                  <a:cubicBezTo>
                    <a:pt x="6460490" y="2138680"/>
                    <a:pt x="6422390" y="2138680"/>
                    <a:pt x="6422390" y="2138680"/>
                  </a:cubicBezTo>
                  <a:moveTo>
                    <a:pt x="6684010" y="857250"/>
                  </a:moveTo>
                  <a:cubicBezTo>
                    <a:pt x="6722110" y="904240"/>
                    <a:pt x="6706870" y="938530"/>
                    <a:pt x="6717030" y="946150"/>
                  </a:cubicBezTo>
                  <a:cubicBezTo>
                    <a:pt x="6725920" y="953770"/>
                    <a:pt x="6772910" y="941070"/>
                    <a:pt x="6774180" y="930910"/>
                  </a:cubicBezTo>
                  <a:cubicBezTo>
                    <a:pt x="6777990" y="916940"/>
                    <a:pt x="6684010" y="857250"/>
                    <a:pt x="6684010" y="857250"/>
                  </a:cubicBezTo>
                  <a:moveTo>
                    <a:pt x="6856730" y="2433320"/>
                  </a:moveTo>
                  <a:cubicBezTo>
                    <a:pt x="6856730" y="2433320"/>
                    <a:pt x="6856730" y="2432050"/>
                    <a:pt x="6856730" y="2433320"/>
                  </a:cubicBezTo>
                  <a:moveTo>
                    <a:pt x="7011670" y="2467610"/>
                  </a:moveTo>
                  <a:cubicBezTo>
                    <a:pt x="7283450" y="2556510"/>
                    <a:pt x="7426960" y="2561590"/>
                    <a:pt x="7543800" y="2547620"/>
                  </a:cubicBezTo>
                  <a:cubicBezTo>
                    <a:pt x="7661910" y="2532380"/>
                    <a:pt x="7857490" y="2477770"/>
                    <a:pt x="7893050" y="2451100"/>
                  </a:cubicBezTo>
                  <a:cubicBezTo>
                    <a:pt x="7900670" y="2444750"/>
                    <a:pt x="7905750" y="2437130"/>
                    <a:pt x="7903210" y="2432050"/>
                  </a:cubicBezTo>
                  <a:cubicBezTo>
                    <a:pt x="7899400" y="2424430"/>
                    <a:pt x="7856220" y="2420620"/>
                    <a:pt x="7827010" y="2426970"/>
                  </a:cubicBezTo>
                  <a:cubicBezTo>
                    <a:pt x="7782560" y="2434590"/>
                    <a:pt x="7731760" y="2481580"/>
                    <a:pt x="7672070" y="2500630"/>
                  </a:cubicBezTo>
                  <a:cubicBezTo>
                    <a:pt x="7602220" y="2523490"/>
                    <a:pt x="7509510" y="2541270"/>
                    <a:pt x="7428230" y="2542540"/>
                  </a:cubicBezTo>
                  <a:cubicBezTo>
                    <a:pt x="7346950" y="2545080"/>
                    <a:pt x="7260590" y="2526030"/>
                    <a:pt x="7186930" y="2512060"/>
                  </a:cubicBezTo>
                  <a:cubicBezTo>
                    <a:pt x="7123430" y="2500630"/>
                    <a:pt x="7011670" y="2467610"/>
                    <a:pt x="7011670" y="246761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616940" y="3307228"/>
            <a:ext cx="4671060" cy="1928419"/>
            <a:chOff x="0" y="0"/>
            <a:chExt cx="8582660" cy="3543300"/>
          </a:xfrm>
        </p:grpSpPr>
        <p:sp>
          <p:nvSpPr>
            <p:cNvPr id="12" name="Freeform 12"/>
            <p:cNvSpPr/>
            <p:nvPr/>
          </p:nvSpPr>
          <p:spPr>
            <a:xfrm>
              <a:off x="50800" y="39370"/>
              <a:ext cx="8484870" cy="3460750"/>
            </a:xfrm>
            <a:custGeom>
              <a:avLst/>
              <a:gdLst/>
              <a:ahLst/>
              <a:cxnLst/>
              <a:rect l="l" t="t" r="r" b="b"/>
              <a:pathLst>
                <a:path w="8484870" h="3460750">
                  <a:moveTo>
                    <a:pt x="0" y="1672590"/>
                  </a:moveTo>
                  <a:cubicBezTo>
                    <a:pt x="214630" y="1323340"/>
                    <a:pt x="356870" y="1285240"/>
                    <a:pt x="382270" y="1282700"/>
                  </a:cubicBezTo>
                  <a:cubicBezTo>
                    <a:pt x="387350" y="1282700"/>
                    <a:pt x="387350" y="1286510"/>
                    <a:pt x="392430" y="1285240"/>
                  </a:cubicBezTo>
                  <a:cubicBezTo>
                    <a:pt x="420370" y="1278890"/>
                    <a:pt x="557530" y="1104900"/>
                    <a:pt x="656590" y="1052830"/>
                  </a:cubicBezTo>
                  <a:cubicBezTo>
                    <a:pt x="751840" y="1003300"/>
                    <a:pt x="869950" y="993140"/>
                    <a:pt x="975360" y="975360"/>
                  </a:cubicBezTo>
                  <a:cubicBezTo>
                    <a:pt x="1076960" y="958850"/>
                    <a:pt x="1177290" y="948690"/>
                    <a:pt x="1280160" y="947420"/>
                  </a:cubicBezTo>
                  <a:cubicBezTo>
                    <a:pt x="1383030" y="947420"/>
                    <a:pt x="1488440" y="951230"/>
                    <a:pt x="1592580" y="970280"/>
                  </a:cubicBezTo>
                  <a:cubicBezTo>
                    <a:pt x="1700530" y="988060"/>
                    <a:pt x="1811020" y="1021080"/>
                    <a:pt x="1913890" y="1059180"/>
                  </a:cubicBezTo>
                  <a:cubicBezTo>
                    <a:pt x="2014220" y="1097280"/>
                    <a:pt x="2114550" y="1144270"/>
                    <a:pt x="2204720" y="1197610"/>
                  </a:cubicBezTo>
                  <a:cubicBezTo>
                    <a:pt x="2291080" y="1248410"/>
                    <a:pt x="2420620" y="1348740"/>
                    <a:pt x="2447290" y="1370330"/>
                  </a:cubicBezTo>
                  <a:cubicBezTo>
                    <a:pt x="2452370" y="1375410"/>
                    <a:pt x="2452370" y="1380490"/>
                    <a:pt x="2456180" y="1380490"/>
                  </a:cubicBezTo>
                  <a:cubicBezTo>
                    <a:pt x="2473960" y="1375410"/>
                    <a:pt x="2499360" y="1173480"/>
                    <a:pt x="2541270" y="1069340"/>
                  </a:cubicBezTo>
                  <a:cubicBezTo>
                    <a:pt x="2586990" y="953770"/>
                    <a:pt x="2647950" y="824230"/>
                    <a:pt x="2729230" y="720090"/>
                  </a:cubicBezTo>
                  <a:cubicBezTo>
                    <a:pt x="2814320" y="613410"/>
                    <a:pt x="2934970" y="508000"/>
                    <a:pt x="3045460" y="439420"/>
                  </a:cubicBezTo>
                  <a:cubicBezTo>
                    <a:pt x="3144520" y="377190"/>
                    <a:pt x="3247390" y="336550"/>
                    <a:pt x="3355340" y="312420"/>
                  </a:cubicBezTo>
                  <a:cubicBezTo>
                    <a:pt x="3463290" y="289560"/>
                    <a:pt x="3587750" y="287020"/>
                    <a:pt x="3690620" y="299720"/>
                  </a:cubicBezTo>
                  <a:cubicBezTo>
                    <a:pt x="3780790" y="309880"/>
                    <a:pt x="3851910" y="332740"/>
                    <a:pt x="3942080" y="373380"/>
                  </a:cubicBezTo>
                  <a:cubicBezTo>
                    <a:pt x="4057650" y="424180"/>
                    <a:pt x="4216400" y="525780"/>
                    <a:pt x="4319270" y="601980"/>
                  </a:cubicBezTo>
                  <a:cubicBezTo>
                    <a:pt x="4398010" y="661670"/>
                    <a:pt x="4464050" y="731520"/>
                    <a:pt x="4514850" y="781050"/>
                  </a:cubicBezTo>
                  <a:cubicBezTo>
                    <a:pt x="4547870" y="814070"/>
                    <a:pt x="4564380" y="871220"/>
                    <a:pt x="4594860" y="868680"/>
                  </a:cubicBezTo>
                  <a:cubicBezTo>
                    <a:pt x="4649470" y="863600"/>
                    <a:pt x="4724400" y="641350"/>
                    <a:pt x="4791710" y="553720"/>
                  </a:cubicBezTo>
                  <a:cubicBezTo>
                    <a:pt x="4846320" y="482600"/>
                    <a:pt x="4894580" y="433070"/>
                    <a:pt x="4959350" y="373380"/>
                  </a:cubicBezTo>
                  <a:cubicBezTo>
                    <a:pt x="5036820" y="302260"/>
                    <a:pt x="5125720" y="217170"/>
                    <a:pt x="5226050" y="161290"/>
                  </a:cubicBezTo>
                  <a:cubicBezTo>
                    <a:pt x="5335270" y="101600"/>
                    <a:pt x="5471160" y="57150"/>
                    <a:pt x="5594350" y="33020"/>
                  </a:cubicBezTo>
                  <a:cubicBezTo>
                    <a:pt x="5711190" y="8890"/>
                    <a:pt x="5833110" y="0"/>
                    <a:pt x="5946140" y="11430"/>
                  </a:cubicBezTo>
                  <a:cubicBezTo>
                    <a:pt x="6052820" y="21590"/>
                    <a:pt x="6151880" y="54610"/>
                    <a:pt x="6250940" y="90170"/>
                  </a:cubicBezTo>
                  <a:cubicBezTo>
                    <a:pt x="6352540" y="125730"/>
                    <a:pt x="6451600" y="170180"/>
                    <a:pt x="6548120" y="223520"/>
                  </a:cubicBezTo>
                  <a:cubicBezTo>
                    <a:pt x="6650990" y="280670"/>
                    <a:pt x="6757670" y="356870"/>
                    <a:pt x="6851650" y="426720"/>
                  </a:cubicBezTo>
                  <a:cubicBezTo>
                    <a:pt x="6939280" y="491490"/>
                    <a:pt x="7023100" y="561340"/>
                    <a:pt x="7094220" y="628650"/>
                  </a:cubicBezTo>
                  <a:cubicBezTo>
                    <a:pt x="7157720" y="688340"/>
                    <a:pt x="7213600" y="745490"/>
                    <a:pt x="7263130" y="807720"/>
                  </a:cubicBezTo>
                  <a:cubicBezTo>
                    <a:pt x="7310120" y="867410"/>
                    <a:pt x="7359650" y="934720"/>
                    <a:pt x="7388860" y="994410"/>
                  </a:cubicBezTo>
                  <a:cubicBezTo>
                    <a:pt x="7411720" y="1041400"/>
                    <a:pt x="7416800" y="1122680"/>
                    <a:pt x="7433310" y="1131570"/>
                  </a:cubicBezTo>
                  <a:cubicBezTo>
                    <a:pt x="7439660" y="1135380"/>
                    <a:pt x="7442200" y="1126490"/>
                    <a:pt x="7452360" y="1126490"/>
                  </a:cubicBezTo>
                  <a:cubicBezTo>
                    <a:pt x="7496810" y="1123950"/>
                    <a:pt x="7694930" y="1135380"/>
                    <a:pt x="7806690" y="1181100"/>
                  </a:cubicBezTo>
                  <a:cubicBezTo>
                    <a:pt x="7928610" y="1230630"/>
                    <a:pt x="8056880" y="1325880"/>
                    <a:pt x="8152130" y="1430020"/>
                  </a:cubicBezTo>
                  <a:cubicBezTo>
                    <a:pt x="8251190" y="1537970"/>
                    <a:pt x="8331200" y="1687830"/>
                    <a:pt x="8387080" y="1819910"/>
                  </a:cubicBezTo>
                  <a:cubicBezTo>
                    <a:pt x="8436610" y="1940560"/>
                    <a:pt x="8472170" y="2076450"/>
                    <a:pt x="8479790" y="2188210"/>
                  </a:cubicBezTo>
                  <a:cubicBezTo>
                    <a:pt x="8484870" y="2278380"/>
                    <a:pt x="8477250" y="2350770"/>
                    <a:pt x="8446770" y="2435860"/>
                  </a:cubicBezTo>
                  <a:cubicBezTo>
                    <a:pt x="8408670" y="2542540"/>
                    <a:pt x="8333740" y="2679700"/>
                    <a:pt x="8241030" y="2767330"/>
                  </a:cubicBezTo>
                  <a:cubicBezTo>
                    <a:pt x="8143240" y="2860040"/>
                    <a:pt x="7988300" y="2932430"/>
                    <a:pt x="7872730" y="2971800"/>
                  </a:cubicBezTo>
                  <a:cubicBezTo>
                    <a:pt x="7780020" y="3002280"/>
                    <a:pt x="7710170" y="3004820"/>
                    <a:pt x="7609840" y="3011170"/>
                  </a:cubicBezTo>
                  <a:cubicBezTo>
                    <a:pt x="7475220" y="3020060"/>
                    <a:pt x="7249160" y="3016250"/>
                    <a:pt x="7133590" y="2998470"/>
                  </a:cubicBezTo>
                  <a:cubicBezTo>
                    <a:pt x="7065010" y="2988310"/>
                    <a:pt x="7019290" y="2934970"/>
                    <a:pt x="6973570" y="2952750"/>
                  </a:cubicBezTo>
                  <a:cubicBezTo>
                    <a:pt x="6916420" y="2974340"/>
                    <a:pt x="6892290" y="3106420"/>
                    <a:pt x="6836410" y="3168650"/>
                  </a:cubicBezTo>
                  <a:cubicBezTo>
                    <a:pt x="6783070" y="3228340"/>
                    <a:pt x="6718300" y="3277870"/>
                    <a:pt x="6648450" y="3318510"/>
                  </a:cubicBezTo>
                  <a:cubicBezTo>
                    <a:pt x="6577330" y="3360420"/>
                    <a:pt x="6497320" y="3390900"/>
                    <a:pt x="6410960" y="3412490"/>
                  </a:cubicBezTo>
                  <a:cubicBezTo>
                    <a:pt x="6311900" y="3437890"/>
                    <a:pt x="6187440" y="3460750"/>
                    <a:pt x="6087110" y="3453130"/>
                  </a:cubicBezTo>
                  <a:cubicBezTo>
                    <a:pt x="5996940" y="3445510"/>
                    <a:pt x="5922010" y="3412490"/>
                    <a:pt x="5834380" y="3382010"/>
                  </a:cubicBezTo>
                  <a:cubicBezTo>
                    <a:pt x="5732780" y="3345180"/>
                    <a:pt x="5614670" y="3291840"/>
                    <a:pt x="5515610" y="3243580"/>
                  </a:cubicBezTo>
                  <a:cubicBezTo>
                    <a:pt x="5426710" y="3200400"/>
                    <a:pt x="5342890" y="3154680"/>
                    <a:pt x="5266690" y="3108960"/>
                  </a:cubicBezTo>
                  <a:cubicBezTo>
                    <a:pt x="5198110" y="3068320"/>
                    <a:pt x="5140960" y="3032760"/>
                    <a:pt x="5080000" y="2985770"/>
                  </a:cubicBezTo>
                  <a:cubicBezTo>
                    <a:pt x="5012690" y="2932430"/>
                    <a:pt x="4937760" y="2800350"/>
                    <a:pt x="4885690" y="2804160"/>
                  </a:cubicBezTo>
                  <a:cubicBezTo>
                    <a:pt x="4845050" y="2806700"/>
                    <a:pt x="4832350" y="2887980"/>
                    <a:pt x="4785360" y="2928620"/>
                  </a:cubicBezTo>
                  <a:cubicBezTo>
                    <a:pt x="4718050" y="2987040"/>
                    <a:pt x="4606290" y="3061970"/>
                    <a:pt x="4500880" y="3098800"/>
                  </a:cubicBezTo>
                  <a:cubicBezTo>
                    <a:pt x="4390390" y="3138170"/>
                    <a:pt x="4245610" y="3143250"/>
                    <a:pt x="4136390" y="3152140"/>
                  </a:cubicBezTo>
                  <a:cubicBezTo>
                    <a:pt x="4047490" y="3158490"/>
                    <a:pt x="3980180" y="3159760"/>
                    <a:pt x="3892550" y="3154680"/>
                  </a:cubicBezTo>
                  <a:cubicBezTo>
                    <a:pt x="3788410" y="3148330"/>
                    <a:pt x="3661410" y="3129280"/>
                    <a:pt x="3552190" y="3108960"/>
                  </a:cubicBezTo>
                  <a:cubicBezTo>
                    <a:pt x="3448050" y="3088640"/>
                    <a:pt x="3345180" y="3061970"/>
                    <a:pt x="3248660" y="3034030"/>
                  </a:cubicBezTo>
                  <a:cubicBezTo>
                    <a:pt x="3159760" y="3008630"/>
                    <a:pt x="3086100" y="2992120"/>
                    <a:pt x="2993390" y="2950210"/>
                  </a:cubicBezTo>
                  <a:cubicBezTo>
                    <a:pt x="2867660" y="2893060"/>
                    <a:pt x="2659380" y="2767330"/>
                    <a:pt x="2573020" y="2702560"/>
                  </a:cubicBezTo>
                  <a:cubicBezTo>
                    <a:pt x="2529840" y="2669540"/>
                    <a:pt x="2496820" y="2616200"/>
                    <a:pt x="2484120" y="2617470"/>
                  </a:cubicBezTo>
                  <a:cubicBezTo>
                    <a:pt x="2481580" y="2617470"/>
                    <a:pt x="2482850" y="2621280"/>
                    <a:pt x="2479040" y="2623820"/>
                  </a:cubicBezTo>
                  <a:cubicBezTo>
                    <a:pt x="2457450" y="2644140"/>
                    <a:pt x="2334260" y="2744470"/>
                    <a:pt x="2242820" y="2783840"/>
                  </a:cubicBezTo>
                  <a:cubicBezTo>
                    <a:pt x="2137410" y="2828290"/>
                    <a:pt x="1982470" y="2847340"/>
                    <a:pt x="1873250" y="2861310"/>
                  </a:cubicBezTo>
                  <a:cubicBezTo>
                    <a:pt x="1786890" y="2872740"/>
                    <a:pt x="1723390" y="2874010"/>
                    <a:pt x="1639570" y="2871470"/>
                  </a:cubicBezTo>
                  <a:cubicBezTo>
                    <a:pt x="1543050" y="2868930"/>
                    <a:pt x="1430020" y="2858770"/>
                    <a:pt x="1327150" y="2840990"/>
                  </a:cubicBezTo>
                  <a:cubicBezTo>
                    <a:pt x="1221740" y="2821940"/>
                    <a:pt x="1113790" y="2791460"/>
                    <a:pt x="1013460" y="2760980"/>
                  </a:cubicBezTo>
                  <a:cubicBezTo>
                    <a:pt x="920750" y="2731770"/>
                    <a:pt x="831850" y="2700020"/>
                    <a:pt x="745490" y="2661920"/>
                  </a:cubicBezTo>
                  <a:cubicBezTo>
                    <a:pt x="661670" y="2626360"/>
                    <a:pt x="579120" y="2590800"/>
                    <a:pt x="505460" y="2542540"/>
                  </a:cubicBezTo>
                  <a:cubicBezTo>
                    <a:pt x="433070" y="2495550"/>
                    <a:pt x="364490" y="2435860"/>
                    <a:pt x="306070" y="2374900"/>
                  </a:cubicBezTo>
                  <a:cubicBezTo>
                    <a:pt x="250190" y="2316480"/>
                    <a:pt x="203200" y="2256790"/>
                    <a:pt x="161290" y="2183130"/>
                  </a:cubicBezTo>
                  <a:cubicBezTo>
                    <a:pt x="111760" y="2099310"/>
                    <a:pt x="62230" y="1986280"/>
                    <a:pt x="35560" y="1894840"/>
                  </a:cubicBezTo>
                  <a:cubicBezTo>
                    <a:pt x="12700" y="1817370"/>
                    <a:pt x="0" y="1672590"/>
                    <a:pt x="0" y="1672590"/>
                  </a:cubicBezTo>
                  <a:moveTo>
                    <a:pt x="933450" y="1878330"/>
                  </a:moveTo>
                  <a:cubicBezTo>
                    <a:pt x="1083310" y="1884680"/>
                    <a:pt x="1075690" y="1865630"/>
                    <a:pt x="1085850" y="1849120"/>
                  </a:cubicBezTo>
                  <a:cubicBezTo>
                    <a:pt x="1102360" y="1818640"/>
                    <a:pt x="1181100" y="1742440"/>
                    <a:pt x="1173480" y="1734820"/>
                  </a:cubicBezTo>
                  <a:cubicBezTo>
                    <a:pt x="1164590" y="1724660"/>
                    <a:pt x="933450" y="1878330"/>
                    <a:pt x="933450" y="1878330"/>
                  </a:cubicBezTo>
                  <a:moveTo>
                    <a:pt x="1504950" y="1421130"/>
                  </a:moveTo>
                  <a:cubicBezTo>
                    <a:pt x="1579880" y="1459230"/>
                    <a:pt x="1574800" y="1477010"/>
                    <a:pt x="1586230" y="1482090"/>
                  </a:cubicBezTo>
                  <a:cubicBezTo>
                    <a:pt x="1602740" y="1489710"/>
                    <a:pt x="1680210" y="1468120"/>
                    <a:pt x="1680210" y="1459230"/>
                  </a:cubicBezTo>
                  <a:cubicBezTo>
                    <a:pt x="1680210" y="1449070"/>
                    <a:pt x="1592580" y="1431290"/>
                    <a:pt x="1560830" y="1424940"/>
                  </a:cubicBezTo>
                  <a:cubicBezTo>
                    <a:pt x="1537970" y="1421130"/>
                    <a:pt x="1504950" y="1421130"/>
                    <a:pt x="1504950" y="1421130"/>
                  </a:cubicBezTo>
                  <a:moveTo>
                    <a:pt x="1550670" y="2388870"/>
                  </a:moveTo>
                  <a:cubicBezTo>
                    <a:pt x="1831340" y="2393950"/>
                    <a:pt x="1840230" y="2396490"/>
                    <a:pt x="1842770" y="2391410"/>
                  </a:cubicBezTo>
                  <a:cubicBezTo>
                    <a:pt x="1849120" y="2381250"/>
                    <a:pt x="1837690" y="2329180"/>
                    <a:pt x="1818640" y="2320290"/>
                  </a:cubicBezTo>
                  <a:cubicBezTo>
                    <a:pt x="1795780" y="2307590"/>
                    <a:pt x="1738630" y="2348230"/>
                    <a:pt x="1695450" y="2359660"/>
                  </a:cubicBezTo>
                  <a:cubicBezTo>
                    <a:pt x="1649730" y="2372360"/>
                    <a:pt x="1550670" y="2388870"/>
                    <a:pt x="1550670" y="2388870"/>
                  </a:cubicBezTo>
                  <a:moveTo>
                    <a:pt x="3271520" y="1686560"/>
                  </a:moveTo>
                  <a:cubicBezTo>
                    <a:pt x="3622040" y="1694180"/>
                    <a:pt x="3841750" y="1695450"/>
                    <a:pt x="3868420" y="1695450"/>
                  </a:cubicBezTo>
                  <a:cubicBezTo>
                    <a:pt x="3872230" y="1695450"/>
                    <a:pt x="3874770" y="1695450"/>
                    <a:pt x="3874770" y="1695450"/>
                  </a:cubicBezTo>
                  <a:cubicBezTo>
                    <a:pt x="3874770" y="1694180"/>
                    <a:pt x="3722370" y="1659890"/>
                    <a:pt x="3639820" y="1656080"/>
                  </a:cubicBezTo>
                  <a:cubicBezTo>
                    <a:pt x="3545840" y="1649730"/>
                    <a:pt x="3404870" y="1663700"/>
                    <a:pt x="3340100" y="1672590"/>
                  </a:cubicBezTo>
                  <a:cubicBezTo>
                    <a:pt x="3309620" y="1676400"/>
                    <a:pt x="3271520" y="1686560"/>
                    <a:pt x="3271520" y="1686560"/>
                  </a:cubicBezTo>
                  <a:moveTo>
                    <a:pt x="3957320" y="2669540"/>
                  </a:moveTo>
                  <a:cubicBezTo>
                    <a:pt x="4173220" y="2674620"/>
                    <a:pt x="4297680" y="2665730"/>
                    <a:pt x="4335780" y="2653030"/>
                  </a:cubicBezTo>
                  <a:cubicBezTo>
                    <a:pt x="4349750" y="2647950"/>
                    <a:pt x="4361180" y="2637790"/>
                    <a:pt x="4361180" y="2635250"/>
                  </a:cubicBezTo>
                  <a:cubicBezTo>
                    <a:pt x="4359910" y="2631440"/>
                    <a:pt x="4321810" y="2645410"/>
                    <a:pt x="4292600" y="2647950"/>
                  </a:cubicBezTo>
                  <a:cubicBezTo>
                    <a:pt x="4239260" y="2653030"/>
                    <a:pt x="4123690" y="2650490"/>
                    <a:pt x="4069080" y="2649220"/>
                  </a:cubicBezTo>
                  <a:cubicBezTo>
                    <a:pt x="4037330" y="2649220"/>
                    <a:pt x="4011930" y="2640330"/>
                    <a:pt x="3994150" y="2645410"/>
                  </a:cubicBezTo>
                  <a:cubicBezTo>
                    <a:pt x="3980180" y="2649220"/>
                    <a:pt x="3970020" y="2664460"/>
                    <a:pt x="3963670" y="2668270"/>
                  </a:cubicBezTo>
                  <a:cubicBezTo>
                    <a:pt x="3961130" y="2669540"/>
                    <a:pt x="3957320" y="2669540"/>
                    <a:pt x="3957320" y="2669540"/>
                  </a:cubicBezTo>
                  <a:moveTo>
                    <a:pt x="5452110" y="1005840"/>
                  </a:moveTo>
                  <a:cubicBezTo>
                    <a:pt x="5476240" y="1017270"/>
                    <a:pt x="5487670" y="975360"/>
                    <a:pt x="5483860" y="972820"/>
                  </a:cubicBezTo>
                  <a:cubicBezTo>
                    <a:pt x="5481320" y="971550"/>
                    <a:pt x="5452110" y="1005840"/>
                    <a:pt x="5452110" y="1005840"/>
                  </a:cubicBezTo>
                  <a:moveTo>
                    <a:pt x="6064250" y="527050"/>
                  </a:moveTo>
                  <a:cubicBezTo>
                    <a:pt x="6223000" y="603250"/>
                    <a:pt x="6285230" y="610870"/>
                    <a:pt x="6286500" y="607060"/>
                  </a:cubicBezTo>
                  <a:cubicBezTo>
                    <a:pt x="6287770" y="600710"/>
                    <a:pt x="6164580" y="549910"/>
                    <a:pt x="6122670" y="537210"/>
                  </a:cubicBezTo>
                  <a:cubicBezTo>
                    <a:pt x="6098540" y="530860"/>
                    <a:pt x="6064250" y="527050"/>
                    <a:pt x="6064250" y="527050"/>
                  </a:cubicBezTo>
                  <a:moveTo>
                    <a:pt x="6164580" y="1240790"/>
                  </a:moveTo>
                  <a:cubicBezTo>
                    <a:pt x="6186170" y="1236980"/>
                    <a:pt x="6209030" y="1187450"/>
                    <a:pt x="6207760" y="1186180"/>
                  </a:cubicBezTo>
                  <a:cubicBezTo>
                    <a:pt x="6205220" y="1184910"/>
                    <a:pt x="6164580" y="1240790"/>
                    <a:pt x="6164580" y="1240790"/>
                  </a:cubicBezTo>
                  <a:moveTo>
                    <a:pt x="6422390" y="2138680"/>
                  </a:moveTo>
                  <a:cubicBezTo>
                    <a:pt x="6431280" y="2155190"/>
                    <a:pt x="6445250" y="2162810"/>
                    <a:pt x="6451600" y="2160270"/>
                  </a:cubicBezTo>
                  <a:cubicBezTo>
                    <a:pt x="6456680" y="2159000"/>
                    <a:pt x="6464300" y="2148840"/>
                    <a:pt x="6463030" y="2145030"/>
                  </a:cubicBezTo>
                  <a:cubicBezTo>
                    <a:pt x="6460490" y="2138680"/>
                    <a:pt x="6422390" y="2138680"/>
                    <a:pt x="6422390" y="2138680"/>
                  </a:cubicBezTo>
                  <a:moveTo>
                    <a:pt x="6684010" y="857250"/>
                  </a:moveTo>
                  <a:cubicBezTo>
                    <a:pt x="6722110" y="904240"/>
                    <a:pt x="6706870" y="938530"/>
                    <a:pt x="6717030" y="946150"/>
                  </a:cubicBezTo>
                  <a:cubicBezTo>
                    <a:pt x="6725920" y="953770"/>
                    <a:pt x="6772910" y="941070"/>
                    <a:pt x="6774180" y="930910"/>
                  </a:cubicBezTo>
                  <a:cubicBezTo>
                    <a:pt x="6777990" y="916940"/>
                    <a:pt x="6684010" y="857250"/>
                    <a:pt x="6684010" y="857250"/>
                  </a:cubicBezTo>
                  <a:moveTo>
                    <a:pt x="6856730" y="2433320"/>
                  </a:moveTo>
                  <a:cubicBezTo>
                    <a:pt x="6856730" y="2433320"/>
                    <a:pt x="6856730" y="2432050"/>
                    <a:pt x="6856730" y="2433320"/>
                  </a:cubicBezTo>
                  <a:moveTo>
                    <a:pt x="7011670" y="2467610"/>
                  </a:moveTo>
                  <a:cubicBezTo>
                    <a:pt x="7283450" y="2556510"/>
                    <a:pt x="7426960" y="2561590"/>
                    <a:pt x="7543800" y="2547620"/>
                  </a:cubicBezTo>
                  <a:cubicBezTo>
                    <a:pt x="7661910" y="2532380"/>
                    <a:pt x="7857490" y="2477770"/>
                    <a:pt x="7893050" y="2451100"/>
                  </a:cubicBezTo>
                  <a:cubicBezTo>
                    <a:pt x="7900670" y="2444750"/>
                    <a:pt x="7905750" y="2437130"/>
                    <a:pt x="7903210" y="2432050"/>
                  </a:cubicBezTo>
                  <a:cubicBezTo>
                    <a:pt x="7899400" y="2424430"/>
                    <a:pt x="7856220" y="2420620"/>
                    <a:pt x="7827010" y="2426970"/>
                  </a:cubicBezTo>
                  <a:cubicBezTo>
                    <a:pt x="7782560" y="2434590"/>
                    <a:pt x="7731760" y="2481580"/>
                    <a:pt x="7672070" y="2500630"/>
                  </a:cubicBezTo>
                  <a:cubicBezTo>
                    <a:pt x="7602220" y="2523490"/>
                    <a:pt x="7509510" y="2541270"/>
                    <a:pt x="7428230" y="2542540"/>
                  </a:cubicBezTo>
                  <a:cubicBezTo>
                    <a:pt x="7346950" y="2545080"/>
                    <a:pt x="7260590" y="2526030"/>
                    <a:pt x="7186930" y="2512060"/>
                  </a:cubicBezTo>
                  <a:cubicBezTo>
                    <a:pt x="7123430" y="2500630"/>
                    <a:pt x="7011670" y="2467610"/>
                    <a:pt x="7011670" y="246761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1325100" y="530505"/>
            <a:ext cx="4208548" cy="1737474"/>
            <a:chOff x="0" y="0"/>
            <a:chExt cx="8582660" cy="3543300"/>
          </a:xfrm>
        </p:grpSpPr>
        <p:sp>
          <p:nvSpPr>
            <p:cNvPr id="14" name="Freeform 14"/>
            <p:cNvSpPr/>
            <p:nvPr/>
          </p:nvSpPr>
          <p:spPr>
            <a:xfrm>
              <a:off x="50800" y="39370"/>
              <a:ext cx="8484870" cy="3460750"/>
            </a:xfrm>
            <a:custGeom>
              <a:avLst/>
              <a:gdLst/>
              <a:ahLst/>
              <a:cxnLst/>
              <a:rect l="l" t="t" r="r" b="b"/>
              <a:pathLst>
                <a:path w="8484870" h="3460750">
                  <a:moveTo>
                    <a:pt x="0" y="1672590"/>
                  </a:moveTo>
                  <a:cubicBezTo>
                    <a:pt x="214630" y="1323340"/>
                    <a:pt x="356870" y="1285240"/>
                    <a:pt x="382270" y="1282700"/>
                  </a:cubicBezTo>
                  <a:cubicBezTo>
                    <a:pt x="387350" y="1282700"/>
                    <a:pt x="387350" y="1286510"/>
                    <a:pt x="392430" y="1285240"/>
                  </a:cubicBezTo>
                  <a:cubicBezTo>
                    <a:pt x="420370" y="1278890"/>
                    <a:pt x="557530" y="1104900"/>
                    <a:pt x="656590" y="1052830"/>
                  </a:cubicBezTo>
                  <a:cubicBezTo>
                    <a:pt x="751840" y="1003300"/>
                    <a:pt x="869950" y="993140"/>
                    <a:pt x="975360" y="975360"/>
                  </a:cubicBezTo>
                  <a:cubicBezTo>
                    <a:pt x="1076960" y="958850"/>
                    <a:pt x="1177290" y="948690"/>
                    <a:pt x="1280160" y="947420"/>
                  </a:cubicBezTo>
                  <a:cubicBezTo>
                    <a:pt x="1383030" y="947420"/>
                    <a:pt x="1488440" y="951230"/>
                    <a:pt x="1592580" y="970280"/>
                  </a:cubicBezTo>
                  <a:cubicBezTo>
                    <a:pt x="1700530" y="988060"/>
                    <a:pt x="1811020" y="1021080"/>
                    <a:pt x="1913890" y="1059180"/>
                  </a:cubicBezTo>
                  <a:cubicBezTo>
                    <a:pt x="2014220" y="1097280"/>
                    <a:pt x="2114550" y="1144270"/>
                    <a:pt x="2204720" y="1197610"/>
                  </a:cubicBezTo>
                  <a:cubicBezTo>
                    <a:pt x="2291080" y="1248410"/>
                    <a:pt x="2420620" y="1348740"/>
                    <a:pt x="2447290" y="1370330"/>
                  </a:cubicBezTo>
                  <a:cubicBezTo>
                    <a:pt x="2452370" y="1375410"/>
                    <a:pt x="2452370" y="1380490"/>
                    <a:pt x="2456180" y="1380490"/>
                  </a:cubicBezTo>
                  <a:cubicBezTo>
                    <a:pt x="2473960" y="1375410"/>
                    <a:pt x="2499360" y="1173480"/>
                    <a:pt x="2541270" y="1069340"/>
                  </a:cubicBezTo>
                  <a:cubicBezTo>
                    <a:pt x="2586990" y="953770"/>
                    <a:pt x="2647950" y="824230"/>
                    <a:pt x="2729230" y="720090"/>
                  </a:cubicBezTo>
                  <a:cubicBezTo>
                    <a:pt x="2814320" y="613410"/>
                    <a:pt x="2934970" y="508000"/>
                    <a:pt x="3045460" y="439420"/>
                  </a:cubicBezTo>
                  <a:cubicBezTo>
                    <a:pt x="3144520" y="377190"/>
                    <a:pt x="3247390" y="336550"/>
                    <a:pt x="3355340" y="312420"/>
                  </a:cubicBezTo>
                  <a:cubicBezTo>
                    <a:pt x="3463290" y="289560"/>
                    <a:pt x="3587750" y="287020"/>
                    <a:pt x="3690620" y="299720"/>
                  </a:cubicBezTo>
                  <a:cubicBezTo>
                    <a:pt x="3780790" y="309880"/>
                    <a:pt x="3851910" y="332740"/>
                    <a:pt x="3942080" y="373380"/>
                  </a:cubicBezTo>
                  <a:cubicBezTo>
                    <a:pt x="4057650" y="424180"/>
                    <a:pt x="4216400" y="525780"/>
                    <a:pt x="4319270" y="601980"/>
                  </a:cubicBezTo>
                  <a:cubicBezTo>
                    <a:pt x="4398010" y="661670"/>
                    <a:pt x="4464050" y="731520"/>
                    <a:pt x="4514850" y="781050"/>
                  </a:cubicBezTo>
                  <a:cubicBezTo>
                    <a:pt x="4547870" y="814070"/>
                    <a:pt x="4564380" y="871220"/>
                    <a:pt x="4594860" y="868680"/>
                  </a:cubicBezTo>
                  <a:cubicBezTo>
                    <a:pt x="4649470" y="863600"/>
                    <a:pt x="4724400" y="641350"/>
                    <a:pt x="4791710" y="553720"/>
                  </a:cubicBezTo>
                  <a:cubicBezTo>
                    <a:pt x="4846320" y="482600"/>
                    <a:pt x="4894580" y="433070"/>
                    <a:pt x="4959350" y="373380"/>
                  </a:cubicBezTo>
                  <a:cubicBezTo>
                    <a:pt x="5036820" y="302260"/>
                    <a:pt x="5125720" y="217170"/>
                    <a:pt x="5226050" y="161290"/>
                  </a:cubicBezTo>
                  <a:cubicBezTo>
                    <a:pt x="5335270" y="101600"/>
                    <a:pt x="5471160" y="57150"/>
                    <a:pt x="5594350" y="33020"/>
                  </a:cubicBezTo>
                  <a:cubicBezTo>
                    <a:pt x="5711190" y="8890"/>
                    <a:pt x="5833110" y="0"/>
                    <a:pt x="5946140" y="11430"/>
                  </a:cubicBezTo>
                  <a:cubicBezTo>
                    <a:pt x="6052820" y="21590"/>
                    <a:pt x="6151880" y="54610"/>
                    <a:pt x="6250940" y="90170"/>
                  </a:cubicBezTo>
                  <a:cubicBezTo>
                    <a:pt x="6352540" y="125730"/>
                    <a:pt x="6451600" y="170180"/>
                    <a:pt x="6548120" y="223520"/>
                  </a:cubicBezTo>
                  <a:cubicBezTo>
                    <a:pt x="6650990" y="280670"/>
                    <a:pt x="6757670" y="356870"/>
                    <a:pt x="6851650" y="426720"/>
                  </a:cubicBezTo>
                  <a:cubicBezTo>
                    <a:pt x="6939280" y="491490"/>
                    <a:pt x="7023100" y="561340"/>
                    <a:pt x="7094220" y="628650"/>
                  </a:cubicBezTo>
                  <a:cubicBezTo>
                    <a:pt x="7157720" y="688340"/>
                    <a:pt x="7213600" y="745490"/>
                    <a:pt x="7263130" y="807720"/>
                  </a:cubicBezTo>
                  <a:cubicBezTo>
                    <a:pt x="7310120" y="867410"/>
                    <a:pt x="7359650" y="934720"/>
                    <a:pt x="7388860" y="994410"/>
                  </a:cubicBezTo>
                  <a:cubicBezTo>
                    <a:pt x="7411720" y="1041400"/>
                    <a:pt x="7416800" y="1122680"/>
                    <a:pt x="7433310" y="1131570"/>
                  </a:cubicBezTo>
                  <a:cubicBezTo>
                    <a:pt x="7439660" y="1135380"/>
                    <a:pt x="7442200" y="1126490"/>
                    <a:pt x="7452360" y="1126490"/>
                  </a:cubicBezTo>
                  <a:cubicBezTo>
                    <a:pt x="7496810" y="1123950"/>
                    <a:pt x="7694930" y="1135380"/>
                    <a:pt x="7806690" y="1181100"/>
                  </a:cubicBezTo>
                  <a:cubicBezTo>
                    <a:pt x="7928610" y="1230630"/>
                    <a:pt x="8056880" y="1325880"/>
                    <a:pt x="8152130" y="1430020"/>
                  </a:cubicBezTo>
                  <a:cubicBezTo>
                    <a:pt x="8251190" y="1537970"/>
                    <a:pt x="8331200" y="1687830"/>
                    <a:pt x="8387080" y="1819910"/>
                  </a:cubicBezTo>
                  <a:cubicBezTo>
                    <a:pt x="8436610" y="1940560"/>
                    <a:pt x="8472170" y="2076450"/>
                    <a:pt x="8479790" y="2188210"/>
                  </a:cubicBezTo>
                  <a:cubicBezTo>
                    <a:pt x="8484870" y="2278380"/>
                    <a:pt x="8477250" y="2350770"/>
                    <a:pt x="8446770" y="2435860"/>
                  </a:cubicBezTo>
                  <a:cubicBezTo>
                    <a:pt x="8408670" y="2542540"/>
                    <a:pt x="8333740" y="2679700"/>
                    <a:pt x="8241030" y="2767330"/>
                  </a:cubicBezTo>
                  <a:cubicBezTo>
                    <a:pt x="8143240" y="2860040"/>
                    <a:pt x="7988300" y="2932430"/>
                    <a:pt x="7872730" y="2971800"/>
                  </a:cubicBezTo>
                  <a:cubicBezTo>
                    <a:pt x="7780020" y="3002280"/>
                    <a:pt x="7710170" y="3004820"/>
                    <a:pt x="7609840" y="3011170"/>
                  </a:cubicBezTo>
                  <a:cubicBezTo>
                    <a:pt x="7475220" y="3020060"/>
                    <a:pt x="7249160" y="3016250"/>
                    <a:pt x="7133590" y="2998470"/>
                  </a:cubicBezTo>
                  <a:cubicBezTo>
                    <a:pt x="7065010" y="2988310"/>
                    <a:pt x="7019290" y="2934970"/>
                    <a:pt x="6973570" y="2952750"/>
                  </a:cubicBezTo>
                  <a:cubicBezTo>
                    <a:pt x="6916420" y="2974340"/>
                    <a:pt x="6892290" y="3106420"/>
                    <a:pt x="6836410" y="3168650"/>
                  </a:cubicBezTo>
                  <a:cubicBezTo>
                    <a:pt x="6783070" y="3228340"/>
                    <a:pt x="6718300" y="3277870"/>
                    <a:pt x="6648450" y="3318510"/>
                  </a:cubicBezTo>
                  <a:cubicBezTo>
                    <a:pt x="6577330" y="3360420"/>
                    <a:pt x="6497320" y="3390900"/>
                    <a:pt x="6410960" y="3412490"/>
                  </a:cubicBezTo>
                  <a:cubicBezTo>
                    <a:pt x="6311900" y="3437890"/>
                    <a:pt x="6187440" y="3460750"/>
                    <a:pt x="6087110" y="3453130"/>
                  </a:cubicBezTo>
                  <a:cubicBezTo>
                    <a:pt x="5996940" y="3445510"/>
                    <a:pt x="5922010" y="3412490"/>
                    <a:pt x="5834380" y="3382010"/>
                  </a:cubicBezTo>
                  <a:cubicBezTo>
                    <a:pt x="5732780" y="3345180"/>
                    <a:pt x="5614670" y="3291840"/>
                    <a:pt x="5515610" y="3243580"/>
                  </a:cubicBezTo>
                  <a:cubicBezTo>
                    <a:pt x="5426710" y="3200400"/>
                    <a:pt x="5342890" y="3154680"/>
                    <a:pt x="5266690" y="3108960"/>
                  </a:cubicBezTo>
                  <a:cubicBezTo>
                    <a:pt x="5198110" y="3068320"/>
                    <a:pt x="5140960" y="3032760"/>
                    <a:pt x="5080000" y="2985770"/>
                  </a:cubicBezTo>
                  <a:cubicBezTo>
                    <a:pt x="5012690" y="2932430"/>
                    <a:pt x="4937760" y="2800350"/>
                    <a:pt x="4885690" y="2804160"/>
                  </a:cubicBezTo>
                  <a:cubicBezTo>
                    <a:pt x="4845050" y="2806700"/>
                    <a:pt x="4832350" y="2887980"/>
                    <a:pt x="4785360" y="2928620"/>
                  </a:cubicBezTo>
                  <a:cubicBezTo>
                    <a:pt x="4718050" y="2987040"/>
                    <a:pt x="4606290" y="3061970"/>
                    <a:pt x="4500880" y="3098800"/>
                  </a:cubicBezTo>
                  <a:cubicBezTo>
                    <a:pt x="4390390" y="3138170"/>
                    <a:pt x="4245610" y="3143250"/>
                    <a:pt x="4136390" y="3152140"/>
                  </a:cubicBezTo>
                  <a:cubicBezTo>
                    <a:pt x="4047490" y="3158490"/>
                    <a:pt x="3980180" y="3159760"/>
                    <a:pt x="3892550" y="3154680"/>
                  </a:cubicBezTo>
                  <a:cubicBezTo>
                    <a:pt x="3788410" y="3148330"/>
                    <a:pt x="3661410" y="3129280"/>
                    <a:pt x="3552190" y="3108960"/>
                  </a:cubicBezTo>
                  <a:cubicBezTo>
                    <a:pt x="3448050" y="3088640"/>
                    <a:pt x="3345180" y="3061970"/>
                    <a:pt x="3248660" y="3034030"/>
                  </a:cubicBezTo>
                  <a:cubicBezTo>
                    <a:pt x="3159760" y="3008630"/>
                    <a:pt x="3086100" y="2992120"/>
                    <a:pt x="2993390" y="2950210"/>
                  </a:cubicBezTo>
                  <a:cubicBezTo>
                    <a:pt x="2867660" y="2893060"/>
                    <a:pt x="2659380" y="2767330"/>
                    <a:pt x="2573020" y="2702560"/>
                  </a:cubicBezTo>
                  <a:cubicBezTo>
                    <a:pt x="2529840" y="2669540"/>
                    <a:pt x="2496820" y="2616200"/>
                    <a:pt x="2484120" y="2617470"/>
                  </a:cubicBezTo>
                  <a:cubicBezTo>
                    <a:pt x="2481580" y="2617470"/>
                    <a:pt x="2482850" y="2621280"/>
                    <a:pt x="2479040" y="2623820"/>
                  </a:cubicBezTo>
                  <a:cubicBezTo>
                    <a:pt x="2457450" y="2644140"/>
                    <a:pt x="2334260" y="2744470"/>
                    <a:pt x="2242820" y="2783840"/>
                  </a:cubicBezTo>
                  <a:cubicBezTo>
                    <a:pt x="2137410" y="2828290"/>
                    <a:pt x="1982470" y="2847340"/>
                    <a:pt x="1873250" y="2861310"/>
                  </a:cubicBezTo>
                  <a:cubicBezTo>
                    <a:pt x="1786890" y="2872740"/>
                    <a:pt x="1723390" y="2874010"/>
                    <a:pt x="1639570" y="2871470"/>
                  </a:cubicBezTo>
                  <a:cubicBezTo>
                    <a:pt x="1543050" y="2868930"/>
                    <a:pt x="1430020" y="2858770"/>
                    <a:pt x="1327150" y="2840990"/>
                  </a:cubicBezTo>
                  <a:cubicBezTo>
                    <a:pt x="1221740" y="2821940"/>
                    <a:pt x="1113790" y="2791460"/>
                    <a:pt x="1013460" y="2760980"/>
                  </a:cubicBezTo>
                  <a:cubicBezTo>
                    <a:pt x="920750" y="2731770"/>
                    <a:pt x="831850" y="2700020"/>
                    <a:pt x="745490" y="2661920"/>
                  </a:cubicBezTo>
                  <a:cubicBezTo>
                    <a:pt x="661670" y="2626360"/>
                    <a:pt x="579120" y="2590800"/>
                    <a:pt x="505460" y="2542540"/>
                  </a:cubicBezTo>
                  <a:cubicBezTo>
                    <a:pt x="433070" y="2495550"/>
                    <a:pt x="364490" y="2435860"/>
                    <a:pt x="306070" y="2374900"/>
                  </a:cubicBezTo>
                  <a:cubicBezTo>
                    <a:pt x="250190" y="2316480"/>
                    <a:pt x="203200" y="2256790"/>
                    <a:pt x="161290" y="2183130"/>
                  </a:cubicBezTo>
                  <a:cubicBezTo>
                    <a:pt x="111760" y="2099310"/>
                    <a:pt x="62230" y="1986280"/>
                    <a:pt x="35560" y="1894840"/>
                  </a:cubicBezTo>
                  <a:cubicBezTo>
                    <a:pt x="12700" y="1817370"/>
                    <a:pt x="0" y="1672590"/>
                    <a:pt x="0" y="1672590"/>
                  </a:cubicBezTo>
                  <a:moveTo>
                    <a:pt x="933450" y="1878330"/>
                  </a:moveTo>
                  <a:cubicBezTo>
                    <a:pt x="1083310" y="1884680"/>
                    <a:pt x="1075690" y="1865630"/>
                    <a:pt x="1085850" y="1849120"/>
                  </a:cubicBezTo>
                  <a:cubicBezTo>
                    <a:pt x="1102360" y="1818640"/>
                    <a:pt x="1181100" y="1742440"/>
                    <a:pt x="1173480" y="1734820"/>
                  </a:cubicBezTo>
                  <a:cubicBezTo>
                    <a:pt x="1164590" y="1724660"/>
                    <a:pt x="933450" y="1878330"/>
                    <a:pt x="933450" y="1878330"/>
                  </a:cubicBezTo>
                  <a:moveTo>
                    <a:pt x="1504950" y="1421130"/>
                  </a:moveTo>
                  <a:cubicBezTo>
                    <a:pt x="1579880" y="1459230"/>
                    <a:pt x="1574800" y="1477010"/>
                    <a:pt x="1586230" y="1482090"/>
                  </a:cubicBezTo>
                  <a:cubicBezTo>
                    <a:pt x="1602740" y="1489710"/>
                    <a:pt x="1680210" y="1468120"/>
                    <a:pt x="1680210" y="1459230"/>
                  </a:cubicBezTo>
                  <a:cubicBezTo>
                    <a:pt x="1680210" y="1449070"/>
                    <a:pt x="1592580" y="1431290"/>
                    <a:pt x="1560830" y="1424940"/>
                  </a:cubicBezTo>
                  <a:cubicBezTo>
                    <a:pt x="1537970" y="1421130"/>
                    <a:pt x="1504950" y="1421130"/>
                    <a:pt x="1504950" y="1421130"/>
                  </a:cubicBezTo>
                  <a:moveTo>
                    <a:pt x="1550670" y="2388870"/>
                  </a:moveTo>
                  <a:cubicBezTo>
                    <a:pt x="1831340" y="2393950"/>
                    <a:pt x="1840230" y="2396490"/>
                    <a:pt x="1842770" y="2391410"/>
                  </a:cubicBezTo>
                  <a:cubicBezTo>
                    <a:pt x="1849120" y="2381250"/>
                    <a:pt x="1837690" y="2329180"/>
                    <a:pt x="1818640" y="2320290"/>
                  </a:cubicBezTo>
                  <a:cubicBezTo>
                    <a:pt x="1795780" y="2307590"/>
                    <a:pt x="1738630" y="2348230"/>
                    <a:pt x="1695450" y="2359660"/>
                  </a:cubicBezTo>
                  <a:cubicBezTo>
                    <a:pt x="1649730" y="2372360"/>
                    <a:pt x="1550670" y="2388870"/>
                    <a:pt x="1550670" y="2388870"/>
                  </a:cubicBezTo>
                  <a:moveTo>
                    <a:pt x="3271520" y="1686560"/>
                  </a:moveTo>
                  <a:cubicBezTo>
                    <a:pt x="3622040" y="1694180"/>
                    <a:pt x="3841750" y="1695450"/>
                    <a:pt x="3868420" y="1695450"/>
                  </a:cubicBezTo>
                  <a:cubicBezTo>
                    <a:pt x="3872230" y="1695450"/>
                    <a:pt x="3874770" y="1695450"/>
                    <a:pt x="3874770" y="1695450"/>
                  </a:cubicBezTo>
                  <a:cubicBezTo>
                    <a:pt x="3874770" y="1694180"/>
                    <a:pt x="3722370" y="1659890"/>
                    <a:pt x="3639820" y="1656080"/>
                  </a:cubicBezTo>
                  <a:cubicBezTo>
                    <a:pt x="3545840" y="1649730"/>
                    <a:pt x="3404870" y="1663700"/>
                    <a:pt x="3340100" y="1672590"/>
                  </a:cubicBezTo>
                  <a:cubicBezTo>
                    <a:pt x="3309620" y="1676400"/>
                    <a:pt x="3271520" y="1686560"/>
                    <a:pt x="3271520" y="1686560"/>
                  </a:cubicBezTo>
                  <a:moveTo>
                    <a:pt x="3957320" y="2669540"/>
                  </a:moveTo>
                  <a:cubicBezTo>
                    <a:pt x="4173220" y="2674620"/>
                    <a:pt x="4297680" y="2665730"/>
                    <a:pt x="4335780" y="2653030"/>
                  </a:cubicBezTo>
                  <a:cubicBezTo>
                    <a:pt x="4349750" y="2647950"/>
                    <a:pt x="4361180" y="2637790"/>
                    <a:pt x="4361180" y="2635250"/>
                  </a:cubicBezTo>
                  <a:cubicBezTo>
                    <a:pt x="4359910" y="2631440"/>
                    <a:pt x="4321810" y="2645410"/>
                    <a:pt x="4292600" y="2647950"/>
                  </a:cubicBezTo>
                  <a:cubicBezTo>
                    <a:pt x="4239260" y="2653030"/>
                    <a:pt x="4123690" y="2650490"/>
                    <a:pt x="4069080" y="2649220"/>
                  </a:cubicBezTo>
                  <a:cubicBezTo>
                    <a:pt x="4037330" y="2649220"/>
                    <a:pt x="4011930" y="2640330"/>
                    <a:pt x="3994150" y="2645410"/>
                  </a:cubicBezTo>
                  <a:cubicBezTo>
                    <a:pt x="3980180" y="2649220"/>
                    <a:pt x="3970020" y="2664460"/>
                    <a:pt x="3963670" y="2668270"/>
                  </a:cubicBezTo>
                  <a:cubicBezTo>
                    <a:pt x="3961130" y="2669540"/>
                    <a:pt x="3957320" y="2669540"/>
                    <a:pt x="3957320" y="2669540"/>
                  </a:cubicBezTo>
                  <a:moveTo>
                    <a:pt x="5452110" y="1005840"/>
                  </a:moveTo>
                  <a:cubicBezTo>
                    <a:pt x="5476240" y="1017270"/>
                    <a:pt x="5487670" y="975360"/>
                    <a:pt x="5483860" y="972820"/>
                  </a:cubicBezTo>
                  <a:cubicBezTo>
                    <a:pt x="5481320" y="971550"/>
                    <a:pt x="5452110" y="1005840"/>
                    <a:pt x="5452110" y="1005840"/>
                  </a:cubicBezTo>
                  <a:moveTo>
                    <a:pt x="6064250" y="527050"/>
                  </a:moveTo>
                  <a:cubicBezTo>
                    <a:pt x="6223000" y="603250"/>
                    <a:pt x="6285230" y="610870"/>
                    <a:pt x="6286500" y="607060"/>
                  </a:cubicBezTo>
                  <a:cubicBezTo>
                    <a:pt x="6287770" y="600710"/>
                    <a:pt x="6164580" y="549910"/>
                    <a:pt x="6122670" y="537210"/>
                  </a:cubicBezTo>
                  <a:cubicBezTo>
                    <a:pt x="6098540" y="530860"/>
                    <a:pt x="6064250" y="527050"/>
                    <a:pt x="6064250" y="527050"/>
                  </a:cubicBezTo>
                  <a:moveTo>
                    <a:pt x="6164580" y="1240790"/>
                  </a:moveTo>
                  <a:cubicBezTo>
                    <a:pt x="6186170" y="1236980"/>
                    <a:pt x="6209030" y="1187450"/>
                    <a:pt x="6207760" y="1186180"/>
                  </a:cubicBezTo>
                  <a:cubicBezTo>
                    <a:pt x="6205220" y="1184910"/>
                    <a:pt x="6164580" y="1240790"/>
                    <a:pt x="6164580" y="1240790"/>
                  </a:cubicBezTo>
                  <a:moveTo>
                    <a:pt x="6422390" y="2138680"/>
                  </a:moveTo>
                  <a:cubicBezTo>
                    <a:pt x="6431280" y="2155190"/>
                    <a:pt x="6445250" y="2162810"/>
                    <a:pt x="6451600" y="2160270"/>
                  </a:cubicBezTo>
                  <a:cubicBezTo>
                    <a:pt x="6456680" y="2159000"/>
                    <a:pt x="6464300" y="2148840"/>
                    <a:pt x="6463030" y="2145030"/>
                  </a:cubicBezTo>
                  <a:cubicBezTo>
                    <a:pt x="6460490" y="2138680"/>
                    <a:pt x="6422390" y="2138680"/>
                    <a:pt x="6422390" y="2138680"/>
                  </a:cubicBezTo>
                  <a:moveTo>
                    <a:pt x="6684010" y="857250"/>
                  </a:moveTo>
                  <a:cubicBezTo>
                    <a:pt x="6722110" y="904240"/>
                    <a:pt x="6706870" y="938530"/>
                    <a:pt x="6717030" y="946150"/>
                  </a:cubicBezTo>
                  <a:cubicBezTo>
                    <a:pt x="6725920" y="953770"/>
                    <a:pt x="6772910" y="941070"/>
                    <a:pt x="6774180" y="930910"/>
                  </a:cubicBezTo>
                  <a:cubicBezTo>
                    <a:pt x="6777990" y="916940"/>
                    <a:pt x="6684010" y="857250"/>
                    <a:pt x="6684010" y="857250"/>
                  </a:cubicBezTo>
                  <a:moveTo>
                    <a:pt x="6856730" y="2433320"/>
                  </a:moveTo>
                  <a:cubicBezTo>
                    <a:pt x="6856730" y="2433320"/>
                    <a:pt x="6856730" y="2432050"/>
                    <a:pt x="6856730" y="2433320"/>
                  </a:cubicBezTo>
                  <a:moveTo>
                    <a:pt x="7011670" y="2467610"/>
                  </a:moveTo>
                  <a:cubicBezTo>
                    <a:pt x="7283450" y="2556510"/>
                    <a:pt x="7426960" y="2561590"/>
                    <a:pt x="7543800" y="2547620"/>
                  </a:cubicBezTo>
                  <a:cubicBezTo>
                    <a:pt x="7661910" y="2532380"/>
                    <a:pt x="7857490" y="2477770"/>
                    <a:pt x="7893050" y="2451100"/>
                  </a:cubicBezTo>
                  <a:cubicBezTo>
                    <a:pt x="7900670" y="2444750"/>
                    <a:pt x="7905750" y="2437130"/>
                    <a:pt x="7903210" y="2432050"/>
                  </a:cubicBezTo>
                  <a:cubicBezTo>
                    <a:pt x="7899400" y="2424430"/>
                    <a:pt x="7856220" y="2420620"/>
                    <a:pt x="7827010" y="2426970"/>
                  </a:cubicBezTo>
                  <a:cubicBezTo>
                    <a:pt x="7782560" y="2434590"/>
                    <a:pt x="7731760" y="2481580"/>
                    <a:pt x="7672070" y="2500630"/>
                  </a:cubicBezTo>
                  <a:cubicBezTo>
                    <a:pt x="7602220" y="2523490"/>
                    <a:pt x="7509510" y="2541270"/>
                    <a:pt x="7428230" y="2542540"/>
                  </a:cubicBezTo>
                  <a:cubicBezTo>
                    <a:pt x="7346950" y="2545080"/>
                    <a:pt x="7260590" y="2526030"/>
                    <a:pt x="7186930" y="2512060"/>
                  </a:cubicBezTo>
                  <a:cubicBezTo>
                    <a:pt x="7123430" y="2500630"/>
                    <a:pt x="7011670" y="2467610"/>
                    <a:pt x="7011670" y="246761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 rot="834973" flipH="1">
            <a:off x="-1718281" y="2928885"/>
            <a:ext cx="4671060" cy="6453969"/>
          </a:xfrm>
          <a:custGeom>
            <a:avLst/>
            <a:gdLst/>
            <a:ahLst/>
            <a:cxnLst/>
            <a:rect l="l" t="t" r="r" b="b"/>
            <a:pathLst>
              <a:path w="4671060" h="6453969">
                <a:moveTo>
                  <a:pt x="4671060" y="0"/>
                </a:moveTo>
                <a:lnTo>
                  <a:pt x="0" y="0"/>
                </a:lnTo>
                <a:lnTo>
                  <a:pt x="0" y="6453969"/>
                </a:lnTo>
                <a:lnTo>
                  <a:pt x="4671060" y="6453969"/>
                </a:lnTo>
                <a:lnTo>
                  <a:pt x="467106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 rot="834973" flipH="1">
            <a:off x="-508838" y="6710004"/>
            <a:ext cx="2665504" cy="3682907"/>
          </a:xfrm>
          <a:custGeom>
            <a:avLst/>
            <a:gdLst/>
            <a:ahLst/>
            <a:cxnLst/>
            <a:rect l="l" t="t" r="r" b="b"/>
            <a:pathLst>
              <a:path w="2665504" h="3682907">
                <a:moveTo>
                  <a:pt x="2665503" y="0"/>
                </a:moveTo>
                <a:lnTo>
                  <a:pt x="0" y="0"/>
                </a:lnTo>
                <a:lnTo>
                  <a:pt x="0" y="3682906"/>
                </a:lnTo>
                <a:lnTo>
                  <a:pt x="2665503" y="3682906"/>
                </a:lnTo>
                <a:lnTo>
                  <a:pt x="266550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/>
          <p:cNvSpPr/>
          <p:nvPr/>
        </p:nvSpPr>
        <p:spPr>
          <a:xfrm rot="-1127404">
            <a:off x="15555065" y="2713620"/>
            <a:ext cx="4671060" cy="6453969"/>
          </a:xfrm>
          <a:custGeom>
            <a:avLst/>
            <a:gdLst/>
            <a:ahLst/>
            <a:cxnLst/>
            <a:rect l="l" t="t" r="r" b="b"/>
            <a:pathLst>
              <a:path w="4671060" h="6453969">
                <a:moveTo>
                  <a:pt x="0" y="0"/>
                </a:moveTo>
                <a:lnTo>
                  <a:pt x="4671060" y="0"/>
                </a:lnTo>
                <a:lnTo>
                  <a:pt x="4671060" y="6453969"/>
                </a:lnTo>
                <a:lnTo>
                  <a:pt x="0" y="64539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/>
          <p:cNvSpPr/>
          <p:nvPr/>
        </p:nvSpPr>
        <p:spPr>
          <a:xfrm rot="-1127404">
            <a:off x="16594050" y="6754392"/>
            <a:ext cx="2593090" cy="3582853"/>
          </a:xfrm>
          <a:custGeom>
            <a:avLst/>
            <a:gdLst/>
            <a:ahLst/>
            <a:cxnLst/>
            <a:rect l="l" t="t" r="r" b="b"/>
            <a:pathLst>
              <a:path w="2593090" h="3582853">
                <a:moveTo>
                  <a:pt x="0" y="0"/>
                </a:moveTo>
                <a:lnTo>
                  <a:pt x="2593090" y="0"/>
                </a:lnTo>
                <a:lnTo>
                  <a:pt x="2593090" y="3582854"/>
                </a:lnTo>
                <a:lnTo>
                  <a:pt x="0" y="35828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0" y="-540003"/>
            <a:ext cx="5514532" cy="2316104"/>
          </a:xfrm>
          <a:custGeom>
            <a:avLst/>
            <a:gdLst/>
            <a:ahLst/>
            <a:cxnLst/>
            <a:rect l="l" t="t" r="r" b="b"/>
            <a:pathLst>
              <a:path w="5514532" h="2316104">
                <a:moveTo>
                  <a:pt x="0" y="0"/>
                </a:moveTo>
                <a:lnTo>
                  <a:pt x="5514532" y="0"/>
                </a:lnTo>
                <a:lnTo>
                  <a:pt x="5514532" y="2316103"/>
                </a:lnTo>
                <a:lnTo>
                  <a:pt x="0" y="23161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/>
          <p:nvPr/>
        </p:nvSpPr>
        <p:spPr>
          <a:xfrm flipH="1">
            <a:off x="12774238" y="-540003"/>
            <a:ext cx="5514532" cy="2316104"/>
          </a:xfrm>
          <a:custGeom>
            <a:avLst/>
            <a:gdLst/>
            <a:ahLst/>
            <a:cxnLst/>
            <a:rect l="l" t="t" r="r" b="b"/>
            <a:pathLst>
              <a:path w="5514532" h="2316104">
                <a:moveTo>
                  <a:pt x="5514532" y="0"/>
                </a:moveTo>
                <a:lnTo>
                  <a:pt x="0" y="0"/>
                </a:lnTo>
                <a:lnTo>
                  <a:pt x="0" y="2316103"/>
                </a:lnTo>
                <a:lnTo>
                  <a:pt x="5514532" y="2316103"/>
                </a:lnTo>
                <a:lnTo>
                  <a:pt x="5514532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3285172" y="2006917"/>
            <a:ext cx="1631633" cy="2156460"/>
            <a:chOff x="0" y="0"/>
            <a:chExt cx="2175510" cy="2875280"/>
          </a:xfrm>
        </p:grpSpPr>
        <p:sp>
          <p:nvSpPr>
            <p:cNvPr id="24" name="Freeform 24"/>
            <p:cNvSpPr/>
            <p:nvPr/>
          </p:nvSpPr>
          <p:spPr>
            <a:xfrm>
              <a:off x="40640" y="48260"/>
              <a:ext cx="2087880" cy="2783840"/>
            </a:xfrm>
            <a:custGeom>
              <a:avLst/>
              <a:gdLst/>
              <a:ahLst/>
              <a:cxnLst/>
              <a:rect l="l" t="t" r="r" b="b"/>
              <a:pathLst>
                <a:path w="2087880" h="2783840">
                  <a:moveTo>
                    <a:pt x="398780" y="86360"/>
                  </a:moveTo>
                  <a:cubicBezTo>
                    <a:pt x="193040" y="629920"/>
                    <a:pt x="161290" y="812800"/>
                    <a:pt x="143510" y="946150"/>
                  </a:cubicBezTo>
                  <a:cubicBezTo>
                    <a:pt x="129540" y="1045210"/>
                    <a:pt x="116840" y="1113790"/>
                    <a:pt x="125730" y="1207770"/>
                  </a:cubicBezTo>
                  <a:cubicBezTo>
                    <a:pt x="138430" y="1322070"/>
                    <a:pt x="180340" y="1469390"/>
                    <a:pt x="231140" y="1581150"/>
                  </a:cubicBezTo>
                  <a:cubicBezTo>
                    <a:pt x="279400" y="1685290"/>
                    <a:pt x="350520" y="1783080"/>
                    <a:pt x="416560" y="1863090"/>
                  </a:cubicBezTo>
                  <a:cubicBezTo>
                    <a:pt x="476250" y="1934210"/>
                    <a:pt x="538480" y="1998980"/>
                    <a:pt x="604520" y="2045970"/>
                  </a:cubicBezTo>
                  <a:cubicBezTo>
                    <a:pt x="662940" y="2086610"/>
                    <a:pt x="721360" y="2114550"/>
                    <a:pt x="787400" y="2133600"/>
                  </a:cubicBezTo>
                  <a:cubicBezTo>
                    <a:pt x="858520" y="2152650"/>
                    <a:pt x="947420" y="2161540"/>
                    <a:pt x="1016000" y="2153920"/>
                  </a:cubicBezTo>
                  <a:cubicBezTo>
                    <a:pt x="1076960" y="2147570"/>
                    <a:pt x="1134110" y="2127250"/>
                    <a:pt x="1181100" y="2101850"/>
                  </a:cubicBezTo>
                  <a:cubicBezTo>
                    <a:pt x="1224280" y="2077720"/>
                    <a:pt x="1264920" y="2048510"/>
                    <a:pt x="1289050" y="2010410"/>
                  </a:cubicBezTo>
                  <a:cubicBezTo>
                    <a:pt x="1313180" y="1972310"/>
                    <a:pt x="1322070" y="1917700"/>
                    <a:pt x="1328420" y="1873250"/>
                  </a:cubicBezTo>
                  <a:cubicBezTo>
                    <a:pt x="1334770" y="1832610"/>
                    <a:pt x="1334770" y="1794510"/>
                    <a:pt x="1330960" y="1755140"/>
                  </a:cubicBezTo>
                  <a:cubicBezTo>
                    <a:pt x="1327150" y="1714500"/>
                    <a:pt x="1322070" y="1667510"/>
                    <a:pt x="1304290" y="1634490"/>
                  </a:cubicBezTo>
                  <a:cubicBezTo>
                    <a:pt x="1287780" y="1606550"/>
                    <a:pt x="1259840" y="1564640"/>
                    <a:pt x="1235710" y="1567180"/>
                  </a:cubicBezTo>
                  <a:cubicBezTo>
                    <a:pt x="1202690" y="1569720"/>
                    <a:pt x="1150620" y="1671320"/>
                    <a:pt x="1127760" y="1731010"/>
                  </a:cubicBezTo>
                  <a:cubicBezTo>
                    <a:pt x="1106170" y="1793240"/>
                    <a:pt x="1107440" y="1871980"/>
                    <a:pt x="1104900" y="1934210"/>
                  </a:cubicBezTo>
                  <a:cubicBezTo>
                    <a:pt x="1102360" y="1986280"/>
                    <a:pt x="1096010" y="2033270"/>
                    <a:pt x="1108710" y="2080260"/>
                  </a:cubicBezTo>
                  <a:cubicBezTo>
                    <a:pt x="1121410" y="2129790"/>
                    <a:pt x="1156970" y="2176780"/>
                    <a:pt x="1186180" y="2222500"/>
                  </a:cubicBezTo>
                  <a:cubicBezTo>
                    <a:pt x="1214120" y="2266950"/>
                    <a:pt x="1236980" y="2308860"/>
                    <a:pt x="1281430" y="2349500"/>
                  </a:cubicBezTo>
                  <a:cubicBezTo>
                    <a:pt x="1342390" y="2406650"/>
                    <a:pt x="1447800" y="2467610"/>
                    <a:pt x="1539240" y="2513330"/>
                  </a:cubicBezTo>
                  <a:cubicBezTo>
                    <a:pt x="1634490" y="2559050"/>
                    <a:pt x="1748790" y="2600960"/>
                    <a:pt x="1841500" y="2623820"/>
                  </a:cubicBezTo>
                  <a:cubicBezTo>
                    <a:pt x="1916430" y="2644140"/>
                    <a:pt x="2014220" y="2637790"/>
                    <a:pt x="2051050" y="2656840"/>
                  </a:cubicBezTo>
                  <a:cubicBezTo>
                    <a:pt x="2066290" y="2664460"/>
                    <a:pt x="2073910" y="2674620"/>
                    <a:pt x="2078990" y="2686050"/>
                  </a:cubicBezTo>
                  <a:cubicBezTo>
                    <a:pt x="2084070" y="2697480"/>
                    <a:pt x="2087880" y="2712720"/>
                    <a:pt x="2084070" y="2726690"/>
                  </a:cubicBezTo>
                  <a:cubicBezTo>
                    <a:pt x="2078990" y="2741930"/>
                    <a:pt x="2061210" y="2764790"/>
                    <a:pt x="2045970" y="2772410"/>
                  </a:cubicBezTo>
                  <a:cubicBezTo>
                    <a:pt x="2034540" y="2778760"/>
                    <a:pt x="2018030" y="2780030"/>
                    <a:pt x="2005330" y="2774950"/>
                  </a:cubicBezTo>
                  <a:cubicBezTo>
                    <a:pt x="1990090" y="2769870"/>
                    <a:pt x="1968500" y="2749550"/>
                    <a:pt x="1960880" y="2735580"/>
                  </a:cubicBezTo>
                  <a:cubicBezTo>
                    <a:pt x="1955800" y="2722880"/>
                    <a:pt x="1955800" y="2706370"/>
                    <a:pt x="1960880" y="2693670"/>
                  </a:cubicBezTo>
                  <a:cubicBezTo>
                    <a:pt x="1967230" y="2678430"/>
                    <a:pt x="1987550" y="2658110"/>
                    <a:pt x="2002790" y="2651760"/>
                  </a:cubicBezTo>
                  <a:cubicBezTo>
                    <a:pt x="2016760" y="2647950"/>
                    <a:pt x="2032000" y="2647950"/>
                    <a:pt x="2044700" y="2654300"/>
                  </a:cubicBezTo>
                  <a:cubicBezTo>
                    <a:pt x="2058670" y="2660650"/>
                    <a:pt x="2078990" y="2683510"/>
                    <a:pt x="2084070" y="2698750"/>
                  </a:cubicBezTo>
                  <a:cubicBezTo>
                    <a:pt x="2087880" y="2711450"/>
                    <a:pt x="2086610" y="2726690"/>
                    <a:pt x="2080260" y="2739390"/>
                  </a:cubicBezTo>
                  <a:cubicBezTo>
                    <a:pt x="2072640" y="2753360"/>
                    <a:pt x="2053590" y="2771140"/>
                    <a:pt x="2033270" y="2776220"/>
                  </a:cubicBezTo>
                  <a:cubicBezTo>
                    <a:pt x="2002790" y="2783840"/>
                    <a:pt x="1958340" y="2768600"/>
                    <a:pt x="1910080" y="2757170"/>
                  </a:cubicBezTo>
                  <a:cubicBezTo>
                    <a:pt x="1838960" y="2743200"/>
                    <a:pt x="1727200" y="2712720"/>
                    <a:pt x="1651000" y="2686050"/>
                  </a:cubicBezTo>
                  <a:cubicBezTo>
                    <a:pt x="1587500" y="2664460"/>
                    <a:pt x="1536700" y="2640330"/>
                    <a:pt x="1482090" y="2613660"/>
                  </a:cubicBezTo>
                  <a:cubicBezTo>
                    <a:pt x="1427480" y="2585720"/>
                    <a:pt x="1375410" y="2555240"/>
                    <a:pt x="1324610" y="2523490"/>
                  </a:cubicBezTo>
                  <a:cubicBezTo>
                    <a:pt x="1276350" y="2491740"/>
                    <a:pt x="1228090" y="2461260"/>
                    <a:pt x="1187450" y="2420620"/>
                  </a:cubicBezTo>
                  <a:cubicBezTo>
                    <a:pt x="1146810" y="2379980"/>
                    <a:pt x="1112520" y="2329180"/>
                    <a:pt x="1080770" y="2277110"/>
                  </a:cubicBezTo>
                  <a:cubicBezTo>
                    <a:pt x="1045210" y="2219960"/>
                    <a:pt x="1004570" y="2151380"/>
                    <a:pt x="989330" y="2089150"/>
                  </a:cubicBezTo>
                  <a:cubicBezTo>
                    <a:pt x="975360" y="2032000"/>
                    <a:pt x="980440" y="1979930"/>
                    <a:pt x="982980" y="1918970"/>
                  </a:cubicBezTo>
                  <a:cubicBezTo>
                    <a:pt x="985520" y="1847850"/>
                    <a:pt x="991870" y="1760220"/>
                    <a:pt x="1009650" y="1687830"/>
                  </a:cubicBezTo>
                  <a:cubicBezTo>
                    <a:pt x="1026160" y="1623060"/>
                    <a:pt x="1047750" y="1551940"/>
                    <a:pt x="1079500" y="1504950"/>
                  </a:cubicBezTo>
                  <a:cubicBezTo>
                    <a:pt x="1103630" y="1469390"/>
                    <a:pt x="1131570" y="1431290"/>
                    <a:pt x="1168400" y="1424940"/>
                  </a:cubicBezTo>
                  <a:cubicBezTo>
                    <a:pt x="1211580" y="1417320"/>
                    <a:pt x="1285240" y="1456690"/>
                    <a:pt x="1327150" y="1488440"/>
                  </a:cubicBezTo>
                  <a:cubicBezTo>
                    <a:pt x="1366520" y="1517650"/>
                    <a:pt x="1395730" y="1559560"/>
                    <a:pt x="1416050" y="1604010"/>
                  </a:cubicBezTo>
                  <a:cubicBezTo>
                    <a:pt x="1436370" y="1649730"/>
                    <a:pt x="1443990" y="1708150"/>
                    <a:pt x="1447800" y="1760220"/>
                  </a:cubicBezTo>
                  <a:cubicBezTo>
                    <a:pt x="1451610" y="1809750"/>
                    <a:pt x="1449070" y="1858010"/>
                    <a:pt x="1437640" y="1908810"/>
                  </a:cubicBezTo>
                  <a:cubicBezTo>
                    <a:pt x="1423670" y="1967230"/>
                    <a:pt x="1403350" y="2040890"/>
                    <a:pt x="1366520" y="2090420"/>
                  </a:cubicBezTo>
                  <a:cubicBezTo>
                    <a:pt x="1330960" y="2141220"/>
                    <a:pt x="1275080" y="2180590"/>
                    <a:pt x="1216660" y="2209800"/>
                  </a:cubicBezTo>
                  <a:cubicBezTo>
                    <a:pt x="1155700" y="2240280"/>
                    <a:pt x="1082040" y="2261870"/>
                    <a:pt x="1007110" y="2266950"/>
                  </a:cubicBezTo>
                  <a:cubicBezTo>
                    <a:pt x="924560" y="2273300"/>
                    <a:pt x="821690" y="2261870"/>
                    <a:pt x="739140" y="2236470"/>
                  </a:cubicBezTo>
                  <a:cubicBezTo>
                    <a:pt x="661670" y="2213610"/>
                    <a:pt x="593090" y="2176780"/>
                    <a:pt x="525780" y="2128520"/>
                  </a:cubicBezTo>
                  <a:cubicBezTo>
                    <a:pt x="452120" y="2076450"/>
                    <a:pt x="384810" y="2005330"/>
                    <a:pt x="320040" y="1926590"/>
                  </a:cubicBezTo>
                  <a:cubicBezTo>
                    <a:pt x="247650" y="1836420"/>
                    <a:pt x="171450" y="1728470"/>
                    <a:pt x="120650" y="1612900"/>
                  </a:cubicBezTo>
                  <a:cubicBezTo>
                    <a:pt x="66040" y="1489710"/>
                    <a:pt x="22860" y="1325880"/>
                    <a:pt x="10160" y="1201420"/>
                  </a:cubicBezTo>
                  <a:cubicBezTo>
                    <a:pt x="0" y="1102360"/>
                    <a:pt x="17780" y="1016000"/>
                    <a:pt x="27940" y="927100"/>
                  </a:cubicBezTo>
                  <a:cubicBezTo>
                    <a:pt x="36830" y="842010"/>
                    <a:pt x="52070" y="759460"/>
                    <a:pt x="68580" y="676910"/>
                  </a:cubicBezTo>
                  <a:cubicBezTo>
                    <a:pt x="85090" y="596900"/>
                    <a:pt x="97790" y="528320"/>
                    <a:pt x="125730" y="439420"/>
                  </a:cubicBezTo>
                  <a:cubicBezTo>
                    <a:pt x="163830" y="318770"/>
                    <a:pt x="247650" y="80010"/>
                    <a:pt x="289560" y="27940"/>
                  </a:cubicBezTo>
                  <a:cubicBezTo>
                    <a:pt x="303530" y="11430"/>
                    <a:pt x="313690" y="6350"/>
                    <a:pt x="326390" y="2540"/>
                  </a:cubicBezTo>
                  <a:cubicBezTo>
                    <a:pt x="340360" y="0"/>
                    <a:pt x="358140" y="2540"/>
                    <a:pt x="370840" y="8890"/>
                  </a:cubicBezTo>
                  <a:cubicBezTo>
                    <a:pt x="382270" y="15240"/>
                    <a:pt x="394970" y="29210"/>
                    <a:pt x="398780" y="43180"/>
                  </a:cubicBezTo>
                  <a:cubicBezTo>
                    <a:pt x="403860" y="55880"/>
                    <a:pt x="398780" y="86360"/>
                    <a:pt x="398780" y="86360"/>
                  </a:cubicBezTo>
                </a:path>
              </a:pathLst>
            </a:custGeom>
            <a:solidFill>
              <a:srgbClr val="84391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993005" y="4069080"/>
            <a:ext cx="188595" cy="184785"/>
            <a:chOff x="0" y="0"/>
            <a:chExt cx="251460" cy="246380"/>
          </a:xfrm>
        </p:grpSpPr>
        <p:sp>
          <p:nvSpPr>
            <p:cNvPr id="26" name="Freeform 26"/>
            <p:cNvSpPr/>
            <p:nvPr/>
          </p:nvSpPr>
          <p:spPr>
            <a:xfrm>
              <a:off x="50800" y="49530"/>
              <a:ext cx="148590" cy="151130"/>
            </a:xfrm>
            <a:custGeom>
              <a:avLst/>
              <a:gdLst/>
              <a:ahLst/>
              <a:cxnLst/>
              <a:rect l="l" t="t" r="r" b="b"/>
              <a:pathLst>
                <a:path w="148590" h="151130">
                  <a:moveTo>
                    <a:pt x="148590" y="54610"/>
                  </a:moveTo>
                  <a:cubicBezTo>
                    <a:pt x="129540" y="134620"/>
                    <a:pt x="120650" y="142240"/>
                    <a:pt x="107950" y="146050"/>
                  </a:cubicBezTo>
                  <a:cubicBezTo>
                    <a:pt x="90170" y="151130"/>
                    <a:pt x="53340" y="149860"/>
                    <a:pt x="36830" y="142240"/>
                  </a:cubicBezTo>
                  <a:cubicBezTo>
                    <a:pt x="24130" y="135890"/>
                    <a:pt x="16510" y="125730"/>
                    <a:pt x="11430" y="115570"/>
                  </a:cubicBezTo>
                  <a:cubicBezTo>
                    <a:pt x="5080" y="105410"/>
                    <a:pt x="0" y="93980"/>
                    <a:pt x="0" y="81280"/>
                  </a:cubicBezTo>
                  <a:cubicBezTo>
                    <a:pt x="1270" y="62230"/>
                    <a:pt x="16510" y="29210"/>
                    <a:pt x="29210" y="16510"/>
                  </a:cubicBezTo>
                  <a:cubicBezTo>
                    <a:pt x="38100" y="7620"/>
                    <a:pt x="49530" y="2540"/>
                    <a:pt x="62230" y="1270"/>
                  </a:cubicBezTo>
                  <a:cubicBezTo>
                    <a:pt x="81280" y="0"/>
                    <a:pt x="129540" y="22860"/>
                    <a:pt x="129540" y="22860"/>
                  </a:cubicBezTo>
                </a:path>
              </a:pathLst>
            </a:custGeom>
            <a:solidFill>
              <a:srgbClr val="84391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232255" y="1815465"/>
            <a:ext cx="1233488" cy="2009775"/>
            <a:chOff x="0" y="0"/>
            <a:chExt cx="1644650" cy="2679700"/>
          </a:xfrm>
        </p:grpSpPr>
        <p:sp>
          <p:nvSpPr>
            <p:cNvPr id="28" name="Freeform 28"/>
            <p:cNvSpPr/>
            <p:nvPr/>
          </p:nvSpPr>
          <p:spPr>
            <a:xfrm>
              <a:off x="46990" y="46990"/>
              <a:ext cx="1553210" cy="2584450"/>
            </a:xfrm>
            <a:custGeom>
              <a:avLst/>
              <a:gdLst/>
              <a:ahLst/>
              <a:cxnLst/>
              <a:rect l="l" t="t" r="r" b="b"/>
              <a:pathLst>
                <a:path w="1553210" h="2584450">
                  <a:moveTo>
                    <a:pt x="610870" y="7620"/>
                  </a:moveTo>
                  <a:cubicBezTo>
                    <a:pt x="944880" y="191770"/>
                    <a:pt x="1079500" y="306070"/>
                    <a:pt x="1176020" y="393700"/>
                  </a:cubicBezTo>
                  <a:cubicBezTo>
                    <a:pt x="1257300" y="466090"/>
                    <a:pt x="1329690" y="539750"/>
                    <a:pt x="1385570" y="608330"/>
                  </a:cubicBezTo>
                  <a:cubicBezTo>
                    <a:pt x="1431290" y="665480"/>
                    <a:pt x="1469390" y="712470"/>
                    <a:pt x="1496060" y="773430"/>
                  </a:cubicBezTo>
                  <a:cubicBezTo>
                    <a:pt x="1522730" y="834390"/>
                    <a:pt x="1541780" y="900430"/>
                    <a:pt x="1546860" y="972820"/>
                  </a:cubicBezTo>
                  <a:cubicBezTo>
                    <a:pt x="1553210" y="1056640"/>
                    <a:pt x="1541780" y="1165860"/>
                    <a:pt x="1517650" y="1249680"/>
                  </a:cubicBezTo>
                  <a:cubicBezTo>
                    <a:pt x="1494790" y="1327150"/>
                    <a:pt x="1464310" y="1397000"/>
                    <a:pt x="1416050" y="1460500"/>
                  </a:cubicBezTo>
                  <a:cubicBezTo>
                    <a:pt x="1361440" y="1529080"/>
                    <a:pt x="1273810" y="1591310"/>
                    <a:pt x="1196340" y="1640840"/>
                  </a:cubicBezTo>
                  <a:cubicBezTo>
                    <a:pt x="1123950" y="1687830"/>
                    <a:pt x="1041400" y="1727200"/>
                    <a:pt x="966470" y="1750060"/>
                  </a:cubicBezTo>
                  <a:cubicBezTo>
                    <a:pt x="901700" y="1770380"/>
                    <a:pt x="834390" y="1786890"/>
                    <a:pt x="773430" y="1780540"/>
                  </a:cubicBezTo>
                  <a:cubicBezTo>
                    <a:pt x="715010" y="1776730"/>
                    <a:pt x="656590" y="1751330"/>
                    <a:pt x="607060" y="1723390"/>
                  </a:cubicBezTo>
                  <a:cubicBezTo>
                    <a:pt x="561340" y="1699260"/>
                    <a:pt x="518160" y="1661160"/>
                    <a:pt x="483870" y="1626870"/>
                  </a:cubicBezTo>
                  <a:cubicBezTo>
                    <a:pt x="453390" y="1596390"/>
                    <a:pt x="427990" y="1563370"/>
                    <a:pt x="408940" y="1530350"/>
                  </a:cubicBezTo>
                  <a:cubicBezTo>
                    <a:pt x="393700" y="1502410"/>
                    <a:pt x="375920" y="1477010"/>
                    <a:pt x="375920" y="1446530"/>
                  </a:cubicBezTo>
                  <a:cubicBezTo>
                    <a:pt x="375920" y="1412240"/>
                    <a:pt x="394970" y="1365250"/>
                    <a:pt x="415290" y="1337310"/>
                  </a:cubicBezTo>
                  <a:cubicBezTo>
                    <a:pt x="434340" y="1311910"/>
                    <a:pt x="458470" y="1291590"/>
                    <a:pt x="492760" y="1281430"/>
                  </a:cubicBezTo>
                  <a:cubicBezTo>
                    <a:pt x="542290" y="1267460"/>
                    <a:pt x="632460" y="1282700"/>
                    <a:pt x="694690" y="1296670"/>
                  </a:cubicBezTo>
                  <a:cubicBezTo>
                    <a:pt x="750570" y="1310640"/>
                    <a:pt x="802640" y="1334770"/>
                    <a:pt x="848360" y="1360170"/>
                  </a:cubicBezTo>
                  <a:cubicBezTo>
                    <a:pt x="889000" y="1384300"/>
                    <a:pt x="923290" y="1410970"/>
                    <a:pt x="953770" y="1442720"/>
                  </a:cubicBezTo>
                  <a:cubicBezTo>
                    <a:pt x="985520" y="1474470"/>
                    <a:pt x="1016000" y="1515110"/>
                    <a:pt x="1037590" y="1550670"/>
                  </a:cubicBezTo>
                  <a:cubicBezTo>
                    <a:pt x="1055370" y="1579880"/>
                    <a:pt x="1066800" y="1600200"/>
                    <a:pt x="1076960" y="1637030"/>
                  </a:cubicBezTo>
                  <a:cubicBezTo>
                    <a:pt x="1092200" y="1699260"/>
                    <a:pt x="1111250" y="1813560"/>
                    <a:pt x="1099820" y="1888490"/>
                  </a:cubicBezTo>
                  <a:cubicBezTo>
                    <a:pt x="1089660" y="1953260"/>
                    <a:pt x="1061720" y="2007870"/>
                    <a:pt x="1028700" y="2061210"/>
                  </a:cubicBezTo>
                  <a:cubicBezTo>
                    <a:pt x="994410" y="2118360"/>
                    <a:pt x="947420" y="2167890"/>
                    <a:pt x="892810" y="2219960"/>
                  </a:cubicBezTo>
                  <a:cubicBezTo>
                    <a:pt x="825500" y="2283460"/>
                    <a:pt x="722630" y="2354580"/>
                    <a:pt x="648970" y="2404110"/>
                  </a:cubicBezTo>
                  <a:cubicBezTo>
                    <a:pt x="593090" y="2442210"/>
                    <a:pt x="547370" y="2473960"/>
                    <a:pt x="495300" y="2498090"/>
                  </a:cubicBezTo>
                  <a:cubicBezTo>
                    <a:pt x="448310" y="2519680"/>
                    <a:pt x="408940" y="2529840"/>
                    <a:pt x="353060" y="2542540"/>
                  </a:cubicBezTo>
                  <a:cubicBezTo>
                    <a:pt x="275590" y="2560320"/>
                    <a:pt x="124460" y="2584450"/>
                    <a:pt x="73660" y="2581910"/>
                  </a:cubicBezTo>
                  <a:cubicBezTo>
                    <a:pt x="53340" y="2579370"/>
                    <a:pt x="43180" y="2576830"/>
                    <a:pt x="31750" y="2569210"/>
                  </a:cubicBezTo>
                  <a:cubicBezTo>
                    <a:pt x="20320" y="2561590"/>
                    <a:pt x="8890" y="2548890"/>
                    <a:pt x="6350" y="2534920"/>
                  </a:cubicBezTo>
                  <a:cubicBezTo>
                    <a:pt x="1270" y="2518410"/>
                    <a:pt x="7620" y="2487930"/>
                    <a:pt x="16510" y="2472690"/>
                  </a:cubicBezTo>
                  <a:cubicBezTo>
                    <a:pt x="24130" y="2461260"/>
                    <a:pt x="38100" y="2452370"/>
                    <a:pt x="52070" y="2448560"/>
                  </a:cubicBezTo>
                  <a:cubicBezTo>
                    <a:pt x="69850" y="2446020"/>
                    <a:pt x="100330" y="2451100"/>
                    <a:pt x="114300" y="2462530"/>
                  </a:cubicBezTo>
                  <a:cubicBezTo>
                    <a:pt x="128270" y="2475230"/>
                    <a:pt x="138430" y="2503170"/>
                    <a:pt x="137160" y="2522220"/>
                  </a:cubicBezTo>
                  <a:cubicBezTo>
                    <a:pt x="134620" y="2540000"/>
                    <a:pt x="118110" y="2565400"/>
                    <a:pt x="101600" y="2574290"/>
                  </a:cubicBezTo>
                  <a:cubicBezTo>
                    <a:pt x="85090" y="2581910"/>
                    <a:pt x="54610" y="2580640"/>
                    <a:pt x="38100" y="2573020"/>
                  </a:cubicBezTo>
                  <a:cubicBezTo>
                    <a:pt x="25400" y="2567940"/>
                    <a:pt x="13970" y="2553970"/>
                    <a:pt x="8890" y="2542540"/>
                  </a:cubicBezTo>
                  <a:cubicBezTo>
                    <a:pt x="2540" y="2529840"/>
                    <a:pt x="0" y="2513330"/>
                    <a:pt x="3810" y="2499360"/>
                  </a:cubicBezTo>
                  <a:cubicBezTo>
                    <a:pt x="8890" y="2482850"/>
                    <a:pt x="21590" y="2463800"/>
                    <a:pt x="45720" y="2451100"/>
                  </a:cubicBezTo>
                  <a:cubicBezTo>
                    <a:pt x="93980" y="2426970"/>
                    <a:pt x="247650" y="2440940"/>
                    <a:pt x="318770" y="2428240"/>
                  </a:cubicBezTo>
                  <a:cubicBezTo>
                    <a:pt x="365760" y="2419350"/>
                    <a:pt x="394970" y="2413000"/>
                    <a:pt x="434340" y="2396490"/>
                  </a:cubicBezTo>
                  <a:cubicBezTo>
                    <a:pt x="480060" y="2374900"/>
                    <a:pt x="524510" y="2343150"/>
                    <a:pt x="576580" y="2307590"/>
                  </a:cubicBezTo>
                  <a:cubicBezTo>
                    <a:pt x="643890" y="2261870"/>
                    <a:pt x="740410" y="2194560"/>
                    <a:pt x="800100" y="2138680"/>
                  </a:cubicBezTo>
                  <a:cubicBezTo>
                    <a:pt x="847090" y="2095500"/>
                    <a:pt x="885190" y="2053590"/>
                    <a:pt x="913130" y="2009140"/>
                  </a:cubicBezTo>
                  <a:cubicBezTo>
                    <a:pt x="939800" y="1971040"/>
                    <a:pt x="962660" y="1938020"/>
                    <a:pt x="969010" y="1888490"/>
                  </a:cubicBezTo>
                  <a:cubicBezTo>
                    <a:pt x="980440" y="1818640"/>
                    <a:pt x="958850" y="1686560"/>
                    <a:pt x="934720" y="1625600"/>
                  </a:cubicBezTo>
                  <a:cubicBezTo>
                    <a:pt x="919480" y="1586230"/>
                    <a:pt x="897890" y="1564640"/>
                    <a:pt x="875030" y="1539240"/>
                  </a:cubicBezTo>
                  <a:cubicBezTo>
                    <a:pt x="852170" y="1515110"/>
                    <a:pt x="828040" y="1492250"/>
                    <a:pt x="798830" y="1474470"/>
                  </a:cubicBezTo>
                  <a:cubicBezTo>
                    <a:pt x="764540" y="1452880"/>
                    <a:pt x="722630" y="1427480"/>
                    <a:pt x="678180" y="1422400"/>
                  </a:cubicBezTo>
                  <a:cubicBezTo>
                    <a:pt x="627380" y="1417320"/>
                    <a:pt x="516890" y="1435100"/>
                    <a:pt x="506730" y="1460500"/>
                  </a:cubicBezTo>
                  <a:cubicBezTo>
                    <a:pt x="499110" y="1479550"/>
                    <a:pt x="535940" y="1512570"/>
                    <a:pt x="557530" y="1537970"/>
                  </a:cubicBezTo>
                  <a:cubicBezTo>
                    <a:pt x="582930" y="1565910"/>
                    <a:pt x="615950" y="1596390"/>
                    <a:pt x="650240" y="1617980"/>
                  </a:cubicBezTo>
                  <a:cubicBezTo>
                    <a:pt x="684530" y="1639570"/>
                    <a:pt x="722630" y="1662430"/>
                    <a:pt x="764540" y="1668780"/>
                  </a:cubicBezTo>
                  <a:cubicBezTo>
                    <a:pt x="810260" y="1675130"/>
                    <a:pt x="864870" y="1662430"/>
                    <a:pt x="919480" y="1645920"/>
                  </a:cubicBezTo>
                  <a:cubicBezTo>
                    <a:pt x="984250" y="1626870"/>
                    <a:pt x="1060450" y="1590040"/>
                    <a:pt x="1125220" y="1550670"/>
                  </a:cubicBezTo>
                  <a:cubicBezTo>
                    <a:pt x="1192530" y="1510030"/>
                    <a:pt x="1267460" y="1461770"/>
                    <a:pt x="1314450" y="1404620"/>
                  </a:cubicBezTo>
                  <a:cubicBezTo>
                    <a:pt x="1357630" y="1355090"/>
                    <a:pt x="1383030" y="1297940"/>
                    <a:pt x="1403350" y="1233170"/>
                  </a:cubicBezTo>
                  <a:cubicBezTo>
                    <a:pt x="1424940" y="1163320"/>
                    <a:pt x="1437640" y="1068070"/>
                    <a:pt x="1433830" y="996950"/>
                  </a:cubicBezTo>
                  <a:cubicBezTo>
                    <a:pt x="1431290" y="938530"/>
                    <a:pt x="1418590" y="886460"/>
                    <a:pt x="1397000" y="835660"/>
                  </a:cubicBezTo>
                  <a:cubicBezTo>
                    <a:pt x="1375410" y="783590"/>
                    <a:pt x="1342390" y="741680"/>
                    <a:pt x="1300480" y="690880"/>
                  </a:cubicBezTo>
                  <a:cubicBezTo>
                    <a:pt x="1248410" y="626110"/>
                    <a:pt x="1178560" y="556260"/>
                    <a:pt x="1101090" y="486410"/>
                  </a:cubicBezTo>
                  <a:cubicBezTo>
                    <a:pt x="1009650" y="403860"/>
                    <a:pt x="886460" y="298450"/>
                    <a:pt x="784860" y="232410"/>
                  </a:cubicBezTo>
                  <a:cubicBezTo>
                    <a:pt x="701040" y="179070"/>
                    <a:pt x="577850" y="146050"/>
                    <a:pt x="542290" y="111760"/>
                  </a:cubicBezTo>
                  <a:cubicBezTo>
                    <a:pt x="528320" y="97790"/>
                    <a:pt x="523240" y="86360"/>
                    <a:pt x="520700" y="72390"/>
                  </a:cubicBezTo>
                  <a:cubicBezTo>
                    <a:pt x="519430" y="58420"/>
                    <a:pt x="523240" y="40640"/>
                    <a:pt x="530860" y="29210"/>
                  </a:cubicBezTo>
                  <a:cubicBezTo>
                    <a:pt x="538480" y="17780"/>
                    <a:pt x="553720" y="7620"/>
                    <a:pt x="566420" y="3810"/>
                  </a:cubicBezTo>
                  <a:cubicBezTo>
                    <a:pt x="580390" y="0"/>
                    <a:pt x="610870" y="7620"/>
                    <a:pt x="610870" y="7620"/>
                  </a:cubicBezTo>
                </a:path>
              </a:pathLst>
            </a:custGeom>
            <a:solidFill>
              <a:srgbClr val="84391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952220" y="3706178"/>
            <a:ext cx="184785" cy="189548"/>
            <a:chOff x="0" y="0"/>
            <a:chExt cx="246380" cy="252730"/>
          </a:xfrm>
        </p:grpSpPr>
        <p:sp>
          <p:nvSpPr>
            <p:cNvPr id="30" name="Freeform 30"/>
            <p:cNvSpPr/>
            <p:nvPr/>
          </p:nvSpPr>
          <p:spPr>
            <a:xfrm>
              <a:off x="44450" y="49530"/>
              <a:ext cx="148590" cy="154940"/>
            </a:xfrm>
            <a:custGeom>
              <a:avLst/>
              <a:gdLst/>
              <a:ahLst/>
              <a:cxnLst/>
              <a:rect l="l" t="t" r="r" b="b"/>
              <a:pathLst>
                <a:path w="148590" h="154940">
                  <a:moveTo>
                    <a:pt x="148590" y="53340"/>
                  </a:moveTo>
                  <a:cubicBezTo>
                    <a:pt x="144780" y="107950"/>
                    <a:pt x="121920" y="135890"/>
                    <a:pt x="106680" y="146050"/>
                  </a:cubicBezTo>
                  <a:cubicBezTo>
                    <a:pt x="95250" y="152400"/>
                    <a:pt x="83820" y="154940"/>
                    <a:pt x="71120" y="152400"/>
                  </a:cubicBezTo>
                  <a:cubicBezTo>
                    <a:pt x="52070" y="148590"/>
                    <a:pt x="21590" y="133350"/>
                    <a:pt x="10160" y="115570"/>
                  </a:cubicBezTo>
                  <a:cubicBezTo>
                    <a:pt x="0" y="97790"/>
                    <a:pt x="0" y="62230"/>
                    <a:pt x="6350" y="44450"/>
                  </a:cubicBezTo>
                  <a:cubicBezTo>
                    <a:pt x="10160" y="31750"/>
                    <a:pt x="19050" y="22860"/>
                    <a:pt x="27940" y="16510"/>
                  </a:cubicBezTo>
                  <a:cubicBezTo>
                    <a:pt x="38100" y="8890"/>
                    <a:pt x="48260" y="2540"/>
                    <a:pt x="62230" y="1270"/>
                  </a:cubicBezTo>
                  <a:cubicBezTo>
                    <a:pt x="80010" y="0"/>
                    <a:pt x="129540" y="22860"/>
                    <a:pt x="129540" y="22860"/>
                  </a:cubicBezTo>
                </a:path>
              </a:pathLst>
            </a:custGeom>
            <a:solidFill>
              <a:srgbClr val="84391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277678" y="2068830"/>
            <a:ext cx="9930765" cy="1178242"/>
            <a:chOff x="0" y="0"/>
            <a:chExt cx="13241020" cy="1570990"/>
          </a:xfrm>
        </p:grpSpPr>
        <p:sp>
          <p:nvSpPr>
            <p:cNvPr id="32" name="Freeform 32"/>
            <p:cNvSpPr/>
            <p:nvPr/>
          </p:nvSpPr>
          <p:spPr>
            <a:xfrm>
              <a:off x="44450" y="-7620"/>
              <a:ext cx="13149580" cy="1584960"/>
            </a:xfrm>
            <a:custGeom>
              <a:avLst/>
              <a:gdLst/>
              <a:ahLst/>
              <a:cxnLst/>
              <a:rect l="l" t="t" r="r" b="b"/>
              <a:pathLst>
                <a:path w="13149580" h="1584960">
                  <a:moveTo>
                    <a:pt x="646430" y="147320"/>
                  </a:moveTo>
                  <a:cubicBezTo>
                    <a:pt x="2399030" y="170180"/>
                    <a:pt x="3577590" y="137160"/>
                    <a:pt x="4888230" y="121920"/>
                  </a:cubicBezTo>
                  <a:cubicBezTo>
                    <a:pt x="6879590" y="99060"/>
                    <a:pt x="11661140" y="0"/>
                    <a:pt x="12412980" y="58420"/>
                  </a:cubicBezTo>
                  <a:cubicBezTo>
                    <a:pt x="12546330" y="68580"/>
                    <a:pt x="12573000" y="71120"/>
                    <a:pt x="12646660" y="96520"/>
                  </a:cubicBezTo>
                  <a:cubicBezTo>
                    <a:pt x="12721590" y="121920"/>
                    <a:pt x="12795250" y="160020"/>
                    <a:pt x="12857480" y="208280"/>
                  </a:cubicBezTo>
                  <a:cubicBezTo>
                    <a:pt x="12919710" y="255270"/>
                    <a:pt x="12976861" y="316230"/>
                    <a:pt x="13020039" y="379730"/>
                  </a:cubicBezTo>
                  <a:cubicBezTo>
                    <a:pt x="13064489" y="444500"/>
                    <a:pt x="13098780" y="520700"/>
                    <a:pt x="13120370" y="595630"/>
                  </a:cubicBezTo>
                  <a:cubicBezTo>
                    <a:pt x="13140689" y="671830"/>
                    <a:pt x="13149580" y="754380"/>
                    <a:pt x="13145770" y="831850"/>
                  </a:cubicBezTo>
                  <a:cubicBezTo>
                    <a:pt x="13141961" y="910590"/>
                    <a:pt x="13124180" y="991870"/>
                    <a:pt x="13094970" y="1064260"/>
                  </a:cubicBezTo>
                  <a:cubicBezTo>
                    <a:pt x="13065761" y="1136650"/>
                    <a:pt x="13022580" y="1207770"/>
                    <a:pt x="12971780" y="1267460"/>
                  </a:cubicBezTo>
                  <a:cubicBezTo>
                    <a:pt x="12920980" y="1327150"/>
                    <a:pt x="12857480" y="1380490"/>
                    <a:pt x="12791440" y="1421130"/>
                  </a:cubicBezTo>
                  <a:cubicBezTo>
                    <a:pt x="12724130" y="1461770"/>
                    <a:pt x="12646660" y="1492250"/>
                    <a:pt x="12570460" y="1508760"/>
                  </a:cubicBezTo>
                  <a:cubicBezTo>
                    <a:pt x="12494260" y="1526540"/>
                    <a:pt x="12410440" y="1530350"/>
                    <a:pt x="12332970" y="1522730"/>
                  </a:cubicBezTo>
                  <a:cubicBezTo>
                    <a:pt x="12255500" y="1513840"/>
                    <a:pt x="12175490" y="1490980"/>
                    <a:pt x="12104370" y="1457960"/>
                  </a:cubicBezTo>
                  <a:cubicBezTo>
                    <a:pt x="12033250" y="1426210"/>
                    <a:pt x="11964670" y="1379220"/>
                    <a:pt x="11907520" y="1324610"/>
                  </a:cubicBezTo>
                  <a:cubicBezTo>
                    <a:pt x="11851640" y="1271270"/>
                    <a:pt x="11800840" y="1205230"/>
                    <a:pt x="11764010" y="1136650"/>
                  </a:cubicBezTo>
                  <a:cubicBezTo>
                    <a:pt x="11727180" y="1066800"/>
                    <a:pt x="11700510" y="988060"/>
                    <a:pt x="11687810" y="910590"/>
                  </a:cubicBezTo>
                  <a:cubicBezTo>
                    <a:pt x="11675110" y="834390"/>
                    <a:pt x="11675110" y="750570"/>
                    <a:pt x="11687810" y="673100"/>
                  </a:cubicBezTo>
                  <a:cubicBezTo>
                    <a:pt x="11700510" y="596900"/>
                    <a:pt x="11727180" y="516890"/>
                    <a:pt x="11764010" y="448310"/>
                  </a:cubicBezTo>
                  <a:cubicBezTo>
                    <a:pt x="11800840" y="379730"/>
                    <a:pt x="11851640" y="312420"/>
                    <a:pt x="11907520" y="259080"/>
                  </a:cubicBezTo>
                  <a:cubicBezTo>
                    <a:pt x="11964670" y="205740"/>
                    <a:pt x="12033250" y="158750"/>
                    <a:pt x="12104370" y="125730"/>
                  </a:cubicBezTo>
                  <a:cubicBezTo>
                    <a:pt x="12175490" y="92710"/>
                    <a:pt x="12255500" y="71120"/>
                    <a:pt x="12332970" y="62230"/>
                  </a:cubicBezTo>
                  <a:cubicBezTo>
                    <a:pt x="12411710" y="54610"/>
                    <a:pt x="12494260" y="58420"/>
                    <a:pt x="12570460" y="74930"/>
                  </a:cubicBezTo>
                  <a:cubicBezTo>
                    <a:pt x="12646660" y="92710"/>
                    <a:pt x="12724130" y="123190"/>
                    <a:pt x="12791440" y="163830"/>
                  </a:cubicBezTo>
                  <a:cubicBezTo>
                    <a:pt x="12858750" y="203200"/>
                    <a:pt x="12922250" y="257810"/>
                    <a:pt x="12971780" y="317500"/>
                  </a:cubicBezTo>
                  <a:cubicBezTo>
                    <a:pt x="13022580" y="377190"/>
                    <a:pt x="13065761" y="448310"/>
                    <a:pt x="13094970" y="520700"/>
                  </a:cubicBezTo>
                  <a:cubicBezTo>
                    <a:pt x="13124180" y="593090"/>
                    <a:pt x="13141961" y="674370"/>
                    <a:pt x="13145770" y="753110"/>
                  </a:cubicBezTo>
                  <a:cubicBezTo>
                    <a:pt x="13149580" y="830580"/>
                    <a:pt x="13140689" y="913130"/>
                    <a:pt x="13120370" y="989330"/>
                  </a:cubicBezTo>
                  <a:cubicBezTo>
                    <a:pt x="13098780" y="1064260"/>
                    <a:pt x="13064489" y="1139190"/>
                    <a:pt x="13020039" y="1203960"/>
                  </a:cubicBezTo>
                  <a:cubicBezTo>
                    <a:pt x="12976861" y="1268730"/>
                    <a:pt x="12918440" y="1329690"/>
                    <a:pt x="12856210" y="1376680"/>
                  </a:cubicBezTo>
                  <a:cubicBezTo>
                    <a:pt x="12793980" y="1423670"/>
                    <a:pt x="12720320" y="1463040"/>
                    <a:pt x="12646660" y="1488440"/>
                  </a:cubicBezTo>
                  <a:cubicBezTo>
                    <a:pt x="12573000" y="1512570"/>
                    <a:pt x="12546330" y="1516380"/>
                    <a:pt x="12412980" y="1526540"/>
                  </a:cubicBezTo>
                  <a:cubicBezTo>
                    <a:pt x="11661140" y="1584960"/>
                    <a:pt x="6879590" y="1484630"/>
                    <a:pt x="4888230" y="1463040"/>
                  </a:cubicBezTo>
                  <a:cubicBezTo>
                    <a:pt x="3577590" y="1447800"/>
                    <a:pt x="2399030" y="1413510"/>
                    <a:pt x="1628140" y="1416050"/>
                  </a:cubicBezTo>
                  <a:cubicBezTo>
                    <a:pt x="1206500" y="1417320"/>
                    <a:pt x="831850" y="1446530"/>
                    <a:pt x="646430" y="1436370"/>
                  </a:cubicBezTo>
                  <a:cubicBezTo>
                    <a:pt x="572770" y="1432560"/>
                    <a:pt x="542290" y="1430020"/>
                    <a:pt x="492760" y="1418590"/>
                  </a:cubicBezTo>
                  <a:cubicBezTo>
                    <a:pt x="441960" y="1405890"/>
                    <a:pt x="392430" y="1386840"/>
                    <a:pt x="346710" y="1362710"/>
                  </a:cubicBezTo>
                  <a:cubicBezTo>
                    <a:pt x="300990" y="1338580"/>
                    <a:pt x="257810" y="1309370"/>
                    <a:pt x="219710" y="1275080"/>
                  </a:cubicBezTo>
                  <a:cubicBezTo>
                    <a:pt x="180340" y="1240790"/>
                    <a:pt x="144780" y="1200150"/>
                    <a:pt x="115570" y="1158240"/>
                  </a:cubicBezTo>
                  <a:cubicBezTo>
                    <a:pt x="86360" y="1116330"/>
                    <a:pt x="62230" y="1069340"/>
                    <a:pt x="44450" y="1021080"/>
                  </a:cubicBezTo>
                  <a:cubicBezTo>
                    <a:pt x="25400" y="972820"/>
                    <a:pt x="12700" y="920750"/>
                    <a:pt x="6350" y="869950"/>
                  </a:cubicBezTo>
                  <a:cubicBezTo>
                    <a:pt x="0" y="819150"/>
                    <a:pt x="0" y="765810"/>
                    <a:pt x="6350" y="715010"/>
                  </a:cubicBezTo>
                  <a:cubicBezTo>
                    <a:pt x="12700" y="662940"/>
                    <a:pt x="25400" y="612140"/>
                    <a:pt x="44450" y="563880"/>
                  </a:cubicBezTo>
                  <a:cubicBezTo>
                    <a:pt x="62230" y="515620"/>
                    <a:pt x="86360" y="468630"/>
                    <a:pt x="115570" y="425450"/>
                  </a:cubicBezTo>
                  <a:cubicBezTo>
                    <a:pt x="144780" y="383540"/>
                    <a:pt x="180340" y="344170"/>
                    <a:pt x="219710" y="309880"/>
                  </a:cubicBezTo>
                  <a:cubicBezTo>
                    <a:pt x="257810" y="275590"/>
                    <a:pt x="300990" y="245110"/>
                    <a:pt x="346710" y="220980"/>
                  </a:cubicBezTo>
                  <a:cubicBezTo>
                    <a:pt x="392430" y="198120"/>
                    <a:pt x="441960" y="179070"/>
                    <a:pt x="492760" y="166370"/>
                  </a:cubicBezTo>
                  <a:cubicBezTo>
                    <a:pt x="542290" y="153670"/>
                    <a:pt x="646430" y="147320"/>
                    <a:pt x="646430" y="147320"/>
                  </a:cubicBezTo>
                </a:path>
              </a:pathLst>
            </a:custGeom>
            <a:solidFill>
              <a:srgbClr val="FDE6B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491615" y="9612630"/>
            <a:ext cx="1241108" cy="327660"/>
            <a:chOff x="0" y="0"/>
            <a:chExt cx="1654810" cy="436880"/>
          </a:xfrm>
        </p:grpSpPr>
        <p:sp>
          <p:nvSpPr>
            <p:cNvPr id="36" name="Freeform 36"/>
            <p:cNvSpPr/>
            <p:nvPr/>
          </p:nvSpPr>
          <p:spPr>
            <a:xfrm>
              <a:off x="45720" y="45720"/>
              <a:ext cx="1562100" cy="342900"/>
            </a:xfrm>
            <a:custGeom>
              <a:avLst/>
              <a:gdLst/>
              <a:ahLst/>
              <a:cxnLst/>
              <a:rect l="l" t="t" r="r" b="b"/>
              <a:pathLst>
                <a:path w="1562100" h="342900">
                  <a:moveTo>
                    <a:pt x="72390" y="105410"/>
                  </a:moveTo>
                  <a:cubicBezTo>
                    <a:pt x="375920" y="82550"/>
                    <a:pt x="401320" y="101600"/>
                    <a:pt x="426720" y="120650"/>
                  </a:cubicBezTo>
                  <a:cubicBezTo>
                    <a:pt x="449580" y="138430"/>
                    <a:pt x="457200" y="181610"/>
                    <a:pt x="481330" y="184150"/>
                  </a:cubicBezTo>
                  <a:cubicBezTo>
                    <a:pt x="518160" y="187960"/>
                    <a:pt x="586740" y="100330"/>
                    <a:pt x="629920" y="72390"/>
                  </a:cubicBezTo>
                  <a:cubicBezTo>
                    <a:pt x="661670" y="52070"/>
                    <a:pt x="684530" y="38100"/>
                    <a:pt x="716280" y="26670"/>
                  </a:cubicBezTo>
                  <a:cubicBezTo>
                    <a:pt x="748030" y="15240"/>
                    <a:pt x="786130" y="7620"/>
                    <a:pt x="821690" y="5080"/>
                  </a:cubicBezTo>
                  <a:cubicBezTo>
                    <a:pt x="854710" y="2540"/>
                    <a:pt x="890270" y="0"/>
                    <a:pt x="920750" y="10160"/>
                  </a:cubicBezTo>
                  <a:cubicBezTo>
                    <a:pt x="949960" y="20320"/>
                    <a:pt x="977900" y="43180"/>
                    <a:pt x="1000760" y="64770"/>
                  </a:cubicBezTo>
                  <a:cubicBezTo>
                    <a:pt x="1021080" y="83820"/>
                    <a:pt x="1031240" y="113030"/>
                    <a:pt x="1052830" y="130810"/>
                  </a:cubicBezTo>
                  <a:cubicBezTo>
                    <a:pt x="1076960" y="148590"/>
                    <a:pt x="1099820" y="161290"/>
                    <a:pt x="1139190" y="167640"/>
                  </a:cubicBezTo>
                  <a:cubicBezTo>
                    <a:pt x="1214120" y="180340"/>
                    <a:pt x="1413510" y="135890"/>
                    <a:pt x="1475740" y="143510"/>
                  </a:cubicBezTo>
                  <a:cubicBezTo>
                    <a:pt x="1499870" y="146050"/>
                    <a:pt x="1512570" y="149860"/>
                    <a:pt x="1526540" y="158750"/>
                  </a:cubicBezTo>
                  <a:cubicBezTo>
                    <a:pt x="1539240" y="168910"/>
                    <a:pt x="1551940" y="186690"/>
                    <a:pt x="1557020" y="201930"/>
                  </a:cubicBezTo>
                  <a:cubicBezTo>
                    <a:pt x="1560830" y="218440"/>
                    <a:pt x="1560830" y="240030"/>
                    <a:pt x="1554480" y="255270"/>
                  </a:cubicBezTo>
                  <a:cubicBezTo>
                    <a:pt x="1549400" y="270510"/>
                    <a:pt x="1535430" y="287020"/>
                    <a:pt x="1521460" y="295910"/>
                  </a:cubicBezTo>
                  <a:cubicBezTo>
                    <a:pt x="1507490" y="304800"/>
                    <a:pt x="1487170" y="311150"/>
                    <a:pt x="1469390" y="308610"/>
                  </a:cubicBezTo>
                  <a:cubicBezTo>
                    <a:pt x="1449070" y="304800"/>
                    <a:pt x="1416050" y="285750"/>
                    <a:pt x="1404620" y="266700"/>
                  </a:cubicBezTo>
                  <a:cubicBezTo>
                    <a:pt x="1393190" y="246380"/>
                    <a:pt x="1395730" y="208280"/>
                    <a:pt x="1403350" y="189230"/>
                  </a:cubicBezTo>
                  <a:cubicBezTo>
                    <a:pt x="1409700" y="172720"/>
                    <a:pt x="1424940" y="157480"/>
                    <a:pt x="1441450" y="151130"/>
                  </a:cubicBezTo>
                  <a:cubicBezTo>
                    <a:pt x="1460500" y="143510"/>
                    <a:pt x="1498600" y="144780"/>
                    <a:pt x="1518920" y="154940"/>
                  </a:cubicBezTo>
                  <a:cubicBezTo>
                    <a:pt x="1534160" y="162560"/>
                    <a:pt x="1546860" y="179070"/>
                    <a:pt x="1553210" y="194310"/>
                  </a:cubicBezTo>
                  <a:cubicBezTo>
                    <a:pt x="1559560" y="209550"/>
                    <a:pt x="1562100" y="231140"/>
                    <a:pt x="1557020" y="246380"/>
                  </a:cubicBezTo>
                  <a:cubicBezTo>
                    <a:pt x="1553210" y="262890"/>
                    <a:pt x="1541780" y="280670"/>
                    <a:pt x="1529080" y="290830"/>
                  </a:cubicBezTo>
                  <a:cubicBezTo>
                    <a:pt x="1515110" y="300990"/>
                    <a:pt x="1503680" y="303530"/>
                    <a:pt x="1478280" y="308610"/>
                  </a:cubicBezTo>
                  <a:cubicBezTo>
                    <a:pt x="1412240" y="323850"/>
                    <a:pt x="1179830" y="341630"/>
                    <a:pt x="1096010" y="339090"/>
                  </a:cubicBezTo>
                  <a:cubicBezTo>
                    <a:pt x="1056640" y="337820"/>
                    <a:pt x="1040130" y="342900"/>
                    <a:pt x="1008380" y="327660"/>
                  </a:cubicBezTo>
                  <a:cubicBezTo>
                    <a:pt x="957580" y="303530"/>
                    <a:pt x="891540" y="182880"/>
                    <a:pt x="840740" y="171450"/>
                  </a:cubicBezTo>
                  <a:cubicBezTo>
                    <a:pt x="807720" y="163830"/>
                    <a:pt x="779780" y="182880"/>
                    <a:pt x="746760" y="198120"/>
                  </a:cubicBezTo>
                  <a:cubicBezTo>
                    <a:pt x="702310" y="219710"/>
                    <a:pt x="650240" y="273050"/>
                    <a:pt x="601980" y="297180"/>
                  </a:cubicBezTo>
                  <a:cubicBezTo>
                    <a:pt x="560070" y="317500"/>
                    <a:pt x="513080" y="335280"/>
                    <a:pt x="476250" y="337820"/>
                  </a:cubicBezTo>
                  <a:cubicBezTo>
                    <a:pt x="448310" y="339090"/>
                    <a:pt x="422910" y="336550"/>
                    <a:pt x="401320" y="323850"/>
                  </a:cubicBezTo>
                  <a:cubicBezTo>
                    <a:pt x="373380" y="307340"/>
                    <a:pt x="367030" y="251460"/>
                    <a:pt x="331470" y="236220"/>
                  </a:cubicBezTo>
                  <a:cubicBezTo>
                    <a:pt x="278130" y="213360"/>
                    <a:pt x="140970" y="265430"/>
                    <a:pt x="88900" y="261620"/>
                  </a:cubicBezTo>
                  <a:cubicBezTo>
                    <a:pt x="64770" y="260350"/>
                    <a:pt x="49530" y="256540"/>
                    <a:pt x="35560" y="247650"/>
                  </a:cubicBezTo>
                  <a:cubicBezTo>
                    <a:pt x="24130" y="241300"/>
                    <a:pt x="16510" y="231140"/>
                    <a:pt x="11430" y="219710"/>
                  </a:cubicBezTo>
                  <a:cubicBezTo>
                    <a:pt x="5080" y="204470"/>
                    <a:pt x="0" y="181610"/>
                    <a:pt x="5080" y="163830"/>
                  </a:cubicBezTo>
                  <a:cubicBezTo>
                    <a:pt x="8890" y="147320"/>
                    <a:pt x="24130" y="128270"/>
                    <a:pt x="36830" y="119380"/>
                  </a:cubicBezTo>
                  <a:cubicBezTo>
                    <a:pt x="46990" y="110490"/>
                    <a:pt x="72390" y="105410"/>
                    <a:pt x="72390" y="105410"/>
                  </a:cubicBezTo>
                </a:path>
              </a:pathLst>
            </a:custGeom>
            <a:solidFill>
              <a:srgbClr val="FEE2B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5256847" y="9939338"/>
            <a:ext cx="842010" cy="290512"/>
            <a:chOff x="0" y="0"/>
            <a:chExt cx="1122680" cy="387350"/>
          </a:xfrm>
        </p:grpSpPr>
        <p:sp>
          <p:nvSpPr>
            <p:cNvPr id="38" name="Freeform 38"/>
            <p:cNvSpPr/>
            <p:nvPr/>
          </p:nvSpPr>
          <p:spPr>
            <a:xfrm>
              <a:off x="48260" y="48260"/>
              <a:ext cx="1028700" cy="295910"/>
            </a:xfrm>
            <a:custGeom>
              <a:avLst/>
              <a:gdLst/>
              <a:ahLst/>
              <a:cxnLst/>
              <a:rect l="l" t="t" r="r" b="b"/>
              <a:pathLst>
                <a:path w="1028700" h="295910">
                  <a:moveTo>
                    <a:pt x="78740" y="91440"/>
                  </a:moveTo>
                  <a:cubicBezTo>
                    <a:pt x="295910" y="90170"/>
                    <a:pt x="318770" y="77470"/>
                    <a:pt x="346710" y="80010"/>
                  </a:cubicBezTo>
                  <a:cubicBezTo>
                    <a:pt x="372110" y="81280"/>
                    <a:pt x="394970" y="100330"/>
                    <a:pt x="421640" y="104140"/>
                  </a:cubicBezTo>
                  <a:cubicBezTo>
                    <a:pt x="447040" y="109220"/>
                    <a:pt x="476250" y="113030"/>
                    <a:pt x="501650" y="105410"/>
                  </a:cubicBezTo>
                  <a:cubicBezTo>
                    <a:pt x="532130" y="96520"/>
                    <a:pt x="558800" y="62230"/>
                    <a:pt x="589280" y="45720"/>
                  </a:cubicBezTo>
                  <a:cubicBezTo>
                    <a:pt x="621030" y="30480"/>
                    <a:pt x="657860" y="16510"/>
                    <a:pt x="689610" y="8890"/>
                  </a:cubicBezTo>
                  <a:cubicBezTo>
                    <a:pt x="717550" y="3810"/>
                    <a:pt x="741680" y="0"/>
                    <a:pt x="769620" y="2540"/>
                  </a:cubicBezTo>
                  <a:cubicBezTo>
                    <a:pt x="800100" y="5080"/>
                    <a:pt x="833120" y="12700"/>
                    <a:pt x="866140" y="31750"/>
                  </a:cubicBezTo>
                  <a:cubicBezTo>
                    <a:pt x="914400" y="58420"/>
                    <a:pt x="1000760" y="129540"/>
                    <a:pt x="1018540" y="167640"/>
                  </a:cubicBezTo>
                  <a:cubicBezTo>
                    <a:pt x="1028700" y="186690"/>
                    <a:pt x="1026160" y="204470"/>
                    <a:pt x="1021080" y="220980"/>
                  </a:cubicBezTo>
                  <a:cubicBezTo>
                    <a:pt x="1016000" y="237490"/>
                    <a:pt x="1004570" y="256540"/>
                    <a:pt x="989330" y="265430"/>
                  </a:cubicBezTo>
                  <a:cubicBezTo>
                    <a:pt x="970280" y="276860"/>
                    <a:pt x="933450" y="284480"/>
                    <a:pt x="910590" y="276860"/>
                  </a:cubicBezTo>
                  <a:cubicBezTo>
                    <a:pt x="889000" y="267970"/>
                    <a:pt x="864870" y="238760"/>
                    <a:pt x="857250" y="218440"/>
                  </a:cubicBezTo>
                  <a:cubicBezTo>
                    <a:pt x="852170" y="200660"/>
                    <a:pt x="853440" y="180340"/>
                    <a:pt x="862330" y="163830"/>
                  </a:cubicBezTo>
                  <a:cubicBezTo>
                    <a:pt x="872490" y="144780"/>
                    <a:pt x="901700" y="120650"/>
                    <a:pt x="923290" y="114300"/>
                  </a:cubicBezTo>
                  <a:cubicBezTo>
                    <a:pt x="941070" y="109220"/>
                    <a:pt x="961390" y="111760"/>
                    <a:pt x="976630" y="120650"/>
                  </a:cubicBezTo>
                  <a:cubicBezTo>
                    <a:pt x="995680" y="132080"/>
                    <a:pt x="1018540" y="163830"/>
                    <a:pt x="1023620" y="185420"/>
                  </a:cubicBezTo>
                  <a:cubicBezTo>
                    <a:pt x="1027430" y="203200"/>
                    <a:pt x="1022350" y="223520"/>
                    <a:pt x="1013460" y="238760"/>
                  </a:cubicBezTo>
                  <a:cubicBezTo>
                    <a:pt x="1005840" y="252730"/>
                    <a:pt x="989330" y="267970"/>
                    <a:pt x="974090" y="274320"/>
                  </a:cubicBezTo>
                  <a:cubicBezTo>
                    <a:pt x="957580" y="280670"/>
                    <a:pt x="939800" y="285750"/>
                    <a:pt x="919480" y="279400"/>
                  </a:cubicBezTo>
                  <a:cubicBezTo>
                    <a:pt x="885190" y="267970"/>
                    <a:pt x="835660" y="193040"/>
                    <a:pt x="796290" y="177800"/>
                  </a:cubicBezTo>
                  <a:cubicBezTo>
                    <a:pt x="767080" y="166370"/>
                    <a:pt x="741680" y="163830"/>
                    <a:pt x="708660" y="172720"/>
                  </a:cubicBezTo>
                  <a:cubicBezTo>
                    <a:pt x="662940" y="184150"/>
                    <a:pt x="601980" y="250190"/>
                    <a:pt x="549910" y="269240"/>
                  </a:cubicBezTo>
                  <a:cubicBezTo>
                    <a:pt x="506730" y="284480"/>
                    <a:pt x="458470" y="295910"/>
                    <a:pt x="421640" y="288290"/>
                  </a:cubicBezTo>
                  <a:cubicBezTo>
                    <a:pt x="389890" y="280670"/>
                    <a:pt x="367030" y="240030"/>
                    <a:pt x="339090" y="233680"/>
                  </a:cubicBezTo>
                  <a:cubicBezTo>
                    <a:pt x="313690" y="228600"/>
                    <a:pt x="294640" y="242570"/>
                    <a:pt x="262890" y="245110"/>
                  </a:cubicBezTo>
                  <a:cubicBezTo>
                    <a:pt x="208280" y="247650"/>
                    <a:pt x="80010" y="252730"/>
                    <a:pt x="43180" y="237490"/>
                  </a:cubicBezTo>
                  <a:cubicBezTo>
                    <a:pt x="27940" y="231140"/>
                    <a:pt x="22860" y="223520"/>
                    <a:pt x="15240" y="213360"/>
                  </a:cubicBezTo>
                  <a:cubicBezTo>
                    <a:pt x="7620" y="199390"/>
                    <a:pt x="0" y="176530"/>
                    <a:pt x="2540" y="160020"/>
                  </a:cubicBezTo>
                  <a:cubicBezTo>
                    <a:pt x="5080" y="142240"/>
                    <a:pt x="15240" y="121920"/>
                    <a:pt x="27940" y="110490"/>
                  </a:cubicBezTo>
                  <a:cubicBezTo>
                    <a:pt x="40640" y="99060"/>
                    <a:pt x="78740" y="91440"/>
                    <a:pt x="78740" y="91440"/>
                  </a:cubicBezTo>
                </a:path>
              </a:pathLst>
            </a:custGeom>
            <a:solidFill>
              <a:srgbClr val="FEE2B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7129462" y="8923020"/>
            <a:ext cx="885825" cy="325755"/>
            <a:chOff x="0" y="0"/>
            <a:chExt cx="1181100" cy="434340"/>
          </a:xfrm>
        </p:grpSpPr>
        <p:sp>
          <p:nvSpPr>
            <p:cNvPr id="40" name="Freeform 40"/>
            <p:cNvSpPr/>
            <p:nvPr/>
          </p:nvSpPr>
          <p:spPr>
            <a:xfrm>
              <a:off x="48260" y="49530"/>
              <a:ext cx="1083310" cy="337820"/>
            </a:xfrm>
            <a:custGeom>
              <a:avLst/>
              <a:gdLst/>
              <a:ahLst/>
              <a:cxnLst/>
              <a:rect l="l" t="t" r="r" b="b"/>
              <a:pathLst>
                <a:path w="1083310" h="337820">
                  <a:moveTo>
                    <a:pt x="78740" y="90170"/>
                  </a:moveTo>
                  <a:cubicBezTo>
                    <a:pt x="449580" y="114300"/>
                    <a:pt x="494030" y="175260"/>
                    <a:pt x="557530" y="171450"/>
                  </a:cubicBezTo>
                  <a:cubicBezTo>
                    <a:pt x="636270" y="166370"/>
                    <a:pt x="750570" y="55880"/>
                    <a:pt x="816610" y="27940"/>
                  </a:cubicBezTo>
                  <a:cubicBezTo>
                    <a:pt x="853440" y="12700"/>
                    <a:pt x="878840" y="2540"/>
                    <a:pt x="909320" y="1270"/>
                  </a:cubicBezTo>
                  <a:cubicBezTo>
                    <a:pt x="935990" y="0"/>
                    <a:pt x="962660" y="5080"/>
                    <a:pt x="986790" y="16510"/>
                  </a:cubicBezTo>
                  <a:cubicBezTo>
                    <a:pt x="1017270" y="31750"/>
                    <a:pt x="1057910" y="66040"/>
                    <a:pt x="1071880" y="88900"/>
                  </a:cubicBezTo>
                  <a:cubicBezTo>
                    <a:pt x="1079500" y="102870"/>
                    <a:pt x="1080770" y="115570"/>
                    <a:pt x="1080770" y="128270"/>
                  </a:cubicBezTo>
                  <a:cubicBezTo>
                    <a:pt x="1079500" y="142240"/>
                    <a:pt x="1075690" y="156210"/>
                    <a:pt x="1069340" y="167640"/>
                  </a:cubicBezTo>
                  <a:cubicBezTo>
                    <a:pt x="1062990" y="179070"/>
                    <a:pt x="1054100" y="190500"/>
                    <a:pt x="1041400" y="196850"/>
                  </a:cubicBezTo>
                  <a:cubicBezTo>
                    <a:pt x="1027430" y="205740"/>
                    <a:pt x="982980" y="210820"/>
                    <a:pt x="982980" y="209550"/>
                  </a:cubicBezTo>
                  <a:cubicBezTo>
                    <a:pt x="982980" y="208280"/>
                    <a:pt x="1051560" y="190500"/>
                    <a:pt x="1051560" y="190500"/>
                  </a:cubicBezTo>
                  <a:cubicBezTo>
                    <a:pt x="1050290" y="189230"/>
                    <a:pt x="996950" y="213360"/>
                    <a:pt x="974090" y="208280"/>
                  </a:cubicBezTo>
                  <a:cubicBezTo>
                    <a:pt x="951230" y="201930"/>
                    <a:pt x="924560" y="173990"/>
                    <a:pt x="915670" y="153670"/>
                  </a:cubicBezTo>
                  <a:cubicBezTo>
                    <a:pt x="909320" y="137160"/>
                    <a:pt x="910590" y="115570"/>
                    <a:pt x="915670" y="100330"/>
                  </a:cubicBezTo>
                  <a:cubicBezTo>
                    <a:pt x="920750" y="83820"/>
                    <a:pt x="932180" y="66040"/>
                    <a:pt x="948690" y="57150"/>
                  </a:cubicBezTo>
                  <a:cubicBezTo>
                    <a:pt x="966470" y="45720"/>
                    <a:pt x="1004570" y="39370"/>
                    <a:pt x="1026160" y="46990"/>
                  </a:cubicBezTo>
                  <a:cubicBezTo>
                    <a:pt x="1047750" y="55880"/>
                    <a:pt x="1073150" y="85090"/>
                    <a:pt x="1078230" y="107950"/>
                  </a:cubicBezTo>
                  <a:cubicBezTo>
                    <a:pt x="1083310" y="129540"/>
                    <a:pt x="1070610" y="166370"/>
                    <a:pt x="1057910" y="184150"/>
                  </a:cubicBezTo>
                  <a:cubicBezTo>
                    <a:pt x="1046480" y="198120"/>
                    <a:pt x="1027430" y="207010"/>
                    <a:pt x="1009650" y="209550"/>
                  </a:cubicBezTo>
                  <a:cubicBezTo>
                    <a:pt x="993140" y="212090"/>
                    <a:pt x="972820" y="210820"/>
                    <a:pt x="957580" y="200660"/>
                  </a:cubicBezTo>
                  <a:cubicBezTo>
                    <a:pt x="938530" y="189230"/>
                    <a:pt x="916940" y="157480"/>
                    <a:pt x="911860" y="135890"/>
                  </a:cubicBezTo>
                  <a:cubicBezTo>
                    <a:pt x="908050" y="118110"/>
                    <a:pt x="911860" y="97790"/>
                    <a:pt x="923290" y="83820"/>
                  </a:cubicBezTo>
                  <a:cubicBezTo>
                    <a:pt x="938530" y="64770"/>
                    <a:pt x="990600" y="44450"/>
                    <a:pt x="1008380" y="43180"/>
                  </a:cubicBezTo>
                  <a:cubicBezTo>
                    <a:pt x="1017270" y="41910"/>
                    <a:pt x="1021080" y="44450"/>
                    <a:pt x="1028700" y="48260"/>
                  </a:cubicBezTo>
                  <a:cubicBezTo>
                    <a:pt x="1037590" y="53340"/>
                    <a:pt x="1052830" y="62230"/>
                    <a:pt x="1060450" y="72390"/>
                  </a:cubicBezTo>
                  <a:cubicBezTo>
                    <a:pt x="1069340" y="82550"/>
                    <a:pt x="1075690" y="93980"/>
                    <a:pt x="1078230" y="107950"/>
                  </a:cubicBezTo>
                  <a:cubicBezTo>
                    <a:pt x="1080770" y="125730"/>
                    <a:pt x="1076960" y="152400"/>
                    <a:pt x="1069340" y="167640"/>
                  </a:cubicBezTo>
                  <a:cubicBezTo>
                    <a:pt x="1062990" y="180340"/>
                    <a:pt x="1054100" y="190500"/>
                    <a:pt x="1041400" y="196850"/>
                  </a:cubicBezTo>
                  <a:cubicBezTo>
                    <a:pt x="1027430" y="205740"/>
                    <a:pt x="1003300" y="212090"/>
                    <a:pt x="982980" y="209550"/>
                  </a:cubicBezTo>
                  <a:cubicBezTo>
                    <a:pt x="958850" y="205740"/>
                    <a:pt x="939800" y="166370"/>
                    <a:pt x="905510" y="166370"/>
                  </a:cubicBezTo>
                  <a:cubicBezTo>
                    <a:pt x="840740" y="166370"/>
                    <a:pt x="694690" y="300990"/>
                    <a:pt x="623570" y="322580"/>
                  </a:cubicBezTo>
                  <a:cubicBezTo>
                    <a:pt x="584200" y="335280"/>
                    <a:pt x="565150" y="337820"/>
                    <a:pt x="525780" y="332740"/>
                  </a:cubicBezTo>
                  <a:cubicBezTo>
                    <a:pt x="462280" y="325120"/>
                    <a:pt x="361950" y="261620"/>
                    <a:pt x="279400" y="245110"/>
                  </a:cubicBezTo>
                  <a:cubicBezTo>
                    <a:pt x="200660" y="231140"/>
                    <a:pt x="82550" y="252730"/>
                    <a:pt x="43180" y="237490"/>
                  </a:cubicBezTo>
                  <a:cubicBezTo>
                    <a:pt x="27940" y="231140"/>
                    <a:pt x="21590" y="223520"/>
                    <a:pt x="15240" y="212090"/>
                  </a:cubicBezTo>
                  <a:cubicBezTo>
                    <a:pt x="6350" y="199390"/>
                    <a:pt x="0" y="176530"/>
                    <a:pt x="2540" y="158750"/>
                  </a:cubicBezTo>
                  <a:cubicBezTo>
                    <a:pt x="3810" y="142240"/>
                    <a:pt x="15240" y="121920"/>
                    <a:pt x="27940" y="110490"/>
                  </a:cubicBezTo>
                  <a:cubicBezTo>
                    <a:pt x="40640" y="99060"/>
                    <a:pt x="78740" y="90170"/>
                    <a:pt x="78740" y="90170"/>
                  </a:cubicBezTo>
                </a:path>
              </a:pathLst>
            </a:custGeom>
            <a:solidFill>
              <a:srgbClr val="FEE2B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747057" y="9823132"/>
            <a:ext cx="1092518" cy="320992"/>
            <a:chOff x="0" y="0"/>
            <a:chExt cx="1456690" cy="427990"/>
          </a:xfrm>
        </p:grpSpPr>
        <p:sp>
          <p:nvSpPr>
            <p:cNvPr id="42" name="Freeform 42"/>
            <p:cNvSpPr/>
            <p:nvPr/>
          </p:nvSpPr>
          <p:spPr>
            <a:xfrm>
              <a:off x="49530" y="46990"/>
              <a:ext cx="1358900" cy="346710"/>
            </a:xfrm>
            <a:custGeom>
              <a:avLst/>
              <a:gdLst/>
              <a:ahLst/>
              <a:cxnLst/>
              <a:rect l="l" t="t" r="r" b="b"/>
              <a:pathLst>
                <a:path w="1358900" h="346710">
                  <a:moveTo>
                    <a:pt x="48260" y="128270"/>
                  </a:moveTo>
                  <a:cubicBezTo>
                    <a:pt x="424180" y="0"/>
                    <a:pt x="445770" y="2540"/>
                    <a:pt x="476250" y="20320"/>
                  </a:cubicBezTo>
                  <a:cubicBezTo>
                    <a:pt x="523240" y="46990"/>
                    <a:pt x="554990" y="166370"/>
                    <a:pt x="619760" y="184150"/>
                  </a:cubicBezTo>
                  <a:cubicBezTo>
                    <a:pt x="702310" y="207010"/>
                    <a:pt x="854710" y="92710"/>
                    <a:pt x="953770" y="69850"/>
                  </a:cubicBezTo>
                  <a:cubicBezTo>
                    <a:pt x="1031240" y="52070"/>
                    <a:pt x="1101090" y="34290"/>
                    <a:pt x="1162050" y="43180"/>
                  </a:cubicBezTo>
                  <a:cubicBezTo>
                    <a:pt x="1215390" y="50800"/>
                    <a:pt x="1272540" y="85090"/>
                    <a:pt x="1304290" y="104140"/>
                  </a:cubicBezTo>
                  <a:cubicBezTo>
                    <a:pt x="1323340" y="115570"/>
                    <a:pt x="1336040" y="123190"/>
                    <a:pt x="1343660" y="137160"/>
                  </a:cubicBezTo>
                  <a:cubicBezTo>
                    <a:pt x="1352550" y="151130"/>
                    <a:pt x="1358900" y="170180"/>
                    <a:pt x="1355090" y="186690"/>
                  </a:cubicBezTo>
                  <a:cubicBezTo>
                    <a:pt x="1352550" y="207010"/>
                    <a:pt x="1333500" y="238760"/>
                    <a:pt x="1314450" y="248920"/>
                  </a:cubicBezTo>
                  <a:cubicBezTo>
                    <a:pt x="1295400" y="260350"/>
                    <a:pt x="1258570" y="260350"/>
                    <a:pt x="1239520" y="250190"/>
                  </a:cubicBezTo>
                  <a:cubicBezTo>
                    <a:pt x="1220470" y="240030"/>
                    <a:pt x="1198880" y="210820"/>
                    <a:pt x="1196340" y="189230"/>
                  </a:cubicBezTo>
                  <a:cubicBezTo>
                    <a:pt x="1193800" y="167640"/>
                    <a:pt x="1209040" y="134620"/>
                    <a:pt x="1223010" y="119380"/>
                  </a:cubicBezTo>
                  <a:cubicBezTo>
                    <a:pt x="1235710" y="106680"/>
                    <a:pt x="1253490" y="99060"/>
                    <a:pt x="1271270" y="99060"/>
                  </a:cubicBezTo>
                  <a:cubicBezTo>
                    <a:pt x="1291590" y="100330"/>
                    <a:pt x="1324610" y="115570"/>
                    <a:pt x="1338580" y="130810"/>
                  </a:cubicBezTo>
                  <a:cubicBezTo>
                    <a:pt x="1350010" y="142240"/>
                    <a:pt x="1355090" y="162560"/>
                    <a:pt x="1356360" y="177800"/>
                  </a:cubicBezTo>
                  <a:cubicBezTo>
                    <a:pt x="1356360" y="194310"/>
                    <a:pt x="1350010" y="213360"/>
                    <a:pt x="1339850" y="227330"/>
                  </a:cubicBezTo>
                  <a:cubicBezTo>
                    <a:pt x="1330960" y="240030"/>
                    <a:pt x="1314450" y="251460"/>
                    <a:pt x="1297940" y="256540"/>
                  </a:cubicBezTo>
                  <a:cubicBezTo>
                    <a:pt x="1282700" y="260350"/>
                    <a:pt x="1264920" y="259080"/>
                    <a:pt x="1247140" y="254000"/>
                  </a:cubicBezTo>
                  <a:cubicBezTo>
                    <a:pt x="1225550" y="247650"/>
                    <a:pt x="1202690" y="227330"/>
                    <a:pt x="1177290" y="218440"/>
                  </a:cubicBezTo>
                  <a:cubicBezTo>
                    <a:pt x="1148080" y="208280"/>
                    <a:pt x="1111250" y="199390"/>
                    <a:pt x="1082040" y="199390"/>
                  </a:cubicBezTo>
                  <a:cubicBezTo>
                    <a:pt x="1055370" y="198120"/>
                    <a:pt x="1038860" y="201930"/>
                    <a:pt x="1005840" y="210820"/>
                  </a:cubicBezTo>
                  <a:cubicBezTo>
                    <a:pt x="935990" y="229870"/>
                    <a:pt x="770890" y="312420"/>
                    <a:pt x="687070" y="327660"/>
                  </a:cubicBezTo>
                  <a:cubicBezTo>
                    <a:pt x="633730" y="337820"/>
                    <a:pt x="594360" y="346710"/>
                    <a:pt x="553720" y="330200"/>
                  </a:cubicBezTo>
                  <a:cubicBezTo>
                    <a:pt x="508000" y="309880"/>
                    <a:pt x="472440" y="229870"/>
                    <a:pt x="434340" y="200660"/>
                  </a:cubicBezTo>
                  <a:cubicBezTo>
                    <a:pt x="407670" y="181610"/>
                    <a:pt x="387350" y="166370"/>
                    <a:pt x="359410" y="163830"/>
                  </a:cubicBezTo>
                  <a:cubicBezTo>
                    <a:pt x="328930" y="161290"/>
                    <a:pt x="293370" y="177800"/>
                    <a:pt x="257810" y="193040"/>
                  </a:cubicBezTo>
                  <a:cubicBezTo>
                    <a:pt x="212090" y="210820"/>
                    <a:pt x="148590" y="260350"/>
                    <a:pt x="109220" y="270510"/>
                  </a:cubicBezTo>
                  <a:cubicBezTo>
                    <a:pt x="87630" y="276860"/>
                    <a:pt x="69850" y="276860"/>
                    <a:pt x="54610" y="273050"/>
                  </a:cubicBezTo>
                  <a:cubicBezTo>
                    <a:pt x="41910" y="270510"/>
                    <a:pt x="31750" y="262890"/>
                    <a:pt x="22860" y="254000"/>
                  </a:cubicBezTo>
                  <a:cubicBezTo>
                    <a:pt x="12700" y="241300"/>
                    <a:pt x="2540" y="218440"/>
                    <a:pt x="1270" y="203200"/>
                  </a:cubicBezTo>
                  <a:cubicBezTo>
                    <a:pt x="0" y="189230"/>
                    <a:pt x="2540" y="177800"/>
                    <a:pt x="8890" y="166370"/>
                  </a:cubicBezTo>
                  <a:cubicBezTo>
                    <a:pt x="16510" y="152400"/>
                    <a:pt x="48260" y="128270"/>
                    <a:pt x="48260" y="12827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5415260" y="9555480"/>
            <a:ext cx="1048702" cy="371475"/>
            <a:chOff x="0" y="0"/>
            <a:chExt cx="1398270" cy="495300"/>
          </a:xfrm>
        </p:grpSpPr>
        <p:sp>
          <p:nvSpPr>
            <p:cNvPr id="44" name="Freeform 44"/>
            <p:cNvSpPr/>
            <p:nvPr/>
          </p:nvSpPr>
          <p:spPr>
            <a:xfrm>
              <a:off x="50800" y="48260"/>
              <a:ext cx="1299210" cy="401320"/>
            </a:xfrm>
            <a:custGeom>
              <a:avLst/>
              <a:gdLst/>
              <a:ahLst/>
              <a:cxnLst/>
              <a:rect l="l" t="t" r="r" b="b"/>
              <a:pathLst>
                <a:path w="1299210" h="401320">
                  <a:moveTo>
                    <a:pt x="46990" y="144780"/>
                  </a:moveTo>
                  <a:cubicBezTo>
                    <a:pt x="336550" y="25400"/>
                    <a:pt x="392430" y="0"/>
                    <a:pt x="443230" y="2540"/>
                  </a:cubicBezTo>
                  <a:cubicBezTo>
                    <a:pt x="488950" y="5080"/>
                    <a:pt x="529590" y="21590"/>
                    <a:pt x="570230" y="48260"/>
                  </a:cubicBezTo>
                  <a:cubicBezTo>
                    <a:pt x="621030" y="82550"/>
                    <a:pt x="674370" y="171450"/>
                    <a:pt x="717550" y="200660"/>
                  </a:cubicBezTo>
                  <a:cubicBezTo>
                    <a:pt x="742950" y="219710"/>
                    <a:pt x="755650" y="232410"/>
                    <a:pt x="787400" y="232410"/>
                  </a:cubicBezTo>
                  <a:cubicBezTo>
                    <a:pt x="853440" y="232410"/>
                    <a:pt x="1008380" y="121920"/>
                    <a:pt x="1092200" y="97790"/>
                  </a:cubicBezTo>
                  <a:cubicBezTo>
                    <a:pt x="1146810" y="81280"/>
                    <a:pt x="1200150" y="69850"/>
                    <a:pt x="1233170" y="76200"/>
                  </a:cubicBezTo>
                  <a:cubicBezTo>
                    <a:pt x="1252220" y="80010"/>
                    <a:pt x="1266190" y="91440"/>
                    <a:pt x="1277620" y="104140"/>
                  </a:cubicBezTo>
                  <a:cubicBezTo>
                    <a:pt x="1287780" y="116840"/>
                    <a:pt x="1296670" y="134620"/>
                    <a:pt x="1295400" y="152400"/>
                  </a:cubicBezTo>
                  <a:cubicBezTo>
                    <a:pt x="1295400" y="173990"/>
                    <a:pt x="1281430" y="208280"/>
                    <a:pt x="1262380" y="222250"/>
                  </a:cubicBezTo>
                  <a:cubicBezTo>
                    <a:pt x="1244600" y="234950"/>
                    <a:pt x="1207770" y="238760"/>
                    <a:pt x="1187450" y="233680"/>
                  </a:cubicBezTo>
                  <a:cubicBezTo>
                    <a:pt x="1170940" y="228600"/>
                    <a:pt x="1155700" y="214630"/>
                    <a:pt x="1145540" y="200660"/>
                  </a:cubicBezTo>
                  <a:cubicBezTo>
                    <a:pt x="1136650" y="186690"/>
                    <a:pt x="1130300" y="167640"/>
                    <a:pt x="1132840" y="151130"/>
                  </a:cubicBezTo>
                  <a:cubicBezTo>
                    <a:pt x="1135380" y="129540"/>
                    <a:pt x="1153160" y="96520"/>
                    <a:pt x="1173480" y="85090"/>
                  </a:cubicBezTo>
                  <a:cubicBezTo>
                    <a:pt x="1192530" y="73660"/>
                    <a:pt x="1229360" y="74930"/>
                    <a:pt x="1249680" y="82550"/>
                  </a:cubicBezTo>
                  <a:cubicBezTo>
                    <a:pt x="1266190" y="88900"/>
                    <a:pt x="1278890" y="104140"/>
                    <a:pt x="1286510" y="118110"/>
                  </a:cubicBezTo>
                  <a:cubicBezTo>
                    <a:pt x="1294130" y="133350"/>
                    <a:pt x="1299210" y="153670"/>
                    <a:pt x="1295400" y="170180"/>
                  </a:cubicBezTo>
                  <a:cubicBezTo>
                    <a:pt x="1289050" y="190500"/>
                    <a:pt x="1268730" y="218440"/>
                    <a:pt x="1247140" y="231140"/>
                  </a:cubicBezTo>
                  <a:cubicBezTo>
                    <a:pt x="1226820" y="242570"/>
                    <a:pt x="1202690" y="231140"/>
                    <a:pt x="1167130" y="241300"/>
                  </a:cubicBezTo>
                  <a:cubicBezTo>
                    <a:pt x="1089660" y="262890"/>
                    <a:pt x="887730" y="383540"/>
                    <a:pt x="810260" y="394970"/>
                  </a:cubicBezTo>
                  <a:cubicBezTo>
                    <a:pt x="775970" y="401320"/>
                    <a:pt x="756920" y="394970"/>
                    <a:pt x="730250" y="387350"/>
                  </a:cubicBezTo>
                  <a:cubicBezTo>
                    <a:pt x="702310" y="379730"/>
                    <a:pt x="676910" y="368300"/>
                    <a:pt x="647700" y="346710"/>
                  </a:cubicBezTo>
                  <a:cubicBezTo>
                    <a:pt x="605790" y="316230"/>
                    <a:pt x="558800" y="237490"/>
                    <a:pt x="513080" y="207010"/>
                  </a:cubicBezTo>
                  <a:cubicBezTo>
                    <a:pt x="477520" y="184150"/>
                    <a:pt x="448310" y="165100"/>
                    <a:pt x="403860" y="166370"/>
                  </a:cubicBezTo>
                  <a:cubicBezTo>
                    <a:pt x="328930" y="167640"/>
                    <a:pt x="167640" y="273050"/>
                    <a:pt x="107950" y="287020"/>
                  </a:cubicBezTo>
                  <a:cubicBezTo>
                    <a:pt x="82550" y="292100"/>
                    <a:pt x="69850" y="294640"/>
                    <a:pt x="53340" y="289560"/>
                  </a:cubicBezTo>
                  <a:cubicBezTo>
                    <a:pt x="36830" y="283210"/>
                    <a:pt x="19050" y="267970"/>
                    <a:pt x="10160" y="254000"/>
                  </a:cubicBezTo>
                  <a:cubicBezTo>
                    <a:pt x="3810" y="243840"/>
                    <a:pt x="1270" y="231140"/>
                    <a:pt x="0" y="219710"/>
                  </a:cubicBezTo>
                  <a:cubicBezTo>
                    <a:pt x="0" y="207010"/>
                    <a:pt x="1270" y="194310"/>
                    <a:pt x="7620" y="182880"/>
                  </a:cubicBezTo>
                  <a:cubicBezTo>
                    <a:pt x="15240" y="168910"/>
                    <a:pt x="46990" y="144780"/>
                    <a:pt x="46990" y="14478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7046892" y="9885998"/>
            <a:ext cx="628650" cy="262890"/>
            <a:chOff x="0" y="0"/>
            <a:chExt cx="838200" cy="350520"/>
          </a:xfrm>
        </p:grpSpPr>
        <p:sp>
          <p:nvSpPr>
            <p:cNvPr id="46" name="Freeform 46"/>
            <p:cNvSpPr/>
            <p:nvPr/>
          </p:nvSpPr>
          <p:spPr>
            <a:xfrm>
              <a:off x="48260" y="58420"/>
              <a:ext cx="741680" cy="246380"/>
            </a:xfrm>
            <a:custGeom>
              <a:avLst/>
              <a:gdLst/>
              <a:ahLst/>
              <a:cxnLst/>
              <a:rect l="l" t="t" r="r" b="b"/>
              <a:pathLst>
                <a:path w="741680" h="246380">
                  <a:moveTo>
                    <a:pt x="54610" y="90170"/>
                  </a:moveTo>
                  <a:cubicBezTo>
                    <a:pt x="425450" y="0"/>
                    <a:pt x="447040" y="58420"/>
                    <a:pt x="480060" y="68580"/>
                  </a:cubicBezTo>
                  <a:cubicBezTo>
                    <a:pt x="506730" y="74930"/>
                    <a:pt x="530860" y="66040"/>
                    <a:pt x="558800" y="59690"/>
                  </a:cubicBezTo>
                  <a:cubicBezTo>
                    <a:pt x="591820" y="52070"/>
                    <a:pt x="635000" y="19050"/>
                    <a:pt x="665480" y="22860"/>
                  </a:cubicBezTo>
                  <a:cubicBezTo>
                    <a:pt x="690880" y="25400"/>
                    <a:pt x="717550" y="48260"/>
                    <a:pt x="728980" y="66040"/>
                  </a:cubicBezTo>
                  <a:cubicBezTo>
                    <a:pt x="739140" y="80010"/>
                    <a:pt x="741680" y="100330"/>
                    <a:pt x="737870" y="116840"/>
                  </a:cubicBezTo>
                  <a:cubicBezTo>
                    <a:pt x="732790" y="137160"/>
                    <a:pt x="712470" y="168910"/>
                    <a:pt x="692150" y="177800"/>
                  </a:cubicBezTo>
                  <a:cubicBezTo>
                    <a:pt x="671830" y="187960"/>
                    <a:pt x="635000" y="185420"/>
                    <a:pt x="615950" y="173990"/>
                  </a:cubicBezTo>
                  <a:cubicBezTo>
                    <a:pt x="595630" y="162560"/>
                    <a:pt x="576580" y="130810"/>
                    <a:pt x="575310" y="109220"/>
                  </a:cubicBezTo>
                  <a:cubicBezTo>
                    <a:pt x="574040" y="86360"/>
                    <a:pt x="591820" y="53340"/>
                    <a:pt x="607060" y="39370"/>
                  </a:cubicBezTo>
                  <a:cubicBezTo>
                    <a:pt x="621030" y="27940"/>
                    <a:pt x="640080" y="22860"/>
                    <a:pt x="656590" y="22860"/>
                  </a:cubicBezTo>
                  <a:cubicBezTo>
                    <a:pt x="673100" y="22860"/>
                    <a:pt x="693420" y="26670"/>
                    <a:pt x="706120" y="39370"/>
                  </a:cubicBezTo>
                  <a:cubicBezTo>
                    <a:pt x="722630" y="53340"/>
                    <a:pt x="740410" y="85090"/>
                    <a:pt x="739140" y="107950"/>
                  </a:cubicBezTo>
                  <a:cubicBezTo>
                    <a:pt x="737870" y="130810"/>
                    <a:pt x="718820" y="157480"/>
                    <a:pt x="699770" y="173990"/>
                  </a:cubicBezTo>
                  <a:cubicBezTo>
                    <a:pt x="679450" y="191770"/>
                    <a:pt x="647700" y="200660"/>
                    <a:pt x="617220" y="210820"/>
                  </a:cubicBezTo>
                  <a:cubicBezTo>
                    <a:pt x="582930" y="223520"/>
                    <a:pt x="544830" y="242570"/>
                    <a:pt x="501650" y="240030"/>
                  </a:cubicBezTo>
                  <a:cubicBezTo>
                    <a:pt x="444500" y="236220"/>
                    <a:pt x="377190" y="168910"/>
                    <a:pt x="309880" y="166370"/>
                  </a:cubicBezTo>
                  <a:cubicBezTo>
                    <a:pt x="233680" y="163830"/>
                    <a:pt x="115570" y="246380"/>
                    <a:pt x="66040" y="240030"/>
                  </a:cubicBezTo>
                  <a:cubicBezTo>
                    <a:pt x="43180" y="237490"/>
                    <a:pt x="29210" y="224790"/>
                    <a:pt x="19050" y="213360"/>
                  </a:cubicBezTo>
                  <a:cubicBezTo>
                    <a:pt x="10160" y="203200"/>
                    <a:pt x="5080" y="191770"/>
                    <a:pt x="2540" y="179070"/>
                  </a:cubicBezTo>
                  <a:cubicBezTo>
                    <a:pt x="0" y="163830"/>
                    <a:pt x="2540" y="139700"/>
                    <a:pt x="11430" y="124460"/>
                  </a:cubicBezTo>
                  <a:cubicBezTo>
                    <a:pt x="20320" y="110490"/>
                    <a:pt x="54610" y="90170"/>
                    <a:pt x="54610" y="9017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472940" y="1140142"/>
            <a:ext cx="275272" cy="467678"/>
            <a:chOff x="0" y="0"/>
            <a:chExt cx="367030" cy="623570"/>
          </a:xfrm>
        </p:grpSpPr>
        <p:sp>
          <p:nvSpPr>
            <p:cNvPr id="48" name="Freeform 48"/>
            <p:cNvSpPr/>
            <p:nvPr/>
          </p:nvSpPr>
          <p:spPr>
            <a:xfrm>
              <a:off x="48260" y="50800"/>
              <a:ext cx="270510" cy="523240"/>
            </a:xfrm>
            <a:custGeom>
              <a:avLst/>
              <a:gdLst/>
              <a:ahLst/>
              <a:cxnLst/>
              <a:rect l="l" t="t" r="r" b="b"/>
              <a:pathLst>
                <a:path w="270510" h="523240">
                  <a:moveTo>
                    <a:pt x="119380" y="466090"/>
                  </a:moveTo>
                  <a:cubicBezTo>
                    <a:pt x="3810" y="52070"/>
                    <a:pt x="10160" y="41910"/>
                    <a:pt x="20320" y="29210"/>
                  </a:cubicBezTo>
                  <a:cubicBezTo>
                    <a:pt x="30480" y="16510"/>
                    <a:pt x="45720" y="5080"/>
                    <a:pt x="62230" y="2540"/>
                  </a:cubicBezTo>
                  <a:cubicBezTo>
                    <a:pt x="82550" y="0"/>
                    <a:pt x="116840" y="8890"/>
                    <a:pt x="133350" y="20320"/>
                  </a:cubicBezTo>
                  <a:cubicBezTo>
                    <a:pt x="146050" y="30480"/>
                    <a:pt x="156210" y="48260"/>
                    <a:pt x="157480" y="64770"/>
                  </a:cubicBezTo>
                  <a:cubicBezTo>
                    <a:pt x="160020" y="83820"/>
                    <a:pt x="151130" y="119380"/>
                    <a:pt x="135890" y="133350"/>
                  </a:cubicBezTo>
                  <a:cubicBezTo>
                    <a:pt x="120650" y="148590"/>
                    <a:pt x="86360" y="158750"/>
                    <a:pt x="66040" y="154940"/>
                  </a:cubicBezTo>
                  <a:cubicBezTo>
                    <a:pt x="44450" y="151130"/>
                    <a:pt x="17780" y="128270"/>
                    <a:pt x="8890" y="109220"/>
                  </a:cubicBezTo>
                  <a:cubicBezTo>
                    <a:pt x="0" y="88900"/>
                    <a:pt x="3810" y="54610"/>
                    <a:pt x="15240" y="35560"/>
                  </a:cubicBezTo>
                  <a:cubicBezTo>
                    <a:pt x="26670" y="17780"/>
                    <a:pt x="57150" y="1270"/>
                    <a:pt x="78740" y="0"/>
                  </a:cubicBezTo>
                  <a:cubicBezTo>
                    <a:pt x="100330" y="0"/>
                    <a:pt x="125730" y="11430"/>
                    <a:pt x="144780" y="33020"/>
                  </a:cubicBezTo>
                  <a:cubicBezTo>
                    <a:pt x="179070" y="73660"/>
                    <a:pt x="203200" y="190500"/>
                    <a:pt x="224790" y="260350"/>
                  </a:cubicBezTo>
                  <a:cubicBezTo>
                    <a:pt x="242570" y="318770"/>
                    <a:pt x="265430" y="384810"/>
                    <a:pt x="267970" y="425450"/>
                  </a:cubicBezTo>
                  <a:cubicBezTo>
                    <a:pt x="270510" y="448310"/>
                    <a:pt x="269240" y="464820"/>
                    <a:pt x="262890" y="478790"/>
                  </a:cubicBezTo>
                  <a:cubicBezTo>
                    <a:pt x="257810" y="491490"/>
                    <a:pt x="250190" y="500380"/>
                    <a:pt x="238760" y="508000"/>
                  </a:cubicBezTo>
                  <a:cubicBezTo>
                    <a:pt x="226060" y="515620"/>
                    <a:pt x="201930" y="523240"/>
                    <a:pt x="186690" y="521970"/>
                  </a:cubicBezTo>
                  <a:cubicBezTo>
                    <a:pt x="172720" y="521970"/>
                    <a:pt x="161290" y="518160"/>
                    <a:pt x="151130" y="509270"/>
                  </a:cubicBezTo>
                  <a:cubicBezTo>
                    <a:pt x="138430" y="500380"/>
                    <a:pt x="119380" y="466090"/>
                    <a:pt x="119380" y="466090"/>
                  </a:cubicBezTo>
                </a:path>
              </a:pathLst>
            </a:custGeom>
            <a:solidFill>
              <a:srgbClr val="84391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4251008" y="1423988"/>
            <a:ext cx="349568" cy="258128"/>
            <a:chOff x="0" y="0"/>
            <a:chExt cx="466090" cy="344170"/>
          </a:xfrm>
        </p:grpSpPr>
        <p:sp>
          <p:nvSpPr>
            <p:cNvPr id="50" name="Freeform 50"/>
            <p:cNvSpPr/>
            <p:nvPr/>
          </p:nvSpPr>
          <p:spPr>
            <a:xfrm>
              <a:off x="46990" y="48260"/>
              <a:ext cx="373380" cy="245110"/>
            </a:xfrm>
            <a:custGeom>
              <a:avLst/>
              <a:gdLst/>
              <a:ahLst/>
              <a:cxnLst/>
              <a:rect l="l" t="t" r="r" b="b"/>
              <a:pathLst>
                <a:path w="373380" h="245110">
                  <a:moveTo>
                    <a:pt x="281940" y="245110"/>
                  </a:moveTo>
                  <a:cubicBezTo>
                    <a:pt x="102870" y="189230"/>
                    <a:pt x="35560" y="160020"/>
                    <a:pt x="13970" y="128270"/>
                  </a:cubicBezTo>
                  <a:cubicBezTo>
                    <a:pt x="0" y="105410"/>
                    <a:pt x="1270" y="72390"/>
                    <a:pt x="7620" y="52070"/>
                  </a:cubicBezTo>
                  <a:cubicBezTo>
                    <a:pt x="12700" y="36830"/>
                    <a:pt x="26670" y="21590"/>
                    <a:pt x="40640" y="13970"/>
                  </a:cubicBezTo>
                  <a:cubicBezTo>
                    <a:pt x="54610" y="5080"/>
                    <a:pt x="74930" y="0"/>
                    <a:pt x="91440" y="3810"/>
                  </a:cubicBezTo>
                  <a:cubicBezTo>
                    <a:pt x="111760" y="7620"/>
                    <a:pt x="143510" y="26670"/>
                    <a:pt x="153670" y="46990"/>
                  </a:cubicBezTo>
                  <a:cubicBezTo>
                    <a:pt x="163830" y="66040"/>
                    <a:pt x="162560" y="102870"/>
                    <a:pt x="152400" y="121920"/>
                  </a:cubicBezTo>
                  <a:cubicBezTo>
                    <a:pt x="142240" y="140970"/>
                    <a:pt x="111760" y="161290"/>
                    <a:pt x="90170" y="163830"/>
                  </a:cubicBezTo>
                  <a:cubicBezTo>
                    <a:pt x="67310" y="165100"/>
                    <a:pt x="34290" y="152400"/>
                    <a:pt x="20320" y="134620"/>
                  </a:cubicBezTo>
                  <a:cubicBezTo>
                    <a:pt x="5080" y="118110"/>
                    <a:pt x="0" y="81280"/>
                    <a:pt x="3810" y="60960"/>
                  </a:cubicBezTo>
                  <a:cubicBezTo>
                    <a:pt x="7620" y="44450"/>
                    <a:pt x="20320" y="27940"/>
                    <a:pt x="34290" y="19050"/>
                  </a:cubicBezTo>
                  <a:cubicBezTo>
                    <a:pt x="46990" y="8890"/>
                    <a:pt x="62230" y="1270"/>
                    <a:pt x="82550" y="2540"/>
                  </a:cubicBezTo>
                  <a:cubicBezTo>
                    <a:pt x="121920" y="5080"/>
                    <a:pt x="204470" y="68580"/>
                    <a:pt x="250190" y="82550"/>
                  </a:cubicBezTo>
                  <a:cubicBezTo>
                    <a:pt x="278130" y="92710"/>
                    <a:pt x="303530" y="86360"/>
                    <a:pt x="322580" y="95250"/>
                  </a:cubicBezTo>
                  <a:cubicBezTo>
                    <a:pt x="339090" y="104140"/>
                    <a:pt x="355600" y="118110"/>
                    <a:pt x="363220" y="133350"/>
                  </a:cubicBezTo>
                  <a:cubicBezTo>
                    <a:pt x="370840" y="148590"/>
                    <a:pt x="373380" y="171450"/>
                    <a:pt x="368300" y="187960"/>
                  </a:cubicBezTo>
                  <a:cubicBezTo>
                    <a:pt x="364490" y="204470"/>
                    <a:pt x="350520" y="223520"/>
                    <a:pt x="336550" y="233680"/>
                  </a:cubicBezTo>
                  <a:cubicBezTo>
                    <a:pt x="322580" y="242570"/>
                    <a:pt x="281940" y="245110"/>
                    <a:pt x="281940" y="245110"/>
                  </a:cubicBezTo>
                </a:path>
              </a:pathLst>
            </a:custGeom>
            <a:solidFill>
              <a:srgbClr val="84391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4748212" y="1245870"/>
            <a:ext cx="330518" cy="320040"/>
            <a:chOff x="0" y="0"/>
            <a:chExt cx="440690" cy="426720"/>
          </a:xfrm>
        </p:grpSpPr>
        <p:sp>
          <p:nvSpPr>
            <p:cNvPr id="52" name="Freeform 52"/>
            <p:cNvSpPr/>
            <p:nvPr/>
          </p:nvSpPr>
          <p:spPr>
            <a:xfrm>
              <a:off x="49530" y="48260"/>
              <a:ext cx="342900" cy="328930"/>
            </a:xfrm>
            <a:custGeom>
              <a:avLst/>
              <a:gdLst/>
              <a:ahLst/>
              <a:cxnLst/>
              <a:rect l="l" t="t" r="r" b="b"/>
              <a:pathLst>
                <a:path w="342900" h="328930">
                  <a:moveTo>
                    <a:pt x="36830" y="185420"/>
                  </a:moveTo>
                  <a:cubicBezTo>
                    <a:pt x="140970" y="110490"/>
                    <a:pt x="177800" y="49530"/>
                    <a:pt x="204470" y="27940"/>
                  </a:cubicBezTo>
                  <a:cubicBezTo>
                    <a:pt x="220980" y="13970"/>
                    <a:pt x="232410" y="5080"/>
                    <a:pt x="248920" y="3810"/>
                  </a:cubicBezTo>
                  <a:cubicBezTo>
                    <a:pt x="269240" y="1270"/>
                    <a:pt x="303530" y="12700"/>
                    <a:pt x="318770" y="26670"/>
                  </a:cubicBezTo>
                  <a:cubicBezTo>
                    <a:pt x="331470" y="36830"/>
                    <a:pt x="339090" y="55880"/>
                    <a:pt x="340360" y="71120"/>
                  </a:cubicBezTo>
                  <a:cubicBezTo>
                    <a:pt x="342900" y="87630"/>
                    <a:pt x="339090" y="106680"/>
                    <a:pt x="330200" y="120650"/>
                  </a:cubicBezTo>
                  <a:cubicBezTo>
                    <a:pt x="322580" y="134620"/>
                    <a:pt x="307340" y="147320"/>
                    <a:pt x="292100" y="153670"/>
                  </a:cubicBezTo>
                  <a:cubicBezTo>
                    <a:pt x="278130" y="160020"/>
                    <a:pt x="257810" y="161290"/>
                    <a:pt x="242570" y="157480"/>
                  </a:cubicBezTo>
                  <a:cubicBezTo>
                    <a:pt x="227330" y="153670"/>
                    <a:pt x="209550" y="143510"/>
                    <a:pt x="200660" y="129540"/>
                  </a:cubicBezTo>
                  <a:cubicBezTo>
                    <a:pt x="189230" y="111760"/>
                    <a:pt x="182880" y="76200"/>
                    <a:pt x="187960" y="57150"/>
                  </a:cubicBezTo>
                  <a:cubicBezTo>
                    <a:pt x="191770" y="40640"/>
                    <a:pt x="204470" y="25400"/>
                    <a:pt x="217170" y="16510"/>
                  </a:cubicBezTo>
                  <a:cubicBezTo>
                    <a:pt x="231140" y="7620"/>
                    <a:pt x="248920" y="0"/>
                    <a:pt x="265430" y="2540"/>
                  </a:cubicBezTo>
                  <a:cubicBezTo>
                    <a:pt x="285750" y="5080"/>
                    <a:pt x="317500" y="22860"/>
                    <a:pt x="330200" y="39370"/>
                  </a:cubicBezTo>
                  <a:cubicBezTo>
                    <a:pt x="339090" y="53340"/>
                    <a:pt x="342900" y="72390"/>
                    <a:pt x="340360" y="88900"/>
                  </a:cubicBezTo>
                  <a:cubicBezTo>
                    <a:pt x="339090" y="104140"/>
                    <a:pt x="332740" y="116840"/>
                    <a:pt x="320040" y="134620"/>
                  </a:cubicBezTo>
                  <a:cubicBezTo>
                    <a:pt x="297180" y="168910"/>
                    <a:pt x="232410" y="233680"/>
                    <a:pt x="194310" y="265430"/>
                  </a:cubicBezTo>
                  <a:cubicBezTo>
                    <a:pt x="168910" y="287020"/>
                    <a:pt x="146050" y="304800"/>
                    <a:pt x="121920" y="314960"/>
                  </a:cubicBezTo>
                  <a:cubicBezTo>
                    <a:pt x="104140" y="322580"/>
                    <a:pt x="85090" y="328930"/>
                    <a:pt x="68580" y="326390"/>
                  </a:cubicBezTo>
                  <a:cubicBezTo>
                    <a:pt x="52070" y="325120"/>
                    <a:pt x="31750" y="313690"/>
                    <a:pt x="20320" y="300990"/>
                  </a:cubicBezTo>
                  <a:cubicBezTo>
                    <a:pt x="8890" y="288290"/>
                    <a:pt x="0" y="266700"/>
                    <a:pt x="1270" y="248920"/>
                  </a:cubicBezTo>
                  <a:cubicBezTo>
                    <a:pt x="3810" y="228600"/>
                    <a:pt x="36830" y="185420"/>
                    <a:pt x="36830" y="185420"/>
                  </a:cubicBezTo>
                </a:path>
              </a:pathLst>
            </a:custGeom>
            <a:solidFill>
              <a:srgbClr val="84391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6" name="Picture 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02110" y="94395"/>
            <a:ext cx="1028700" cy="1028700"/>
          </a:xfrm>
          <a:prstGeom prst="rect">
            <a:avLst/>
          </a:prstGeom>
        </p:spPr>
      </p:pic>
      <p:pic>
        <p:nvPicPr>
          <p:cNvPr id="63" name="Picture 62" descr="A black binoculars with blue lenses&#10;&#10;AI-generated content may be incorrect.">
            <a:extLst>
              <a:ext uri="{FF2B5EF4-FFF2-40B4-BE49-F238E27FC236}">
                <a16:creationId xmlns:a16="http://schemas.microsoft.com/office/drawing/2014/main" id="{9ADD698D-CF34-1013-77C1-222B182E48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12" y="3789046"/>
            <a:ext cx="8043268" cy="8043268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DE2CB2C0-7EFC-0AB0-7AA5-9569CCF6EC9B}"/>
              </a:ext>
            </a:extLst>
          </p:cNvPr>
          <p:cNvGrpSpPr/>
          <p:nvPr/>
        </p:nvGrpSpPr>
        <p:grpSpPr>
          <a:xfrm>
            <a:off x="4622572" y="2014609"/>
            <a:ext cx="9315838" cy="3726402"/>
            <a:chOff x="5026043" y="727140"/>
            <a:chExt cx="9315838" cy="3726402"/>
          </a:xfrm>
        </p:grpSpPr>
        <p:sp>
          <p:nvSpPr>
            <p:cNvPr id="57" name="TextBox 54">
              <a:extLst>
                <a:ext uri="{FF2B5EF4-FFF2-40B4-BE49-F238E27FC236}">
                  <a16:creationId xmlns:a16="http://schemas.microsoft.com/office/drawing/2014/main" id="{359B7DF1-77B3-41AC-449E-C17FD93F995D}"/>
                </a:ext>
              </a:extLst>
            </p:cNvPr>
            <p:cNvSpPr txBox="1"/>
            <p:nvPr/>
          </p:nvSpPr>
          <p:spPr>
            <a:xfrm>
              <a:off x="5026043" y="747143"/>
              <a:ext cx="9315838" cy="3706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6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80" b="0" i="0" u="none" strike="noStrike" kern="1200" cap="none" spc="0" normalizeH="0" baseline="0" noProof="0" dirty="0" err="1">
                  <a:ln w="200025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#9Slide07 IcielPony" panose="02000000000000000000" pitchFamily="2" charset="0"/>
                  <a:ea typeface="Cherry Bomb One"/>
                  <a:cs typeface="Cherry Bomb One"/>
                  <a:sym typeface="Cherry Bomb One"/>
                </a:rPr>
                <a:t>Ống</a:t>
              </a:r>
              <a:r>
                <a:rPr lang="en-US" sz="11480" dirty="0">
                  <a:ln w="200025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#9Slide07 IcielPony" panose="02000000000000000000" pitchFamily="2" charset="0"/>
                  <a:ea typeface="Cherry Bomb One"/>
                  <a:cs typeface="Cherry Bomb One"/>
                  <a:sym typeface="Cherry Bomb One"/>
                </a:rPr>
                <a:t> </a:t>
              </a:r>
              <a:r>
                <a:rPr lang="en-US" sz="11480" dirty="0" err="1">
                  <a:ln w="200025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#9Slide07 IcielPony" panose="02000000000000000000" pitchFamily="2" charset="0"/>
                  <a:ea typeface="Cherry Bomb One"/>
                  <a:cs typeface="Cherry Bomb One"/>
                  <a:sym typeface="Cherry Bomb One"/>
                </a:rPr>
                <a:t>nhòm</a:t>
              </a:r>
              <a:r>
                <a:rPr lang="en-US" sz="11480" dirty="0">
                  <a:ln w="200025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#9Slide07 IcielPony" panose="02000000000000000000" pitchFamily="2" charset="0"/>
                  <a:ea typeface="Cherry Bomb One"/>
                  <a:cs typeface="Cherry Bomb One"/>
                  <a:sym typeface="Cherry Bomb One"/>
                </a:rPr>
                <a:t> ma </a:t>
              </a:r>
              <a:r>
                <a:rPr lang="en-US" sz="11480" dirty="0" err="1">
                  <a:ln w="200025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#9Slide07 IcielPony" panose="02000000000000000000" pitchFamily="2" charset="0"/>
                  <a:ea typeface="Cherry Bomb One"/>
                  <a:cs typeface="Cherry Bomb One"/>
                  <a:sym typeface="Cherry Bomb One"/>
                </a:rPr>
                <a:t>thuật</a:t>
              </a:r>
              <a:endParaRPr kumimoji="0" lang="en-US" sz="11480" b="0" i="0" u="none" strike="noStrike" kern="1200" cap="none" spc="0" normalizeH="0" baseline="0" noProof="0" dirty="0">
                <a:ln w="20002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Cherry Bomb One"/>
                <a:cs typeface="Cherry Bomb One"/>
                <a:sym typeface="Cherry Bomb One"/>
              </a:endParaRPr>
            </a:p>
          </p:txBody>
        </p:sp>
        <p:grpSp>
          <p:nvGrpSpPr>
            <p:cNvPr id="53" name="Group 53"/>
            <p:cNvGrpSpPr/>
            <p:nvPr/>
          </p:nvGrpSpPr>
          <p:grpSpPr>
            <a:xfrm>
              <a:off x="5026043" y="727140"/>
              <a:ext cx="9315838" cy="3706399"/>
              <a:chOff x="273169" y="-1174240"/>
              <a:chExt cx="12421118" cy="4941867"/>
            </a:xfrm>
          </p:grpSpPr>
          <p:sp>
            <p:nvSpPr>
              <p:cNvPr id="55" name="TextBox 55"/>
              <p:cNvSpPr txBox="1"/>
              <p:nvPr/>
            </p:nvSpPr>
            <p:spPr>
              <a:xfrm>
                <a:off x="2664978" y="1147029"/>
                <a:ext cx="751088" cy="140871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861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732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herry Bomb One"/>
                    <a:ea typeface="Cherry Bomb One"/>
                    <a:cs typeface="Cherry Bomb One"/>
                    <a:sym typeface="Cherry Bomb One"/>
                  </a:rPr>
                  <a:t>.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273169" y="-1174240"/>
                <a:ext cx="12421118" cy="494186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469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48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#9Slide07 IcielPony" panose="02000000000000000000" pitchFamily="2" charset="0"/>
                    <a:ea typeface="Cherry Bomb One"/>
                    <a:cs typeface="Cherry Bomb One"/>
                    <a:sym typeface="Cherry Bomb One"/>
                  </a:rPr>
                  <a:t>Ống</a:t>
                </a:r>
                <a:r>
                  <a:rPr lang="en-US" sz="11480" dirty="0">
                    <a:solidFill>
                      <a:srgbClr val="FFFFFF"/>
                    </a:solidFill>
                    <a:latin typeface="#9Slide07 IcielPony" panose="02000000000000000000" pitchFamily="2" charset="0"/>
                    <a:ea typeface="Cherry Bomb One"/>
                    <a:cs typeface="Cherry Bomb One"/>
                    <a:sym typeface="Cherry Bomb One"/>
                  </a:rPr>
                  <a:t> </a:t>
                </a:r>
                <a:r>
                  <a:rPr lang="en-US" sz="11480" dirty="0" err="1">
                    <a:solidFill>
                      <a:srgbClr val="FFFFFF"/>
                    </a:solidFill>
                    <a:latin typeface="#9Slide07 IcielPony" panose="02000000000000000000" pitchFamily="2" charset="0"/>
                    <a:ea typeface="Cherry Bomb One"/>
                    <a:cs typeface="Cherry Bomb One"/>
                    <a:sym typeface="Cherry Bomb One"/>
                  </a:rPr>
                  <a:t>nhòm</a:t>
                </a:r>
                <a:r>
                  <a:rPr lang="en-US" sz="11480" dirty="0">
                    <a:solidFill>
                      <a:srgbClr val="FFFFFF"/>
                    </a:solidFill>
                    <a:latin typeface="#9Slide07 IcielPony" panose="02000000000000000000" pitchFamily="2" charset="0"/>
                    <a:ea typeface="Cherry Bomb One"/>
                    <a:cs typeface="Cherry Bomb One"/>
                    <a:sym typeface="Cherry Bomb One"/>
                  </a:rPr>
                  <a:t> ma </a:t>
                </a:r>
                <a:r>
                  <a:rPr lang="en-US" sz="11480" dirty="0" err="1">
                    <a:solidFill>
                      <a:srgbClr val="FFFFFF"/>
                    </a:solidFill>
                    <a:latin typeface="#9Slide07 IcielPony" panose="02000000000000000000" pitchFamily="2" charset="0"/>
                    <a:ea typeface="Cherry Bomb One"/>
                    <a:cs typeface="Cherry Bomb One"/>
                    <a:sym typeface="Cherry Bomb One"/>
                  </a:rPr>
                  <a:t>thuật</a:t>
                </a:r>
                <a:endParaRPr kumimoji="0" lang="en-US" sz="1148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7 IcielPony" panose="02000000000000000000" pitchFamily="2" charset="0"/>
                  <a:ea typeface="Cherry Bomb One"/>
                  <a:cs typeface="Cherry Bomb One"/>
                  <a:sym typeface="Cherry Bomb One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cmd cmd="playFrom(0.0)">
              <p:cBhvr>
                <p:cTn id="19"/>
                <p:tgtEl>
                  <p:spTgt spid="56"/>
                </p:tgtEl>
              </p:cBhvr>
            </p:cmd>
            <p:audio>
              <p:cMediaNode vol="77000" showWhenStopped="0">
                <p:cTn id="20"/>
                <p:tgtEl>
                  <p:spTgt spid="5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9B0BB-1AC6-C451-0E16-9B5168062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390D75A-F07B-B7CE-F2E4-7BD5F8FD3532}"/>
              </a:ext>
            </a:extLst>
          </p:cNvPr>
          <p:cNvSpPr/>
          <p:nvPr/>
        </p:nvSpPr>
        <p:spPr>
          <a:xfrm rot="-5400000">
            <a:off x="4234857" y="-3594456"/>
            <a:ext cx="9818285" cy="17475912"/>
          </a:xfrm>
          <a:custGeom>
            <a:avLst/>
            <a:gdLst/>
            <a:ahLst/>
            <a:cxnLst/>
            <a:rect l="l" t="t" r="r" b="b"/>
            <a:pathLst>
              <a:path w="9818285" h="17475912">
                <a:moveTo>
                  <a:pt x="0" y="0"/>
                </a:moveTo>
                <a:lnTo>
                  <a:pt x="9818286" y="0"/>
                </a:lnTo>
                <a:lnTo>
                  <a:pt x="9818286" y="17475912"/>
                </a:lnTo>
                <a:lnTo>
                  <a:pt x="0" y="174759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A792927-DEA0-4347-6381-62BA0DA346B5}"/>
              </a:ext>
            </a:extLst>
          </p:cNvPr>
          <p:cNvSpPr/>
          <p:nvPr/>
        </p:nvSpPr>
        <p:spPr>
          <a:xfrm>
            <a:off x="14322635" y="7570566"/>
            <a:ext cx="6143036" cy="3735117"/>
          </a:xfrm>
          <a:custGeom>
            <a:avLst/>
            <a:gdLst/>
            <a:ahLst/>
            <a:cxnLst/>
            <a:rect l="l" t="t" r="r" b="b"/>
            <a:pathLst>
              <a:path w="6143036" h="3735117">
                <a:moveTo>
                  <a:pt x="0" y="0"/>
                </a:moveTo>
                <a:lnTo>
                  <a:pt x="6143036" y="0"/>
                </a:lnTo>
                <a:lnTo>
                  <a:pt x="6143036" y="3735118"/>
                </a:lnTo>
                <a:lnTo>
                  <a:pt x="0" y="37351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34FC7E3-DE79-87F9-207B-D83504447BBB}"/>
              </a:ext>
            </a:extLst>
          </p:cNvPr>
          <p:cNvSpPr/>
          <p:nvPr/>
        </p:nvSpPr>
        <p:spPr>
          <a:xfrm>
            <a:off x="-1841005" y="-1324695"/>
            <a:ext cx="7315200" cy="3118104"/>
          </a:xfrm>
          <a:custGeom>
            <a:avLst/>
            <a:gdLst/>
            <a:ahLst/>
            <a:cxnLst/>
            <a:rect l="l" t="t" r="r" b="b"/>
            <a:pathLst>
              <a:path w="7315200" h="3118104">
                <a:moveTo>
                  <a:pt x="0" y="0"/>
                </a:moveTo>
                <a:lnTo>
                  <a:pt x="7315200" y="0"/>
                </a:lnTo>
                <a:lnTo>
                  <a:pt x="7315200" y="3118104"/>
                </a:lnTo>
                <a:lnTo>
                  <a:pt x="0" y="31181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A62964-3468-B4C5-270E-AC678971A519}"/>
              </a:ext>
            </a:extLst>
          </p:cNvPr>
          <p:cNvGrpSpPr/>
          <p:nvPr/>
        </p:nvGrpSpPr>
        <p:grpSpPr>
          <a:xfrm>
            <a:off x="1676400" y="1028700"/>
            <a:ext cx="15011400" cy="8203359"/>
            <a:chOff x="-58411" y="521882"/>
            <a:chExt cx="15011400" cy="8203359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6553A69-020E-FC18-A19E-BD2655486DEF}"/>
                </a:ext>
              </a:extLst>
            </p:cNvPr>
            <p:cNvSpPr/>
            <p:nvPr/>
          </p:nvSpPr>
          <p:spPr>
            <a:xfrm>
              <a:off x="-58411" y="521882"/>
              <a:ext cx="15011400" cy="8203359"/>
            </a:xfrm>
            <a:custGeom>
              <a:avLst/>
              <a:gdLst/>
              <a:ahLst/>
              <a:cxnLst/>
              <a:rect l="l" t="t" r="r" b="b"/>
              <a:pathLst>
                <a:path w="11202736" h="5010678">
                  <a:moveTo>
                    <a:pt x="0" y="0"/>
                  </a:moveTo>
                  <a:lnTo>
                    <a:pt x="11202736" y="0"/>
                  </a:lnTo>
                  <a:lnTo>
                    <a:pt x="11202736" y="5010679"/>
                  </a:lnTo>
                  <a:lnTo>
                    <a:pt x="0" y="5010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1F16184-9642-C622-DFFB-F53686AD56D3}"/>
                </a:ext>
              </a:extLst>
            </p:cNvPr>
            <p:cNvSpPr txBox="1"/>
            <p:nvPr/>
          </p:nvSpPr>
          <p:spPr>
            <a:xfrm>
              <a:off x="886780" y="3406938"/>
              <a:ext cx="13044816" cy="23891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0" dirty="0" err="1">
                  <a:solidFill>
                    <a:srgbClr val="B2AF4C"/>
                  </a:solidFill>
                  <a:latin typeface="#9Slide07 SVNMomento" panose="00000500000000000000" pitchFamily="2" charset="0"/>
                  <a:ea typeface="Marykate"/>
                  <a:cs typeface="Marykate"/>
                  <a:sym typeface="Marykate"/>
                </a:rPr>
                <a:t>Hoạt</a:t>
              </a:r>
              <a:r>
                <a:rPr lang="en-US" sz="12000" dirty="0">
                  <a:solidFill>
                    <a:srgbClr val="B2AF4C"/>
                  </a:solidFill>
                  <a:latin typeface="#9Slide07 SVNMomento" panose="00000500000000000000" pitchFamily="2" charset="0"/>
                  <a:ea typeface="Marykate"/>
                  <a:cs typeface="Marykate"/>
                  <a:sym typeface="Marykate"/>
                </a:rPr>
                <a:t> </a:t>
              </a:r>
              <a:r>
                <a:rPr lang="en-US" sz="12000" dirty="0" err="1">
                  <a:solidFill>
                    <a:srgbClr val="B2AF4C"/>
                  </a:solidFill>
                  <a:latin typeface="#9Slide07 SVNMomento" panose="00000500000000000000" pitchFamily="2" charset="0"/>
                  <a:ea typeface="Marykate"/>
                  <a:cs typeface="Marykate"/>
                  <a:sym typeface="Marykate"/>
                </a:rPr>
                <a:t>động</a:t>
              </a:r>
              <a:r>
                <a:rPr lang="en-US" sz="12000" dirty="0">
                  <a:solidFill>
                    <a:srgbClr val="B2AF4C"/>
                  </a:solidFill>
                  <a:latin typeface="#9Slide07 SVNMomento" panose="00000500000000000000" pitchFamily="2" charset="0"/>
                  <a:ea typeface="Marykate"/>
                  <a:cs typeface="Marykate"/>
                  <a:sym typeface="Marykate"/>
                </a:rPr>
                <a:t> 1: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8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dirty="0" err="1">
                  <a:solidFill>
                    <a:srgbClr val="DA7362"/>
                  </a:solidFill>
                  <a:latin typeface="#9Slide07 SVNMomento" panose="00000500000000000000" pitchFamily="2" charset="0"/>
                  <a:ea typeface="Marykate"/>
                  <a:cs typeface="Marykate"/>
                  <a:sym typeface="Marykate"/>
                </a:rPr>
                <a:t>Khám</a:t>
              </a:r>
              <a:r>
                <a:rPr lang="en-US" sz="9600" dirty="0">
                  <a:solidFill>
                    <a:srgbClr val="DA7362"/>
                  </a:solidFill>
                  <a:latin typeface="#9Slide07 SVNMomento" panose="00000500000000000000" pitchFamily="2" charset="0"/>
                  <a:ea typeface="Marykate"/>
                  <a:cs typeface="Marykate"/>
                  <a:sym typeface="Marykate"/>
                </a:rPr>
                <a:t> </a:t>
              </a:r>
              <a:r>
                <a:rPr lang="en-US" sz="9600" dirty="0" err="1">
                  <a:solidFill>
                    <a:srgbClr val="DA7362"/>
                  </a:solidFill>
                  <a:latin typeface="#9Slide07 SVNMomento" panose="00000500000000000000" pitchFamily="2" charset="0"/>
                  <a:ea typeface="Marykate"/>
                  <a:cs typeface="Marykate"/>
                  <a:sym typeface="Marykate"/>
                </a:rPr>
                <a:t>phá</a:t>
              </a:r>
              <a:r>
                <a:rPr lang="en-US" sz="9600" dirty="0">
                  <a:solidFill>
                    <a:srgbClr val="DA7362"/>
                  </a:solidFill>
                  <a:latin typeface="#9Slide07 SVNMomento" panose="00000500000000000000" pitchFamily="2" charset="0"/>
                  <a:ea typeface="Marykate"/>
                  <a:cs typeface="Marykate"/>
                  <a:sym typeface="Marykate"/>
                </a:rPr>
                <a:t> </a:t>
              </a:r>
              <a:r>
                <a:rPr lang="en-US" sz="9600" dirty="0" err="1">
                  <a:solidFill>
                    <a:srgbClr val="DA7362"/>
                  </a:solidFill>
                  <a:latin typeface="#9Slide07 SVNMomento" panose="00000500000000000000" pitchFamily="2" charset="0"/>
                  <a:ea typeface="Marykate"/>
                  <a:cs typeface="Marykate"/>
                  <a:sym typeface="Marykate"/>
                </a:rPr>
                <a:t>hình</a:t>
              </a:r>
              <a:r>
                <a:rPr lang="en-US" sz="9600" dirty="0">
                  <a:solidFill>
                    <a:srgbClr val="DA7362"/>
                  </a:solidFill>
                  <a:latin typeface="#9Slide07 SVNMomento" panose="00000500000000000000" pitchFamily="2" charset="0"/>
                  <a:ea typeface="Marykate"/>
                  <a:cs typeface="Marykate"/>
                  <a:sym typeface="Marykate"/>
                </a:rPr>
                <a:t> </a:t>
              </a:r>
              <a:r>
                <a:rPr lang="en-US" sz="9600" dirty="0" err="1">
                  <a:solidFill>
                    <a:srgbClr val="DA7362"/>
                  </a:solidFill>
                  <a:latin typeface="#9Slide07 SVNMomento" panose="00000500000000000000" pitchFamily="2" charset="0"/>
                  <a:ea typeface="Marykate"/>
                  <a:cs typeface="Marykate"/>
                  <a:sym typeface="Marykate"/>
                </a:rPr>
                <a:t>thức</a:t>
              </a:r>
              <a:r>
                <a:rPr lang="en-US" sz="9600" dirty="0">
                  <a:solidFill>
                    <a:srgbClr val="DA7362"/>
                  </a:solidFill>
                  <a:latin typeface="#9Slide07 SVNMomento" panose="00000500000000000000" pitchFamily="2" charset="0"/>
                  <a:ea typeface="Marykate"/>
                  <a:cs typeface="Marykate"/>
                  <a:sym typeface="Marykate"/>
                </a:rPr>
                <a:t> </a:t>
              </a:r>
              <a:r>
                <a:rPr lang="en-US" sz="9600" dirty="0" err="1">
                  <a:solidFill>
                    <a:srgbClr val="DA7362"/>
                  </a:solidFill>
                  <a:latin typeface="#9Slide07 SVNMomento" panose="00000500000000000000" pitchFamily="2" charset="0"/>
                  <a:ea typeface="Marykate"/>
                  <a:cs typeface="Marykate"/>
                  <a:sym typeface="Marykate"/>
                </a:rPr>
                <a:t>của</a:t>
              </a:r>
              <a:r>
                <a:rPr lang="en-US" sz="9600" dirty="0">
                  <a:solidFill>
                    <a:srgbClr val="DA7362"/>
                  </a:solidFill>
                  <a:latin typeface="#9Slide07 SVNMomento" panose="00000500000000000000" pitchFamily="2" charset="0"/>
                  <a:ea typeface="Marykate"/>
                  <a:cs typeface="Marykate"/>
                  <a:sym typeface="Marykate"/>
                </a:rPr>
                <a:t> </a:t>
              </a:r>
              <a:r>
                <a:rPr lang="en-US" sz="9600" dirty="0" err="1">
                  <a:solidFill>
                    <a:srgbClr val="DA7362"/>
                  </a:solidFill>
                  <a:latin typeface="#9Slide07 SVNMomento" panose="00000500000000000000" pitchFamily="2" charset="0"/>
                  <a:ea typeface="Marykate"/>
                  <a:cs typeface="Marykate"/>
                  <a:sym typeface="Marykate"/>
                </a:rPr>
                <a:t>món</a:t>
              </a:r>
              <a:r>
                <a:rPr lang="en-US" sz="9600" dirty="0">
                  <a:solidFill>
                    <a:srgbClr val="DA7362"/>
                  </a:solidFill>
                  <a:latin typeface="#9Slide07 SVNMomento" panose="00000500000000000000" pitchFamily="2" charset="0"/>
                  <a:ea typeface="Marykate"/>
                  <a:cs typeface="Marykate"/>
                  <a:sym typeface="Marykate"/>
                </a:rPr>
                <a:t> </a:t>
              </a:r>
              <a:r>
                <a:rPr lang="en-US" sz="9600" dirty="0" err="1">
                  <a:solidFill>
                    <a:srgbClr val="DA7362"/>
                  </a:solidFill>
                  <a:latin typeface="#9Slide07 SVNMomento" panose="00000500000000000000" pitchFamily="2" charset="0"/>
                  <a:ea typeface="Marykate"/>
                  <a:cs typeface="Marykate"/>
                  <a:sym typeface="Marykate"/>
                </a:rPr>
                <a:t>ăn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DA7362"/>
                </a:solidFill>
                <a:effectLst/>
                <a:uLnTx/>
                <a:uFillTx/>
                <a:latin typeface="#9Slide07 SVNMomento" panose="00000500000000000000" pitchFamily="2" charset="0"/>
                <a:ea typeface="Marykate"/>
                <a:cs typeface="Marykate"/>
                <a:sym typeface="Marykate"/>
              </a:endParaRPr>
            </a:p>
          </p:txBody>
        </p:sp>
      </p:grpSp>
      <p:sp>
        <p:nvSpPr>
          <p:cNvPr id="8" name="Freeform 4">
            <a:extLst>
              <a:ext uri="{FF2B5EF4-FFF2-40B4-BE49-F238E27FC236}">
                <a16:creationId xmlns:a16="http://schemas.microsoft.com/office/drawing/2014/main" id="{D7A90565-5552-D98C-6E1C-B01BD94E6F36}"/>
              </a:ext>
            </a:extLst>
          </p:cNvPr>
          <p:cNvSpPr/>
          <p:nvPr/>
        </p:nvSpPr>
        <p:spPr>
          <a:xfrm>
            <a:off x="14684893" y="7846290"/>
            <a:ext cx="4488060" cy="3290309"/>
          </a:xfrm>
          <a:custGeom>
            <a:avLst/>
            <a:gdLst/>
            <a:ahLst/>
            <a:cxnLst/>
            <a:rect l="l" t="t" r="r" b="b"/>
            <a:pathLst>
              <a:path w="4488060" h="3290309">
                <a:moveTo>
                  <a:pt x="0" y="0"/>
                </a:moveTo>
                <a:lnTo>
                  <a:pt x="4488060" y="0"/>
                </a:lnTo>
                <a:lnTo>
                  <a:pt x="4488060" y="3290309"/>
                </a:lnTo>
                <a:lnTo>
                  <a:pt x="0" y="32903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EBA7FCA8-BEB5-C315-6A67-36E3CFD2BFEA}"/>
              </a:ext>
            </a:extLst>
          </p:cNvPr>
          <p:cNvSpPr/>
          <p:nvPr/>
        </p:nvSpPr>
        <p:spPr>
          <a:xfrm>
            <a:off x="1676400" y="-274630"/>
            <a:ext cx="3264693" cy="2758664"/>
          </a:xfrm>
          <a:custGeom>
            <a:avLst/>
            <a:gdLst/>
            <a:ahLst/>
            <a:cxnLst/>
            <a:rect l="l" t="t" r="r" b="b"/>
            <a:pathLst>
              <a:path w="1841937" h="1556436">
                <a:moveTo>
                  <a:pt x="0" y="0"/>
                </a:moveTo>
                <a:lnTo>
                  <a:pt x="1841936" y="0"/>
                </a:lnTo>
                <a:lnTo>
                  <a:pt x="1841936" y="1556436"/>
                </a:lnTo>
                <a:lnTo>
                  <a:pt x="0" y="155643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9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234857" y="-3594456"/>
            <a:ext cx="9818285" cy="17475912"/>
          </a:xfrm>
          <a:custGeom>
            <a:avLst/>
            <a:gdLst/>
            <a:ahLst/>
            <a:cxnLst/>
            <a:rect l="l" t="t" r="r" b="b"/>
            <a:pathLst>
              <a:path w="9818285" h="17475912">
                <a:moveTo>
                  <a:pt x="0" y="0"/>
                </a:moveTo>
                <a:lnTo>
                  <a:pt x="9818286" y="0"/>
                </a:lnTo>
                <a:lnTo>
                  <a:pt x="9818286" y="17475912"/>
                </a:lnTo>
                <a:lnTo>
                  <a:pt x="0" y="174759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365734">
            <a:off x="15077793" y="7492812"/>
            <a:ext cx="5225625" cy="5094985"/>
          </a:xfrm>
          <a:custGeom>
            <a:avLst/>
            <a:gdLst/>
            <a:ahLst/>
            <a:cxnLst/>
            <a:rect l="l" t="t" r="r" b="b"/>
            <a:pathLst>
              <a:path w="5225625" h="5094985">
                <a:moveTo>
                  <a:pt x="0" y="0"/>
                </a:moveTo>
                <a:lnTo>
                  <a:pt x="5225626" y="0"/>
                </a:lnTo>
                <a:lnTo>
                  <a:pt x="5225626" y="5094985"/>
                </a:lnTo>
                <a:lnTo>
                  <a:pt x="0" y="50949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2790590">
            <a:off x="-855989" y="8205566"/>
            <a:ext cx="3725358" cy="3669477"/>
          </a:xfrm>
          <a:custGeom>
            <a:avLst/>
            <a:gdLst/>
            <a:ahLst/>
            <a:cxnLst/>
            <a:rect l="l" t="t" r="r" b="b"/>
            <a:pathLst>
              <a:path w="3725358" h="3669477">
                <a:moveTo>
                  <a:pt x="0" y="0"/>
                </a:moveTo>
                <a:lnTo>
                  <a:pt x="3725358" y="0"/>
                </a:lnTo>
                <a:lnTo>
                  <a:pt x="3725358" y="3669477"/>
                </a:lnTo>
                <a:lnTo>
                  <a:pt x="0" y="36694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403253">
            <a:off x="-2590992" y="-376438"/>
            <a:ext cx="4555330" cy="4441447"/>
          </a:xfrm>
          <a:custGeom>
            <a:avLst/>
            <a:gdLst/>
            <a:ahLst/>
            <a:cxnLst/>
            <a:rect l="l" t="t" r="r" b="b"/>
            <a:pathLst>
              <a:path w="4555330" h="4441447">
                <a:moveTo>
                  <a:pt x="0" y="0"/>
                </a:moveTo>
                <a:lnTo>
                  <a:pt x="4555330" y="0"/>
                </a:lnTo>
                <a:lnTo>
                  <a:pt x="4555330" y="4441447"/>
                </a:lnTo>
                <a:lnTo>
                  <a:pt x="0" y="44414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4294922">
            <a:off x="16253101" y="-1094164"/>
            <a:ext cx="3725358" cy="3669477"/>
          </a:xfrm>
          <a:custGeom>
            <a:avLst/>
            <a:gdLst/>
            <a:ahLst/>
            <a:cxnLst/>
            <a:rect l="l" t="t" r="r" b="b"/>
            <a:pathLst>
              <a:path w="3725358" h="3669477">
                <a:moveTo>
                  <a:pt x="0" y="0"/>
                </a:moveTo>
                <a:lnTo>
                  <a:pt x="3725358" y="0"/>
                </a:lnTo>
                <a:lnTo>
                  <a:pt x="3725358" y="3669478"/>
                </a:lnTo>
                <a:lnTo>
                  <a:pt x="0" y="36694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41">
            <a:extLst>
              <a:ext uri="{FF2B5EF4-FFF2-40B4-BE49-F238E27FC236}">
                <a16:creationId xmlns:a16="http://schemas.microsoft.com/office/drawing/2014/main" id="{6ABB1533-B864-34F3-EA4C-B434744ECDBC}"/>
              </a:ext>
            </a:extLst>
          </p:cNvPr>
          <p:cNvSpPr txBox="1"/>
          <p:nvPr/>
        </p:nvSpPr>
        <p:spPr>
          <a:xfrm>
            <a:off x="3304830" y="561191"/>
            <a:ext cx="9098141" cy="1091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95"/>
              </a:lnSpc>
            </a:pPr>
            <a:r>
              <a:rPr lang="en-US" sz="8799" dirty="0" err="1">
                <a:solidFill>
                  <a:srgbClr val="F5AD45"/>
                </a:solidFill>
                <a:latin typeface="#9Slide07 IcielPony" panose="02000000000000000000" pitchFamily="2" charset="0"/>
                <a:ea typeface="Marykate"/>
                <a:cs typeface="Marykate"/>
                <a:sym typeface="Marykate"/>
              </a:rPr>
              <a:t>Nhiệm</a:t>
            </a:r>
            <a:r>
              <a:rPr lang="en-US" sz="8799" dirty="0">
                <a:solidFill>
                  <a:srgbClr val="F5AD45"/>
                </a:solidFill>
                <a:latin typeface="#9Slide07 IcielPony" panose="02000000000000000000" pitchFamily="2" charset="0"/>
                <a:ea typeface="Marykate"/>
                <a:cs typeface="Marykate"/>
                <a:sym typeface="Marykate"/>
              </a:rPr>
              <a:t> </a:t>
            </a:r>
            <a:r>
              <a:rPr lang="en-US" sz="8799" dirty="0" err="1">
                <a:solidFill>
                  <a:srgbClr val="F5AD45"/>
                </a:solidFill>
                <a:latin typeface="#9Slide07 IcielPony" panose="02000000000000000000" pitchFamily="2" charset="0"/>
                <a:ea typeface="Marykate"/>
                <a:cs typeface="Marykate"/>
                <a:sym typeface="Marykate"/>
              </a:rPr>
              <a:t>vụ</a:t>
            </a:r>
            <a:endParaRPr lang="en-US" sz="8799" dirty="0">
              <a:solidFill>
                <a:srgbClr val="F5AD45"/>
              </a:solidFill>
              <a:latin typeface="#9Slide07 IcielPony" panose="02000000000000000000" pitchFamily="2" charset="0"/>
              <a:ea typeface="Marykate"/>
              <a:cs typeface="Marykate"/>
              <a:sym typeface="Marykate"/>
            </a:endParaRPr>
          </a:p>
        </p:txBody>
      </p:sp>
      <p:pic>
        <p:nvPicPr>
          <p:cNvPr id="36" name="Picture 35" descr="A cartoon of a square box with eyes and a microphone&#10;&#10;AI-generated content may be incorrect.">
            <a:extLst>
              <a:ext uri="{FF2B5EF4-FFF2-40B4-BE49-F238E27FC236}">
                <a16:creationId xmlns:a16="http://schemas.microsoft.com/office/drawing/2014/main" id="{1B5492B0-E9E4-ED9F-42FF-B711C25873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0" r="22774"/>
          <a:stretch/>
        </p:blipFill>
        <p:spPr>
          <a:xfrm flipH="1">
            <a:off x="12917963" y="4303790"/>
            <a:ext cx="5737103" cy="5851955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5665E231-1761-C625-2564-4AAE698873DA}"/>
              </a:ext>
            </a:extLst>
          </p:cNvPr>
          <p:cNvGrpSpPr/>
          <p:nvPr/>
        </p:nvGrpSpPr>
        <p:grpSpPr>
          <a:xfrm>
            <a:off x="1910996" y="1979349"/>
            <a:ext cx="11885811" cy="1573823"/>
            <a:chOff x="1910996" y="1979349"/>
            <a:chExt cx="11885811" cy="1573823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5755E29-1C41-B80E-2685-4EE5FAC4C803}"/>
                </a:ext>
              </a:extLst>
            </p:cNvPr>
            <p:cNvSpPr/>
            <p:nvPr/>
          </p:nvSpPr>
          <p:spPr>
            <a:xfrm>
              <a:off x="1910996" y="1979349"/>
              <a:ext cx="11885811" cy="157382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DA87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10">
              <a:extLst>
                <a:ext uri="{FF2B5EF4-FFF2-40B4-BE49-F238E27FC236}">
                  <a16:creationId xmlns:a16="http://schemas.microsoft.com/office/drawing/2014/main" id="{4FFD618C-69E6-9559-AF9A-3B6F6A3B6774}"/>
                </a:ext>
              </a:extLst>
            </p:cNvPr>
            <p:cNvSpPr txBox="1"/>
            <p:nvPr/>
          </p:nvSpPr>
          <p:spPr>
            <a:xfrm>
              <a:off x="2658720" y="2471968"/>
              <a:ext cx="9573366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4000" dirty="0" err="1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Nhóm</a:t>
              </a:r>
              <a:r>
                <a:rPr lang="en-US" sz="40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 1: </a:t>
              </a:r>
              <a:r>
                <a:rPr lang="en-US" sz="4000" dirty="0" err="1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Chỉ</a:t>
              </a:r>
              <a:r>
                <a:rPr lang="en-US" sz="40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 </a:t>
              </a:r>
              <a:r>
                <a:rPr lang="en-US" sz="4000" dirty="0" err="1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ra</a:t>
              </a:r>
              <a:r>
                <a:rPr lang="en-US" sz="40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 </a:t>
              </a:r>
              <a:r>
                <a:rPr lang="en-US" sz="4000" dirty="0" err="1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màu</a:t>
              </a:r>
              <a:r>
                <a:rPr lang="en-US" sz="40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 </a:t>
              </a:r>
              <a:r>
                <a:rPr lang="en-US" sz="4000" dirty="0" err="1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sắc</a:t>
              </a:r>
              <a:r>
                <a:rPr lang="en-US" sz="40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 </a:t>
              </a:r>
              <a:r>
                <a:rPr lang="en-US" sz="4000" dirty="0" err="1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của</a:t>
              </a:r>
              <a:r>
                <a:rPr lang="en-US" sz="40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 </a:t>
              </a:r>
              <a:r>
                <a:rPr lang="en-US" sz="4000" dirty="0" err="1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món</a:t>
              </a:r>
              <a:r>
                <a:rPr lang="en-US" sz="40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 </a:t>
              </a:r>
              <a:r>
                <a:rPr lang="en-US" sz="4000" dirty="0" err="1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ăn</a:t>
              </a:r>
              <a:endParaRPr lang="en-US" sz="4000" dirty="0">
                <a:latin typeface="#9Slide03 Nanami Rounded Light" pitchFamily="2" charset="0"/>
                <a:ea typeface="Marykate"/>
                <a:cs typeface="Marykate"/>
                <a:sym typeface="Marykate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1BA3308-9B45-CDD5-3ABF-CE2711E7449F}"/>
              </a:ext>
            </a:extLst>
          </p:cNvPr>
          <p:cNvGrpSpPr/>
          <p:nvPr/>
        </p:nvGrpSpPr>
        <p:grpSpPr>
          <a:xfrm>
            <a:off x="1949096" y="3933552"/>
            <a:ext cx="11885811" cy="1573823"/>
            <a:chOff x="1949096" y="3933552"/>
            <a:chExt cx="11885811" cy="1573823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1277664-EFB0-BCFA-BC1A-B8AA012CFB0A}"/>
                </a:ext>
              </a:extLst>
            </p:cNvPr>
            <p:cNvSpPr/>
            <p:nvPr/>
          </p:nvSpPr>
          <p:spPr>
            <a:xfrm>
              <a:off x="1949096" y="3933552"/>
              <a:ext cx="11885811" cy="157382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B2AF4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10">
              <a:extLst>
                <a:ext uri="{FF2B5EF4-FFF2-40B4-BE49-F238E27FC236}">
                  <a16:creationId xmlns:a16="http://schemas.microsoft.com/office/drawing/2014/main" id="{5808B607-FA5D-9A7C-798C-82F2D6FC5F99}"/>
                </a:ext>
              </a:extLst>
            </p:cNvPr>
            <p:cNvSpPr txBox="1"/>
            <p:nvPr/>
          </p:nvSpPr>
          <p:spPr>
            <a:xfrm>
              <a:off x="2679818" y="4390251"/>
              <a:ext cx="9573366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4000" dirty="0" err="1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Nhóm</a:t>
              </a:r>
              <a:r>
                <a:rPr lang="en-US" sz="40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 2: </a:t>
              </a:r>
              <a:r>
                <a:rPr lang="en-US" sz="4000" dirty="0" err="1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Nêu</a:t>
              </a:r>
              <a:r>
                <a:rPr lang="en-US" sz="40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 </a:t>
              </a:r>
              <a:r>
                <a:rPr lang="en-US" sz="4000" dirty="0" err="1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hình</a:t>
              </a:r>
              <a:r>
                <a:rPr lang="en-US" sz="40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 </a:t>
              </a:r>
              <a:r>
                <a:rPr lang="en-US" sz="4000" dirty="0" err="1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khối</a:t>
              </a:r>
              <a:r>
                <a:rPr lang="en-US" sz="40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 </a:t>
              </a:r>
              <a:r>
                <a:rPr lang="en-US" sz="4000" dirty="0" err="1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của</a:t>
              </a:r>
              <a:r>
                <a:rPr lang="en-US" sz="40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 </a:t>
              </a:r>
              <a:r>
                <a:rPr lang="en-US" sz="4000" dirty="0" err="1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món</a:t>
              </a:r>
              <a:r>
                <a:rPr lang="en-US" sz="40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 </a:t>
              </a:r>
              <a:r>
                <a:rPr lang="en-US" sz="4000" dirty="0" err="1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ăn</a:t>
              </a:r>
              <a:endParaRPr lang="en-US" sz="4000" dirty="0">
                <a:latin typeface="#9Slide03 Nanami Rounded Light" pitchFamily="2" charset="0"/>
                <a:ea typeface="Marykate"/>
                <a:cs typeface="Marykate"/>
                <a:sym typeface="Marykate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5ACA2E8-211F-5A25-CB1D-6EC4CCEBCFCB}"/>
              </a:ext>
            </a:extLst>
          </p:cNvPr>
          <p:cNvGrpSpPr/>
          <p:nvPr/>
        </p:nvGrpSpPr>
        <p:grpSpPr>
          <a:xfrm>
            <a:off x="1910996" y="5840489"/>
            <a:ext cx="11885811" cy="1573823"/>
            <a:chOff x="1910996" y="5840489"/>
            <a:chExt cx="11885811" cy="1573823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7C8734C-87CD-3004-6826-1003DEDE531D}"/>
                </a:ext>
              </a:extLst>
            </p:cNvPr>
            <p:cNvSpPr/>
            <p:nvPr/>
          </p:nvSpPr>
          <p:spPr>
            <a:xfrm>
              <a:off x="1910996" y="5840489"/>
              <a:ext cx="11885811" cy="157382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CD8D5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10">
              <a:extLst>
                <a:ext uri="{FF2B5EF4-FFF2-40B4-BE49-F238E27FC236}">
                  <a16:creationId xmlns:a16="http://schemas.microsoft.com/office/drawing/2014/main" id="{C9BBBBF3-D24D-061A-EC2B-D3023C175251}"/>
                </a:ext>
              </a:extLst>
            </p:cNvPr>
            <p:cNvSpPr txBox="1"/>
            <p:nvPr/>
          </p:nvSpPr>
          <p:spPr>
            <a:xfrm>
              <a:off x="2679818" y="6272789"/>
              <a:ext cx="9573366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vi-VN" sz="40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Nhóm 3: Nêu nét đặc trưng của món ăn</a:t>
              </a:r>
              <a:endParaRPr lang="en-US" sz="4000" dirty="0">
                <a:latin typeface="#9Slide03 Nanami Rounded Light" pitchFamily="2" charset="0"/>
                <a:ea typeface="Marykate"/>
                <a:cs typeface="Marykate"/>
                <a:sym typeface="Marykate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049FA10-DEA7-BD01-8CD9-90891792B86A}"/>
              </a:ext>
            </a:extLst>
          </p:cNvPr>
          <p:cNvGrpSpPr/>
          <p:nvPr/>
        </p:nvGrpSpPr>
        <p:grpSpPr>
          <a:xfrm>
            <a:off x="1949096" y="7874519"/>
            <a:ext cx="11885811" cy="1573823"/>
            <a:chOff x="1949096" y="7874519"/>
            <a:chExt cx="11885811" cy="1573823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90FC9CCB-BF72-8EEF-E03C-BBBDFE94A252}"/>
                </a:ext>
              </a:extLst>
            </p:cNvPr>
            <p:cNvSpPr/>
            <p:nvPr/>
          </p:nvSpPr>
          <p:spPr>
            <a:xfrm>
              <a:off x="1949096" y="7874519"/>
              <a:ext cx="11885811" cy="157382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10">
              <a:extLst>
                <a:ext uri="{FF2B5EF4-FFF2-40B4-BE49-F238E27FC236}">
                  <a16:creationId xmlns:a16="http://schemas.microsoft.com/office/drawing/2014/main" id="{2D031F36-ACD0-C3CB-1514-8E1F3CF09ED0}"/>
                </a:ext>
              </a:extLst>
            </p:cNvPr>
            <p:cNvSpPr txBox="1"/>
            <p:nvPr/>
          </p:nvSpPr>
          <p:spPr>
            <a:xfrm>
              <a:off x="2679817" y="8284791"/>
              <a:ext cx="10238145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vi-VN" sz="40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Nhóm 4: Ý nghĩa của món ăn trong đời sống</a:t>
              </a:r>
              <a:endParaRPr lang="en-US" sz="4000" dirty="0">
                <a:latin typeface="#9Slide03 Nanami Rounded Light" pitchFamily="2" charset="0"/>
                <a:ea typeface="Marykate"/>
                <a:cs typeface="Marykate"/>
                <a:sym typeface="Marykat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110</Words>
  <Application>Microsoft Office PowerPoint</Application>
  <PresentationFormat>Custom</PresentationFormat>
  <Paragraphs>23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Calibri</vt:lpstr>
      <vt:lpstr>#9Slide07 SVNMomento</vt:lpstr>
      <vt:lpstr>UTM Edwardian</vt:lpstr>
      <vt:lpstr>Cherry Bomb One</vt:lpstr>
      <vt:lpstr>UTM Bustamalaka</vt:lpstr>
      <vt:lpstr>#9Slide07 IcielPony</vt:lpstr>
      <vt:lpstr>Times New Roman</vt:lpstr>
      <vt:lpstr>Arial</vt:lpstr>
      <vt:lpstr>#9Slide03 Nanami Rounded Light</vt:lpstr>
      <vt:lpstr>UTM Americana EB</vt:lpstr>
      <vt:lpstr>UTM ViceroyJF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món ăn truyền thống</dc:title>
  <cp:lastModifiedBy>BÙI THỊ THU HẰNG (221001306)</cp:lastModifiedBy>
  <cp:revision>17</cp:revision>
  <dcterms:created xsi:type="dcterms:W3CDTF">2006-08-16T00:00:00Z</dcterms:created>
  <dcterms:modified xsi:type="dcterms:W3CDTF">2025-03-10T03:03:57Z</dcterms:modified>
  <dc:identifier>DAGe5YdyhJ0</dc:identifier>
</cp:coreProperties>
</file>