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66" r:id="rId3"/>
    <p:sldId id="276" r:id="rId4"/>
    <p:sldId id="284" r:id="rId5"/>
  </p:sldIdLst>
  <p:sldSz cx="9144000" cy="6858000" type="screen4x3"/>
  <p:notesSz cx="6858000" cy="9144000"/>
  <p:defaultTextStyle>
    <a:defPPr>
      <a:defRPr lang="vi-VN"/>
    </a:defPPr>
    <a:lvl1pPr marL="0" algn="l" defTabSz="9143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92" algn="l" defTabSz="9143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86" algn="l" defTabSz="9143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78" algn="l" defTabSz="9143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70" algn="l" defTabSz="9143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64" algn="l" defTabSz="9143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56" algn="l" defTabSz="9143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48" algn="l" defTabSz="9143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42" algn="l" defTabSz="9143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C65A"/>
    <a:srgbClr val="C25EA5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2F953-2194-4103-93E8-DEB7F6227C24}" type="datetimeFigureOut">
              <a:rPr lang="vi-VN" smtClean="0"/>
              <a:pPr/>
              <a:t>09/01/2025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5FE07-2F27-469B-82BD-683FD54A6ED0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2F953-2194-4103-93E8-DEB7F6227C24}" type="datetimeFigureOut">
              <a:rPr lang="vi-VN" smtClean="0"/>
              <a:pPr/>
              <a:t>09/01/2025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5FE07-2F27-469B-82BD-683FD54A6ED0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2F953-2194-4103-93E8-DEB7F6227C24}" type="datetimeFigureOut">
              <a:rPr lang="vi-VN" smtClean="0"/>
              <a:pPr/>
              <a:t>09/01/2025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5FE07-2F27-469B-82BD-683FD54A6ED0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2F953-2194-4103-93E8-DEB7F6227C24}" type="datetimeFigureOut">
              <a:rPr lang="vi-VN" smtClean="0"/>
              <a:pPr/>
              <a:t>09/01/2025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5FE07-2F27-469B-82BD-683FD54A6ED0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5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4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2F953-2194-4103-93E8-DEB7F6227C24}" type="datetimeFigureOut">
              <a:rPr lang="vi-VN" smtClean="0"/>
              <a:pPr/>
              <a:t>09/01/2025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5FE07-2F27-469B-82BD-683FD54A6ED0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2F953-2194-4103-93E8-DEB7F6227C24}" type="datetimeFigureOut">
              <a:rPr lang="vi-VN" smtClean="0"/>
              <a:pPr/>
              <a:t>09/01/2025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5FE07-2F27-469B-82BD-683FD54A6ED0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2" indent="0">
              <a:buNone/>
              <a:defRPr sz="2000" b="1"/>
            </a:lvl2pPr>
            <a:lvl3pPr marL="914386" indent="0">
              <a:buNone/>
              <a:defRPr sz="1800" b="1"/>
            </a:lvl3pPr>
            <a:lvl4pPr marL="1371578" indent="0">
              <a:buNone/>
              <a:defRPr sz="1600" b="1"/>
            </a:lvl4pPr>
            <a:lvl5pPr marL="1828770" indent="0">
              <a:buNone/>
              <a:defRPr sz="1600" b="1"/>
            </a:lvl5pPr>
            <a:lvl6pPr marL="2285964" indent="0">
              <a:buNone/>
              <a:defRPr sz="1600" b="1"/>
            </a:lvl6pPr>
            <a:lvl7pPr marL="2743156" indent="0">
              <a:buNone/>
              <a:defRPr sz="1600" b="1"/>
            </a:lvl7pPr>
            <a:lvl8pPr marL="3200348" indent="0">
              <a:buNone/>
              <a:defRPr sz="1600" b="1"/>
            </a:lvl8pPr>
            <a:lvl9pPr marL="365754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2" indent="0">
              <a:buNone/>
              <a:defRPr sz="2000" b="1"/>
            </a:lvl2pPr>
            <a:lvl3pPr marL="914386" indent="0">
              <a:buNone/>
              <a:defRPr sz="1800" b="1"/>
            </a:lvl3pPr>
            <a:lvl4pPr marL="1371578" indent="0">
              <a:buNone/>
              <a:defRPr sz="1600" b="1"/>
            </a:lvl4pPr>
            <a:lvl5pPr marL="1828770" indent="0">
              <a:buNone/>
              <a:defRPr sz="1600" b="1"/>
            </a:lvl5pPr>
            <a:lvl6pPr marL="2285964" indent="0">
              <a:buNone/>
              <a:defRPr sz="1600" b="1"/>
            </a:lvl6pPr>
            <a:lvl7pPr marL="2743156" indent="0">
              <a:buNone/>
              <a:defRPr sz="1600" b="1"/>
            </a:lvl7pPr>
            <a:lvl8pPr marL="3200348" indent="0">
              <a:buNone/>
              <a:defRPr sz="1600" b="1"/>
            </a:lvl8pPr>
            <a:lvl9pPr marL="365754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2F953-2194-4103-93E8-DEB7F6227C24}" type="datetimeFigureOut">
              <a:rPr lang="vi-VN" smtClean="0"/>
              <a:pPr/>
              <a:t>09/01/2025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5FE07-2F27-469B-82BD-683FD54A6ED0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2F953-2194-4103-93E8-DEB7F6227C24}" type="datetimeFigureOut">
              <a:rPr lang="vi-VN" smtClean="0"/>
              <a:pPr/>
              <a:t>09/01/2025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5FE07-2F27-469B-82BD-683FD54A6ED0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2F953-2194-4103-93E8-DEB7F6227C24}" type="datetimeFigureOut">
              <a:rPr lang="vi-VN" smtClean="0"/>
              <a:pPr/>
              <a:t>09/01/2025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5FE07-2F27-469B-82BD-683FD54A6ED0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2" indent="0">
              <a:buNone/>
              <a:defRPr sz="1200"/>
            </a:lvl2pPr>
            <a:lvl3pPr marL="914386" indent="0">
              <a:buNone/>
              <a:defRPr sz="1000"/>
            </a:lvl3pPr>
            <a:lvl4pPr marL="1371578" indent="0">
              <a:buNone/>
              <a:defRPr sz="900"/>
            </a:lvl4pPr>
            <a:lvl5pPr marL="1828770" indent="0">
              <a:buNone/>
              <a:defRPr sz="900"/>
            </a:lvl5pPr>
            <a:lvl6pPr marL="2285964" indent="0">
              <a:buNone/>
              <a:defRPr sz="900"/>
            </a:lvl6pPr>
            <a:lvl7pPr marL="2743156" indent="0">
              <a:buNone/>
              <a:defRPr sz="900"/>
            </a:lvl7pPr>
            <a:lvl8pPr marL="3200348" indent="0">
              <a:buNone/>
              <a:defRPr sz="900"/>
            </a:lvl8pPr>
            <a:lvl9pPr marL="3657542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2F953-2194-4103-93E8-DEB7F6227C24}" type="datetimeFigureOut">
              <a:rPr lang="vi-VN" smtClean="0"/>
              <a:pPr/>
              <a:t>09/01/2025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5FE07-2F27-469B-82BD-683FD54A6ED0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92" indent="0">
              <a:buNone/>
              <a:defRPr sz="2800"/>
            </a:lvl2pPr>
            <a:lvl3pPr marL="914386" indent="0">
              <a:buNone/>
              <a:defRPr sz="2400"/>
            </a:lvl3pPr>
            <a:lvl4pPr marL="1371578" indent="0">
              <a:buNone/>
              <a:defRPr sz="2000"/>
            </a:lvl4pPr>
            <a:lvl5pPr marL="1828770" indent="0">
              <a:buNone/>
              <a:defRPr sz="2000"/>
            </a:lvl5pPr>
            <a:lvl6pPr marL="2285964" indent="0">
              <a:buNone/>
              <a:defRPr sz="2000"/>
            </a:lvl6pPr>
            <a:lvl7pPr marL="2743156" indent="0">
              <a:buNone/>
              <a:defRPr sz="2000"/>
            </a:lvl7pPr>
            <a:lvl8pPr marL="3200348" indent="0">
              <a:buNone/>
              <a:defRPr sz="2000"/>
            </a:lvl8pPr>
            <a:lvl9pPr marL="3657542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2" indent="0">
              <a:buNone/>
              <a:defRPr sz="1200"/>
            </a:lvl2pPr>
            <a:lvl3pPr marL="914386" indent="0">
              <a:buNone/>
              <a:defRPr sz="1000"/>
            </a:lvl3pPr>
            <a:lvl4pPr marL="1371578" indent="0">
              <a:buNone/>
              <a:defRPr sz="900"/>
            </a:lvl4pPr>
            <a:lvl5pPr marL="1828770" indent="0">
              <a:buNone/>
              <a:defRPr sz="900"/>
            </a:lvl5pPr>
            <a:lvl6pPr marL="2285964" indent="0">
              <a:buNone/>
              <a:defRPr sz="900"/>
            </a:lvl6pPr>
            <a:lvl7pPr marL="2743156" indent="0">
              <a:buNone/>
              <a:defRPr sz="900"/>
            </a:lvl7pPr>
            <a:lvl8pPr marL="3200348" indent="0">
              <a:buNone/>
              <a:defRPr sz="900"/>
            </a:lvl8pPr>
            <a:lvl9pPr marL="3657542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2F953-2194-4103-93E8-DEB7F6227C24}" type="datetimeFigureOut">
              <a:rPr lang="vi-VN" smtClean="0"/>
              <a:pPr/>
              <a:t>09/01/2025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5FE07-2F27-469B-82BD-683FD54A6ED0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8" tIns="45720" rIns="91438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38" tIns="45720" rIns="91438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38" tIns="45720" rIns="91438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2F953-2194-4103-93E8-DEB7F6227C24}" type="datetimeFigureOut">
              <a:rPr lang="vi-VN" smtClean="0"/>
              <a:pPr/>
              <a:t>09/01/2025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38" tIns="45720" rIns="91438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38" tIns="45720" rIns="91438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5FE07-2F27-469B-82BD-683FD54A6ED0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8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5" indent="-342895" algn="l" defTabSz="914386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8" indent="-285746" algn="l" defTabSz="914386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2" indent="-228596" algn="l" defTabSz="91438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74" indent="-228596" algn="l" defTabSz="914386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67" indent="-228596" algn="l" defTabSz="914386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60" indent="-228596" algn="l" defTabSz="91438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52" indent="-228596" algn="l" defTabSz="91438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44" indent="-228596" algn="l" defTabSz="91438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38" indent="-228596" algn="l" defTabSz="91438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2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6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8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0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64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56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48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42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0"/>
            <a:ext cx="8229600" cy="1143000"/>
          </a:xfrm>
        </p:spPr>
        <p:txBody>
          <a:bodyPr/>
          <a:lstStyle/>
          <a:p>
            <a:r>
              <a:rPr lang="en-US" dirty="0" err="1"/>
              <a:t>NNN</a:t>
            </a:r>
            <a:endParaRPr lang="vi-VN" dirty="0"/>
          </a:p>
        </p:txBody>
      </p:sp>
      <p:pic>
        <p:nvPicPr>
          <p:cNvPr id="1026" name="Picture 2" descr="C:\Users\laptop binh hang\Desktop\z5123138753986_b1350194676faf6714d7a2b57220cb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</p:pic>
      <p:sp>
        <p:nvSpPr>
          <p:cNvPr id="9" name="TextBox 8"/>
          <p:cNvSpPr txBox="1"/>
          <p:nvPr/>
        </p:nvSpPr>
        <p:spPr>
          <a:xfrm>
            <a:off x="457200" y="1753850"/>
            <a:ext cx="8077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2024</a:t>
            </a:r>
          </a:p>
          <a:p>
            <a:pPr algn="ctr"/>
            <a:r>
              <a:rPr lang="en-US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MĨ THUẬT</a:t>
            </a:r>
            <a:endParaRPr lang="vi-VN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5400" y="3581400"/>
            <a:ext cx="670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QUANG CẢNH TRƯỜNG EM (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1)</a:t>
            </a:r>
            <a:endParaRPr lang="vi-VN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laptop binh hang\Desktop\ba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pic>
      <p:sp>
        <p:nvSpPr>
          <p:cNvPr id="10" name="TextBox 9"/>
          <p:cNvSpPr txBox="1"/>
          <p:nvPr/>
        </p:nvSpPr>
        <p:spPr>
          <a:xfrm>
            <a:off x="419101" y="2972656"/>
            <a:ext cx="2819400" cy="707886"/>
          </a:xfrm>
          <a:prstGeom prst="rect">
            <a:avLst/>
          </a:prstGeom>
          <a:noFill/>
        </p:spPr>
        <p:txBody>
          <a:bodyPr wrap="square" lIns="91438" tIns="45720" rIns="91438" bIns="45720" rtlCol="0">
            <a:spAutoFit/>
          </a:bodyPr>
          <a:lstStyle/>
          <a:p>
            <a:r>
              <a:rPr lang="en-US" sz="20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Vẽ </a:t>
            </a:r>
            <a:r>
              <a:rPr lang="en-US" sz="20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tươi</a:t>
            </a:r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endParaRPr lang="vi-VN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33800" y="4168914"/>
            <a:ext cx="2590800" cy="707886"/>
          </a:xfrm>
          <a:prstGeom prst="rect">
            <a:avLst/>
          </a:prstGeom>
          <a:noFill/>
        </p:spPr>
        <p:txBody>
          <a:bodyPr wrap="square" lIns="91438" tIns="45720" rIns="91438" bIns="45720" rtlCol="0">
            <a:spAutoFit/>
          </a:bodyPr>
          <a:lstStyle/>
          <a:p>
            <a:r>
              <a:rPr lang="en-US" sz="20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Vẽ  </a:t>
            </a:r>
            <a:r>
              <a:rPr lang="en-US" sz="20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20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endParaRPr lang="en-US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thiện</a:t>
            </a:r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endParaRPr lang="vi-VN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729290"/>
            <a:ext cx="3064603" cy="2242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1" y="1905001"/>
            <a:ext cx="2958866" cy="2242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laptop binh hang\Desktop\ba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9076" y="0"/>
            <a:ext cx="9144000" cy="6858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-76200" y="239950"/>
            <a:ext cx="8229600" cy="4525963"/>
          </a:xfrm>
        </p:spPr>
        <p:txBody>
          <a:bodyPr/>
          <a:lstStyle/>
          <a:p>
            <a:pPr algn="ctr">
              <a:buNone/>
            </a:pPr>
            <a:endParaRPr lang="en-US" sz="20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lang="en-US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HOẠT ĐỘNG  3</a:t>
            </a:r>
          </a:p>
          <a:p>
            <a:pPr>
              <a:buNone/>
            </a:pPr>
            <a:r>
              <a:rPr lang="fr-FR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vi-VN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fr-FR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LUYỆN TẬP – SÁNG TẠO</a:t>
            </a:r>
            <a:endParaRPr lang="vi-VN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2133600"/>
            <a:ext cx="4953000" cy="369332"/>
          </a:xfrm>
          <a:prstGeom prst="rect">
            <a:avLst/>
          </a:prstGeom>
          <a:noFill/>
        </p:spPr>
        <p:txBody>
          <a:bodyPr wrap="square" lIns="91438" tIns="45720" rIns="91438" bIns="45720" rtlCol="0">
            <a:spAutoFit/>
          </a:bodyPr>
          <a:lstStyle/>
          <a:p>
            <a:endParaRPr lang="vi-VN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28600" y="1604387"/>
            <a:ext cx="6477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20" rIns="91438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+mj-lt"/>
              </a:rPr>
              <a:t>V</a:t>
            </a:r>
            <a:r>
              <a:rPr lang="vi-VN" sz="2400" b="1" dirty="0">
                <a:solidFill>
                  <a:srgbClr val="FFFF00"/>
                </a:solidFill>
                <a:latin typeface="+mj-lt"/>
              </a:rPr>
              <a:t>ẽ tranh </a:t>
            </a:r>
            <a:r>
              <a:rPr lang="en-US" sz="2400" b="1" dirty="0" err="1">
                <a:solidFill>
                  <a:srgbClr val="FFFF00"/>
                </a:solidFill>
                <a:latin typeface="+mj-lt"/>
              </a:rPr>
              <a:t>về</a:t>
            </a:r>
            <a:r>
              <a:rPr lang="en-US" sz="2400" b="1" dirty="0">
                <a:solidFill>
                  <a:srgbClr val="FFFF00"/>
                </a:solidFill>
                <a:latin typeface="+mj-lt"/>
              </a:rPr>
              <a:t> </a:t>
            </a:r>
            <a:r>
              <a:rPr lang="vi-VN" sz="2400" b="1" dirty="0">
                <a:solidFill>
                  <a:srgbClr val="FFFF00"/>
                </a:solidFill>
                <a:latin typeface="+mj-lt"/>
              </a:rPr>
              <a:t>quang cảnh một góc của trường </a:t>
            </a:r>
            <a:r>
              <a:rPr lang="en-US" sz="2400" b="1" dirty="0" err="1">
                <a:solidFill>
                  <a:srgbClr val="FFFF00"/>
                </a:solidFill>
                <a:latin typeface="+mj-lt"/>
              </a:rPr>
              <a:t>em</a:t>
            </a:r>
            <a:r>
              <a:rPr lang="vi-VN" b="1" dirty="0">
                <a:solidFill>
                  <a:srgbClr val="FFFF00"/>
                </a:solidFill>
                <a:latin typeface="+mj-lt"/>
              </a:rPr>
              <a:t>.</a:t>
            </a:r>
            <a:endParaRPr lang="vi-VN" dirty="0">
              <a:solidFill>
                <a:srgbClr val="FFFF00"/>
              </a:solidFill>
              <a:latin typeface="+mj-lt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 sz="2000" b="1" dirty="0">
              <a:solidFill>
                <a:srgbClr val="FFFF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2698031"/>
            <a:ext cx="4800600" cy="369332"/>
          </a:xfrm>
          <a:prstGeom prst="rect">
            <a:avLst/>
          </a:prstGeom>
          <a:noFill/>
        </p:spPr>
        <p:txBody>
          <a:bodyPr wrap="square" lIns="91438" tIns="45720" rIns="91438" bIns="45720" rtlCol="0">
            <a:spAutoFit/>
          </a:bodyPr>
          <a:lstStyle/>
          <a:p>
            <a:endParaRPr lang="vi-VN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2B5BFFF7-3FC5-42E1-AF8D-43EFDF532F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998" y="2698031"/>
            <a:ext cx="647700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20" rIns="91438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vi-VN" sz="3200" b="1" i="1" dirty="0">
                <a:solidFill>
                  <a:schemeClr val="accent3">
                    <a:lumMod val="50000"/>
                  </a:schemeClr>
                </a:solidFill>
                <a:highlight>
                  <a:srgbClr val="FFFF00"/>
                </a:highlight>
                <a:latin typeface="+mj-lt"/>
              </a:rPr>
              <a:t>+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highlight>
                  <a:srgbClr val="FFFF00"/>
                </a:highlight>
                <a:latin typeface="+mj-lt"/>
              </a:rPr>
              <a:t>N</a:t>
            </a:r>
            <a:r>
              <a:rPr lang="nl-NL" sz="3200" b="1" spc="-20" dirty="0">
                <a:solidFill>
                  <a:schemeClr val="accent3">
                    <a:lumMod val="50000"/>
                  </a:schemeClr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hớ lại hoặc quan sát quang cảnh một góc ở trường mà các em thích hoặc có nhiều kỉ niệm.</a:t>
            </a:r>
            <a:endParaRPr lang="en-US" sz="3200" b="1" spc="-20" dirty="0">
              <a:solidFill>
                <a:schemeClr val="accent3">
                  <a:lumMod val="50000"/>
                </a:schemeClr>
              </a:solidFill>
              <a:effectLst/>
              <a:highlight>
                <a:srgbClr val="FF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vi-VN" sz="3200" b="1" i="1" dirty="0">
              <a:solidFill>
                <a:schemeClr val="bg1"/>
              </a:solidFill>
              <a:highlight>
                <a:srgbClr val="FFFF00"/>
              </a:highlight>
              <a:latin typeface="+mj-lt"/>
            </a:endParaRPr>
          </a:p>
          <a:p>
            <a:endParaRPr lang="vi-VN" sz="2000" i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laptop binh hang\Desktop\ba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85190" y="-38100"/>
            <a:ext cx="9314380" cy="69342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" y="762002"/>
            <a:ext cx="8229600" cy="4525963"/>
          </a:xfrm>
        </p:spPr>
        <p:txBody>
          <a:bodyPr/>
          <a:lstStyle/>
          <a:p>
            <a:pPr algn="ctr">
              <a:buNone/>
            </a:pPr>
            <a:endParaRPr lang="en-US" sz="20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</a:t>
            </a:r>
          </a:p>
          <a:p>
            <a:pPr>
              <a:buNone/>
            </a:pPr>
            <a:r>
              <a:rPr lang="fr-FR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</a:t>
            </a:r>
            <a:endParaRPr lang="vi-VN" sz="1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2133600"/>
            <a:ext cx="4953000" cy="369332"/>
          </a:xfrm>
          <a:prstGeom prst="rect">
            <a:avLst/>
          </a:prstGeom>
          <a:noFill/>
        </p:spPr>
        <p:txBody>
          <a:bodyPr wrap="square" lIns="91438" tIns="45720" rIns="91438" bIns="45720" rtlCol="0">
            <a:spAutoFit/>
          </a:bodyPr>
          <a:lstStyle/>
          <a:p>
            <a:endParaRPr lang="vi-VN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C17F02-3291-4EE6-B909-ED0BF8625628}"/>
              </a:ext>
            </a:extLst>
          </p:cNvPr>
          <p:cNvSpPr txBox="1"/>
          <p:nvPr/>
        </p:nvSpPr>
        <p:spPr>
          <a:xfrm>
            <a:off x="533400" y="1505111"/>
            <a:ext cx="5531778" cy="303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vi-VN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vi-VN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XIN CHÀO VÀ HẸN GẶP LẠI CÁC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vi-VN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7600694</TotalTime>
  <Words>99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NNN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Phoenix T</dc:creator>
  <cp:lastModifiedBy>BÙI THỊ THU HẰNG (221001306)</cp:lastModifiedBy>
  <cp:revision>71</cp:revision>
  <dcterms:created xsi:type="dcterms:W3CDTF">2024-01-31T03:45:05Z</dcterms:created>
  <dcterms:modified xsi:type="dcterms:W3CDTF">2025-01-09T08:13:34Z</dcterms:modified>
</cp:coreProperties>
</file>