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8" r:id="rId3"/>
    <p:sldId id="272" r:id="rId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780" y="5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7D6A-04F1-48B7-8F8D-5AB479225127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09BE-C4A5-4388-9333-A06A004414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7D6A-04F1-48B7-8F8D-5AB479225127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09BE-C4A5-4388-9333-A06A004414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7D6A-04F1-48B7-8F8D-5AB479225127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09BE-C4A5-4388-9333-A06A004414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7D6A-04F1-48B7-8F8D-5AB479225127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09BE-C4A5-4388-9333-A06A004414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7D6A-04F1-48B7-8F8D-5AB479225127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09BE-C4A5-4388-9333-A06A004414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7D6A-04F1-48B7-8F8D-5AB479225127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09BE-C4A5-4388-9333-A06A004414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7D6A-04F1-48B7-8F8D-5AB479225127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09BE-C4A5-4388-9333-A06A004414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7D6A-04F1-48B7-8F8D-5AB479225127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09BE-C4A5-4388-9333-A06A004414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7D6A-04F1-48B7-8F8D-5AB479225127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09BE-C4A5-4388-9333-A06A004414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7D6A-04F1-48B7-8F8D-5AB479225127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09BE-C4A5-4388-9333-A06A004414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A7D6A-04F1-48B7-8F8D-5AB479225127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009BE-C4A5-4388-9333-A06A004414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A7D6A-04F1-48B7-8F8D-5AB479225127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009BE-C4A5-4388-9333-A06A004414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7544" y="337128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Thư</a:t>
            </a:r>
            <a:r>
              <a:rPr lang="en-US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́ 2 </a:t>
            </a:r>
            <a:r>
              <a:rPr lang="en-US" sz="2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ngày</a:t>
            </a:r>
            <a:r>
              <a:rPr lang="en-US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03 </a:t>
            </a:r>
            <a:r>
              <a:rPr lang="en-US" sz="2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tháng</a:t>
            </a:r>
            <a:r>
              <a:rPr lang="en-US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3 </a:t>
            </a:r>
            <a:r>
              <a:rPr lang="en-US" sz="2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năm</a:t>
            </a:r>
            <a:r>
              <a:rPr lang="en-US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2025</a:t>
            </a:r>
          </a:p>
          <a:p>
            <a:pPr algn="ctr"/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MĨ THUẬT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90746" y="1413899"/>
            <a:ext cx="43893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TẮC KÈ HOA (</a:t>
            </a:r>
            <a:r>
              <a:rPr lang="en-US" sz="40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Tiết</a:t>
            </a:r>
            <a:r>
              <a:rPr lang="en-US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53291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85750"/>
            <a:ext cx="8229600" cy="857250"/>
          </a:xfrm>
        </p:spPr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  <p:sp>
        <p:nvSpPr>
          <p:cNvPr id="4" name="Oval 3"/>
          <p:cNvSpPr/>
          <p:nvPr/>
        </p:nvSpPr>
        <p:spPr>
          <a:xfrm>
            <a:off x="1371600" y="1177527"/>
            <a:ext cx="6553200" cy="313440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ctr"/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457200" algn="ctr"/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ctr"/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ctr"/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7200" algn="ctr"/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98984" y="4311937"/>
            <a:ext cx="2480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kè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1" y="285751"/>
            <a:ext cx="8915399" cy="4308872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46</Words>
  <Application>Microsoft Office PowerPoint</Application>
  <PresentationFormat>On-screen Show (16:9)</PresentationFormat>
  <Paragraphs>10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Times New Roman</vt:lpstr>
      <vt:lpstr>Office Theme</vt:lpstr>
      <vt:lpstr>PowerPoint Presentation</vt:lpstr>
      <vt:lpstr>KHỞI ĐỘNG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QUÝ THẦY CÔ ĐẾN DỰ GIỜ THĂM LỚP 2.6</dc:title>
  <dc:creator>FPT</dc:creator>
  <cp:lastModifiedBy>BÙI THỊ THU HẰNG (221001306)</cp:lastModifiedBy>
  <cp:revision>18</cp:revision>
  <dcterms:created xsi:type="dcterms:W3CDTF">2022-02-21T14:11:05Z</dcterms:created>
  <dcterms:modified xsi:type="dcterms:W3CDTF">2025-03-11T13:25:42Z</dcterms:modified>
</cp:coreProperties>
</file>