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22"/>
  </p:notesMasterIdLst>
  <p:sldIdLst>
    <p:sldId id="282" r:id="rId9"/>
    <p:sldId id="276" r:id="rId10"/>
    <p:sldId id="285" r:id="rId11"/>
    <p:sldId id="287" r:id="rId12"/>
    <p:sldId id="288" r:id="rId13"/>
    <p:sldId id="290" r:id="rId14"/>
    <p:sldId id="305" r:id="rId15"/>
    <p:sldId id="286" r:id="rId16"/>
    <p:sldId id="261" r:id="rId17"/>
    <p:sldId id="283" r:id="rId18"/>
    <p:sldId id="306" r:id="rId19"/>
    <p:sldId id="313" r:id="rId20"/>
    <p:sldId id="314" r:id="rId2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76"/>
            <p14:sldId id="285"/>
            <p14:sldId id="287"/>
            <p14:sldId id="288"/>
            <p14:sldId id="290"/>
            <p14:sldId id="305"/>
            <p14:sldId id="286"/>
            <p14:sldId id="261"/>
            <p14:sldId id="283"/>
            <p14:sldId id="306"/>
            <p14:sldId id="313"/>
            <p14:sldId id="314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61" autoAdjust="0"/>
  </p:normalViewPr>
  <p:slideViewPr>
    <p:cSldViewPr>
      <p:cViewPr varScale="1">
        <p:scale>
          <a:sx n="56" d="100"/>
          <a:sy n="56" d="100"/>
        </p:scale>
        <p:origin x="1580" y="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4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17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57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91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00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84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5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30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86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10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34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14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19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67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99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7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54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2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425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43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50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10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42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70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75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50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2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95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77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9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98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02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98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60228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70618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06675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06890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46646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87436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91801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59776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6937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3251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23644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22376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85486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88025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94226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52001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50129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70158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17718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36041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65598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24759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86333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9845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86940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97500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10960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19967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95847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0902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60216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14980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25037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73363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4615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29237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01247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48714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13035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58387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40254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61731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11515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01764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2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6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0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7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6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7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1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190500"/>
            <a:ext cx="9130748" cy="723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2" y="-4267200"/>
            <a:ext cx="9143999" cy="662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9500" y="115788"/>
            <a:ext cx="86868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 THUẬT</a:t>
            </a:r>
            <a:endParaRPr lang="vi-VN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1828800"/>
            <a:ext cx="784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44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Cadena" pitchFamily="2" charset="-93"/>
                <a:cs typeface="Times New Roman" pitchFamily="18" charset="0"/>
              </a:rPr>
              <a:t> 1:BẦU TRỜI VÀ BIỂN </a:t>
            </a:r>
          </a:p>
          <a:p>
            <a:pPr algn="ctr"/>
            <a:r>
              <a:rPr lang="en-US" sz="4400" i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Pony" pitchFamily="2" charset="-93"/>
                <a:cs typeface="Times New Roman" pitchFamily="18" charset="0"/>
              </a:rPr>
              <a:t>( </a:t>
            </a:r>
            <a:r>
              <a:rPr lang="en-US" sz="4400" i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400" i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Pony" pitchFamily="2" charset="-93"/>
                <a:cs typeface="Times New Roman" pitchFamily="18" charset="0"/>
              </a:rPr>
              <a:t> 1)</a:t>
            </a:r>
            <a:endParaRPr lang="vi-VN" sz="4400" i="1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05000" y="4572000"/>
            <a:ext cx="6978557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GV: TRẦN THỊ QUỲNH TRANG</a:t>
            </a:r>
          </a:p>
          <a:p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ảnh tài liệu\jjfj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914400"/>
            <a:ext cx="29622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4038626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endParaRPr lang="vi-VN" sz="2400" dirty="0"/>
          </a:p>
        </p:txBody>
      </p:sp>
      <p:pic>
        <p:nvPicPr>
          <p:cNvPr id="1028" name="Picture 4" descr="E:\GIAO AN\ảnh tài liệu\hg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76" y="838200"/>
            <a:ext cx="2624137" cy="387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4424" y="1524001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nóng</a:t>
            </a:r>
            <a:r>
              <a:rPr lang="en-US" sz="2400" dirty="0"/>
              <a:t> </a:t>
            </a:r>
            <a:endParaRPr lang="vi-VN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478788" y="3429003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lạnh</a:t>
            </a:r>
            <a:r>
              <a:rPr lang="en-US" sz="2400" dirty="0"/>
              <a:t> </a:t>
            </a:r>
            <a:endParaRPr lang="vi-VN" sz="2400" dirty="0"/>
          </a:p>
        </p:txBody>
      </p:sp>
      <p:cxnSp>
        <p:nvCxnSpPr>
          <p:cNvPr id="10" name="Straight Arrow Connector 9"/>
          <p:cNvCxnSpPr>
            <a:stCxn id="4" idx="1"/>
          </p:cNvCxnSpPr>
          <p:nvPr/>
        </p:nvCxnSpPr>
        <p:spPr>
          <a:xfrm flipH="1">
            <a:off x="6476224" y="1754834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1"/>
          </p:cNvCxnSpPr>
          <p:nvPr/>
        </p:nvCxnSpPr>
        <p:spPr>
          <a:xfrm flipH="1" flipV="1">
            <a:off x="6488188" y="3657604"/>
            <a:ext cx="990600" cy="2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15320" y="4034161"/>
            <a:ext cx="1366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</a:rPr>
              <a:t>Màu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vi-VN" sz="24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447800" y="1447800"/>
            <a:ext cx="152400" cy="25791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600200" y="2737366"/>
            <a:ext cx="990600" cy="12895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62454" y="2799824"/>
            <a:ext cx="318659" cy="12271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 flipH="1" flipV="1">
            <a:off x="2215320" y="2073534"/>
            <a:ext cx="680280" cy="1965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/>
          <p:cNvCxnSpPr/>
          <p:nvPr/>
        </p:nvCxnSpPr>
        <p:spPr>
          <a:xfrm flipH="1" flipV="1">
            <a:off x="1371600" y="2073534"/>
            <a:ext cx="1295400" cy="1965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/>
          <p:cNvCxnSpPr/>
          <p:nvPr/>
        </p:nvCxnSpPr>
        <p:spPr>
          <a:xfrm flipH="1" flipV="1">
            <a:off x="1821290" y="3059668"/>
            <a:ext cx="617123" cy="9789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0" y="4678649"/>
            <a:ext cx="3668736" cy="2026977"/>
          </a:xfrm>
          <a:prstGeom prst="rect">
            <a:avLst/>
          </a:prstGeom>
        </p:spPr>
      </p:pic>
      <p:sp>
        <p:nvSpPr>
          <p:cNvPr id="1035" name="TextBox 1034"/>
          <p:cNvSpPr txBox="1"/>
          <p:nvPr/>
        </p:nvSpPr>
        <p:spPr>
          <a:xfrm>
            <a:off x="5869272" y="5486426"/>
            <a:ext cx="2893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Cặp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phản</a:t>
            </a:r>
            <a:r>
              <a:rPr lang="en-US" sz="2400" dirty="0"/>
              <a:t> </a:t>
            </a:r>
            <a:endParaRPr lang="vi-VN" sz="2400" dirty="0"/>
          </a:p>
        </p:txBody>
      </p:sp>
      <p:cxnSp>
        <p:nvCxnSpPr>
          <p:cNvPr id="1037" name="Straight Arrow Connector 1036"/>
          <p:cNvCxnSpPr/>
          <p:nvPr/>
        </p:nvCxnSpPr>
        <p:spPr>
          <a:xfrm flipH="1" flipV="1">
            <a:off x="4622220" y="5667016"/>
            <a:ext cx="1092780" cy="251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57680" y="152400"/>
            <a:ext cx="4376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iCiel Cadena" pitchFamily="2" charset="-93"/>
              </a:rPr>
              <a:t>( nhận biết màu sắc )</a:t>
            </a:r>
          </a:p>
        </p:txBody>
      </p:sp>
    </p:spTree>
    <p:extLst>
      <p:ext uri="{BB962C8B-B14F-4D97-AF65-F5344CB8AC3E}">
        <p14:creationId xmlns:p14="http://schemas.microsoft.com/office/powerpoint/2010/main" val="338379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0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87304" y="1619071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kĩ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năng</a:t>
            </a:r>
            <a:endParaRPr lang="en-US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1959" y="9906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2 : 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156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1639669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1030069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3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549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17060"/>
            <a:ext cx="9129215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1878" y="152400"/>
            <a:ext cx="7371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vi-VN" sz="3200" b="1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85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Users\Administrator\Downloads\kisspng-paper-plane-airplane-drawing-airplane-paper-5b40ce69b994b8.74156760153097380176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63660"/>
            <a:ext cx="3418779" cy="234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0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1220" y="228605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5" y="457200"/>
            <a:ext cx="8199437" cy="66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86" y="-381000"/>
            <a:ext cx="6626225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3385998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44" y="3773181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937846" y="4654742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45">
            <a:off x="2376686" y="2529074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19" y="3656272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9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212974"/>
            <a:ext cx="8531278" cy="327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21323249">
            <a:off x="728370" y="2972222"/>
            <a:ext cx="3615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Chơi trò chơi :</a:t>
            </a:r>
          </a:p>
        </p:txBody>
      </p:sp>
      <p:sp>
        <p:nvSpPr>
          <p:cNvPr id="2" name="Rectangle 1"/>
          <p:cNvSpPr/>
          <p:nvPr/>
        </p:nvSpPr>
        <p:spPr>
          <a:xfrm rot="21267620">
            <a:off x="857978" y="2375382"/>
            <a:ext cx="2329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iCiel Cadena" pitchFamily="2" charset="-93"/>
              </a:rPr>
              <a:t>KHỞI ĐỘNG </a:t>
            </a:r>
          </a:p>
        </p:txBody>
      </p:sp>
      <p:sp>
        <p:nvSpPr>
          <p:cNvPr id="3" name="Rectangle 2"/>
          <p:cNvSpPr/>
          <p:nvPr/>
        </p:nvSpPr>
        <p:spPr>
          <a:xfrm rot="21308187">
            <a:off x="1603017" y="3299921"/>
            <a:ext cx="64540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Dọn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sạch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rác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 </a:t>
            </a:r>
            <a:endParaRPr lang="vi-VN" sz="72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8377970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16" y="296533"/>
            <a:ext cx="3326747" cy="389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4" y="-67219"/>
            <a:ext cx="3938586" cy="4262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177" y="4572012"/>
            <a:ext cx="86010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Môi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hồ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ô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do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cứu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dọn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028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13317"/>
            <a:ext cx="405765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60424" y="314861"/>
            <a:ext cx="32127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33" y="2178654"/>
            <a:ext cx="802236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012112" y="5416667"/>
            <a:ext cx="1727927" cy="1757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6900340" y="5062699"/>
            <a:ext cx="1286922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4047220" y="5227721"/>
            <a:ext cx="194217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7987071" y="1707844"/>
            <a:ext cx="246125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3023219" y="5473213"/>
            <a:ext cx="1303137" cy="977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416520" y="998238"/>
            <a:ext cx="299611" cy="6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868" y="5082776"/>
            <a:ext cx="1349743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124776" cy="415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6079" y="1219200"/>
            <a:ext cx="479169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Rõ ràng chẳng phải nồi canh, </a:t>
            </a:r>
          </a:p>
          <a:p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Thế mà vị mặn, nước xanh, </a:t>
            </a:r>
          </a:p>
          <a:p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cá nhiều 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Là gì?</a:t>
            </a:r>
          </a:p>
          <a:p>
            <a:br>
              <a:rPr lang="vi-VN" dirty="0"/>
            </a:br>
            <a:endParaRPr lang="vi-VN" dirty="0"/>
          </a:p>
        </p:txBody>
      </p:sp>
      <p:sp>
        <p:nvSpPr>
          <p:cNvPr id="3" name="TextBox 2"/>
          <p:cNvSpPr txBox="1"/>
          <p:nvPr/>
        </p:nvSpPr>
        <p:spPr>
          <a:xfrm>
            <a:off x="3193258" y="4056358"/>
            <a:ext cx="2757486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FF00"/>
                </a:solidFill>
                <a:latin typeface="iCiel Cadena" pitchFamily="2" charset="-93"/>
              </a:rPr>
              <a:t>Nước</a:t>
            </a:r>
            <a:r>
              <a:rPr lang="en-US" sz="4400" b="1" dirty="0">
                <a:solidFill>
                  <a:srgbClr val="FFFF00"/>
                </a:solidFill>
                <a:latin typeface="iCiel Cadena" pitchFamily="2" charset="-93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iCiel Cadena" pitchFamily="2" charset="-93"/>
              </a:rPr>
              <a:t>biển</a:t>
            </a:r>
            <a:r>
              <a:rPr lang="en-US" sz="4400" b="1" dirty="0">
                <a:solidFill>
                  <a:srgbClr val="FFFF00"/>
                </a:solidFill>
                <a:latin typeface="iCiel Cadena" pitchFamily="2" charset="-93"/>
              </a:rPr>
              <a:t> </a:t>
            </a:r>
            <a:endParaRPr lang="vi-VN" sz="4400" b="1" dirty="0">
              <a:solidFill>
                <a:srgbClr val="FFFF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4981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4"/>
            <a:ext cx="7772400" cy="350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3271489"/>
            <a:ext cx="65409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giữ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xanh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sạch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đep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.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ta </a:t>
            </a:r>
            <a:endParaRPr lang="vi-VN" sz="2800" dirty="0">
              <a:solidFill>
                <a:schemeClr val="tx2">
                  <a:lumMod val="75000"/>
                </a:schemeClr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13" y="1695271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KHÁM PHÁ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613" y="1030095"/>
            <a:ext cx="2925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1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750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53" y="1066800"/>
            <a:ext cx="7519559" cy="37338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400800" y="5257800"/>
            <a:ext cx="1905000" cy="1219200"/>
          </a:xfrm>
          <a:prstGeom prst="wedgeRoundRect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Nhóm</a:t>
            </a:r>
            <a:r>
              <a:rPr lang="en-US" sz="2400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màu</a:t>
            </a:r>
            <a:r>
              <a:rPr lang="en-US" sz="2400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nhạt</a:t>
            </a:r>
            <a:r>
              <a:rPr lang="en-US" sz="2400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 </a:t>
            </a:r>
            <a:endParaRPr lang="vi-VN" sz="2400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19200" y="5257800"/>
            <a:ext cx="2057400" cy="1219200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Nhóm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màu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đậm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vi-VN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1828800" y="2933700"/>
            <a:ext cx="4724400" cy="2324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971800" y="2933700"/>
            <a:ext cx="3810000" cy="2324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6248400" y="4267200"/>
            <a:ext cx="6858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667000" y="4095750"/>
            <a:ext cx="3733800" cy="1162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086600" y="4095750"/>
            <a:ext cx="266700" cy="1162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276600" y="2933700"/>
            <a:ext cx="4076700" cy="232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971800" y="2933700"/>
            <a:ext cx="1981200" cy="232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124200" y="3962400"/>
            <a:ext cx="1828800" cy="129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1676400" y="4029075"/>
            <a:ext cx="1143000" cy="1162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971800" y="2933700"/>
            <a:ext cx="838200" cy="232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6096000" y="2933700"/>
            <a:ext cx="914400" cy="2324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3657600" y="4095750"/>
            <a:ext cx="2743200" cy="13144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57680" y="228600"/>
            <a:ext cx="4376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iCiel Cadena" pitchFamily="2" charset="-93"/>
              </a:rPr>
              <a:t>( nhận biết màu sắc 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2694</TotalTime>
  <Words>218</Words>
  <Application>Microsoft Office PowerPoint</Application>
  <PresentationFormat>On-screen Show (4:3)</PresentationFormat>
  <Paragraphs>41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Calibri</vt:lpstr>
      <vt:lpstr>Calibri Light</vt:lpstr>
      <vt:lpstr>iCiel Cadena</vt:lpstr>
      <vt:lpstr>iCiel Pony</vt:lpstr>
      <vt:lpstr>Times New Roman</vt:lpstr>
      <vt:lpstr>Office Theme</vt:lpstr>
      <vt:lpstr>1_Office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Trần Thị Quỳnh Trang Quỳnh Trang</cp:lastModifiedBy>
  <cp:revision>201</cp:revision>
  <dcterms:created xsi:type="dcterms:W3CDTF">2020-08-13T08:18:23Z</dcterms:created>
  <dcterms:modified xsi:type="dcterms:W3CDTF">2024-12-27T13:08:59Z</dcterms:modified>
</cp:coreProperties>
</file>