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5" r:id="rId3"/>
    <p:sldId id="374" r:id="rId4"/>
    <p:sldId id="394" r:id="rId5"/>
    <p:sldId id="4412" r:id="rId6"/>
    <p:sldId id="333" r:id="rId7"/>
    <p:sldId id="334" r:id="rId8"/>
    <p:sldId id="335" r:id="rId9"/>
    <p:sldId id="4413" r:id="rId10"/>
    <p:sldId id="4416" r:id="rId11"/>
    <p:sldId id="441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C6C"/>
    <a:srgbClr val="FF9999"/>
    <a:srgbClr val="A3C8A8"/>
    <a:srgbClr val="CCFFCC"/>
    <a:srgbClr val="66FF33"/>
    <a:srgbClr val="F3FD68"/>
    <a:srgbClr val="FFFF99"/>
    <a:srgbClr val="CC99FF"/>
    <a:srgbClr val="66FFFF"/>
    <a:srgbClr val="DA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6842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65F6-926C-4160-9830-EAAFE404D89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49A4-DF09-442B-98F6-99F548D08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Hientran</a:t>
            </a:r>
            <a:r>
              <a:rPr lang="en-US" dirty="0"/>
              <a:t> </a:t>
            </a:r>
            <a:r>
              <a:rPr lang="en-US" dirty="0" err="1"/>
              <a:t>zalo</a:t>
            </a:r>
            <a:r>
              <a:rPr lang="en-US" dirty="0"/>
              <a:t> 0353095025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49A4-DF09-442B-98F6-99F548D08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49A4-DF09-442B-98F6-99F548D082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9FA2-5330-8DF8-2C13-2C2CD4262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B3181-FE48-D9E4-DCD5-8A6B651AF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F6FB-4A90-AFFE-13C3-F8F08286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E8B9-E7EF-966B-478B-AA5901B5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B00C1-9E41-D507-908C-0BCBC7BA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7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2AE8-C7B6-6B97-0A30-E1C8BDCA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2CB4A-8209-663E-2B9C-74B3541BB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9AAC8-71B4-4438-7740-9442F467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1D18-05C6-A39D-27B5-7CBD8FF4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2099-9EE6-C96B-6B04-AFEDD090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77A62-565E-C160-F495-791265A91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454B5-B724-9900-B894-EE6E2570A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7689-CA3A-4480-E149-4422F74D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F10C-03D3-DABD-87B5-EB21AFDA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0A8C-B821-FD13-DC98-99FEDC7B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A357-290D-4F46-92AB-E970AB31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AEB18-F810-4663-9571-47E2137B2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11815-67BA-4D10-AD4A-BF2F6CF6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2265-FD09-4454-8A0F-5D86C33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6872-F9DB-4036-9E4F-D8D106E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CC26-E490-47F0-9F49-58C2A1F1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C867-3B5E-4E48-AE16-4028BA8E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16B9-F7F3-4473-80E2-19578118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034D-32C0-43A0-833D-37889B2F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A9B9-D57F-4536-871C-91CDF716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6813-1149-488B-86A8-A8F0A741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12B6-6414-4E5D-B15C-7A8ADF28A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B323-8EB9-4B92-B7B6-C0043090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8448E-3037-4685-BA17-C3325066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1D9-14AB-4A34-94F9-ACB99A79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2B2D-B6A7-41AC-BE71-FEEA43BF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65DFA-32BF-4BE8-80CC-036A48B22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C5C09-25AA-4B66-BD59-45FBCC35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E1E0A-CB0C-4AAB-B5C9-5C8F24A2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4AE79-3AFA-4674-8720-75683E9F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A866-1DA2-4C80-9769-3C19000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307F-2CE2-444D-AED5-C220C73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A2B6B-2F15-4C17-85DD-090FAF424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376D0-C15E-462B-BCA8-8DD461A0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8B716-5753-48E4-828F-44A058E14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512B4-F306-4D1B-8C4A-F7423013E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4E73B-554F-41A1-8480-B853C51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86F64-BB28-4FED-B024-2670D9C8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D5BF2-E681-45A2-9301-318397B3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0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4CE8-C149-414C-AE8C-95396795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1E12E-EB4F-4541-8788-33617DB5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1E4B-4FCA-43E4-B0FF-6BF7CF8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D4632-1CB3-4D09-AE64-7F40441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DC6D4-4B91-41F3-B292-FDDA2B07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7D2EE-5F8B-4436-B438-EA4C095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11C04-9404-43AF-AE1A-1E4D57F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CDB-1572-48EE-876F-4D62E18C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4EF5-3BF5-404E-8B6E-7C5DADB8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35B91-3F4E-499A-9ABD-6DB496B1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9B127-0B10-4BEA-B6BE-4E314A79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A70AB-B054-4CC9-88A0-9B95FE0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70AB-2281-467D-A5A8-EC3D8894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F2B6-B56D-4D19-4B29-D7A94008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2F69-C828-DBC5-06D9-AF6FC7BE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E6D5-4AE4-BA89-5A6C-5C19D7E5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FEF2A-F0E4-F6D6-1574-B802F9C8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DDE09-61F9-CEF0-1F39-BDDD4AF2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01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235D-167E-4FF1-89BD-B9CD2DEE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4D30C-28DE-443B-825E-DACC3E01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94A2-A2C2-4780-8B62-6F91B87F9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36FE8-2951-41A7-9075-8E56A122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72898-8CF9-416E-9E3C-5A4CA029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C32E-6B46-4BB3-A994-89F93AD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7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3C93-D962-4B6A-A2BF-50C6F5F7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E35AB-B120-4DEB-916B-364DA7560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74CC3-2802-44A5-B604-02D71E7D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73F0-CE08-48A0-8D2A-B762215A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FD29-B9DD-4383-B211-A3BCAAC1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41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D032B-1D1A-4DA3-81B8-757559077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155C1-0D62-4898-A3C8-416BE9D24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D2D3-DD82-4FCE-AE4D-00D002B1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75E2-2FBF-4468-9E20-B17DB35E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DCB6-E674-4CF2-803C-12CF06CA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9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D3BD-CF5C-88FD-B065-755F7B67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840F-0915-72A7-2215-ED9FC9D99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E6A83-BCF1-6493-A921-A57A586E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8D1C-D038-8CC0-AF2E-2B94CFEA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3065-F306-C5C7-1245-59F87F48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7C-9659-1CA1-3B68-77EAD8F1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4E0C-E35F-BB5C-9026-8697755F8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67F7-7382-2CF9-5067-CC4A82B1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4B56A-5564-9AC5-D0DA-90E6AAC9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F124C-61D6-AD9A-4EA8-E7335FF4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83A49-0E8A-DDA1-B794-1D8A1D38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2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CC01-1D0F-3EAF-5923-E3779698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EA06C-5816-FCB8-00F2-89A9B10EC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02E74-3C59-26B5-ECF9-AC1DE7F5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9509A-3194-9E48-3A6D-AC3BD926F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A0879-1324-0E07-4399-B68F48DAB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93315-FD8F-6133-4031-EDDC06BF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AF51F-EFF9-D05A-CB34-8E998EA1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178B7-25E8-3AA2-FB10-91807CE0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9D7-64FC-C15B-030B-1E2D75B2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77044-37A1-0E18-8153-EDC8C06B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54254-DC3E-8E5A-9A2E-823C7C07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2B5B9-9AC2-8848-D2DB-5E118832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5E0CA-CBE4-74B4-2127-C92BD8B8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758AC-373E-524A-02E7-19835A98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FF475-FF12-D64F-ADF1-5524B81B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1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146-4EA2-803E-06E5-A096FA68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4B63-6B58-474D-DA63-ED2FC07E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0E46-87AA-4672-2749-385ACD37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8FBCF-AE20-3786-60DB-55CC974A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64F63-1D94-B7B1-A3B5-D9444675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8CB3-BAA1-1AA9-AB0F-544D7AA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BAF8-5049-C80D-FD7D-59723B1B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6BCA6-3836-19C1-3376-4E0BBDB7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D1373-BE57-8A5E-27FD-1E92B396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BF0E2-20ED-D8BD-C7FB-FBB647A4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03294-B695-3998-2A0A-82D41E62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CB23C-2322-5D14-218C-CF296ED4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18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4A87923-BBE1-9F25-8318-34D3FCB070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85" y="-8305104"/>
            <a:ext cx="1365841" cy="13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24F14-E937-A67D-63F8-B41C7E69C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DDC3F2F5-2CF8-E2A3-A8C6-52407F93103B}"/>
              </a:ext>
            </a:extLst>
          </p:cNvPr>
          <p:cNvSpPr/>
          <p:nvPr/>
        </p:nvSpPr>
        <p:spPr>
          <a:xfrm>
            <a:off x="1103622" y="1120253"/>
            <a:ext cx="10025409" cy="5144069"/>
          </a:xfrm>
          <a:custGeom>
            <a:avLst/>
            <a:gdLst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5409" h="5144069" fill="none" extrusionOk="0">
                <a:moveTo>
                  <a:pt x="0" y="512966"/>
                </a:moveTo>
                <a:cubicBezTo>
                  <a:pt x="3613" y="334561"/>
                  <a:pt x="281783" y="72725"/>
                  <a:pt x="539359" y="0"/>
                </a:cubicBezTo>
                <a:cubicBezTo>
                  <a:pt x="4354421" y="80865"/>
                  <a:pt x="6968881" y="434030"/>
                  <a:pt x="9486049" y="0"/>
                </a:cubicBezTo>
                <a:cubicBezTo>
                  <a:pt x="9775241" y="-64175"/>
                  <a:pt x="9905141" y="192131"/>
                  <a:pt x="10025409" y="512966"/>
                </a:cubicBezTo>
                <a:cubicBezTo>
                  <a:pt x="10225394" y="2313671"/>
                  <a:pt x="9883650" y="4148739"/>
                  <a:pt x="10025409" y="4631101"/>
                </a:cubicBezTo>
                <a:cubicBezTo>
                  <a:pt x="10046392" y="4802209"/>
                  <a:pt x="9713511" y="5064567"/>
                  <a:pt x="9486049" y="5144069"/>
                </a:cubicBezTo>
                <a:cubicBezTo>
                  <a:pt x="6016708" y="5173896"/>
                  <a:pt x="2905020" y="5064763"/>
                  <a:pt x="539359" y="5144069"/>
                </a:cubicBezTo>
                <a:cubicBezTo>
                  <a:pt x="298639" y="5137563"/>
                  <a:pt x="-132944" y="4941028"/>
                  <a:pt x="0" y="4631101"/>
                </a:cubicBezTo>
                <a:cubicBezTo>
                  <a:pt x="103980" y="2580356"/>
                  <a:pt x="-20309" y="1150101"/>
                  <a:pt x="0" y="512966"/>
                </a:cubicBezTo>
                <a:close/>
              </a:path>
              <a:path w="10025409" h="5144069" stroke="0" extrusionOk="0">
                <a:moveTo>
                  <a:pt x="0" y="512966"/>
                </a:moveTo>
                <a:cubicBezTo>
                  <a:pt x="11070" y="268728"/>
                  <a:pt x="252338" y="-66694"/>
                  <a:pt x="539359" y="0"/>
                </a:cubicBezTo>
                <a:cubicBezTo>
                  <a:pt x="3347598" y="-277470"/>
                  <a:pt x="7361259" y="233992"/>
                  <a:pt x="9486049" y="0"/>
                </a:cubicBezTo>
                <a:cubicBezTo>
                  <a:pt x="9659062" y="-424"/>
                  <a:pt x="10112360" y="231908"/>
                  <a:pt x="10025409" y="512966"/>
                </a:cubicBezTo>
                <a:cubicBezTo>
                  <a:pt x="10324655" y="1454208"/>
                  <a:pt x="10312190" y="3363888"/>
                  <a:pt x="10025409" y="4631101"/>
                </a:cubicBezTo>
                <a:cubicBezTo>
                  <a:pt x="10036643" y="4851338"/>
                  <a:pt x="9700385" y="5114534"/>
                  <a:pt x="9486049" y="5144069"/>
                </a:cubicBezTo>
                <a:cubicBezTo>
                  <a:pt x="6514575" y="4248914"/>
                  <a:pt x="2984404" y="5919044"/>
                  <a:pt x="539359" y="5144069"/>
                </a:cubicBezTo>
                <a:cubicBezTo>
                  <a:pt x="246918" y="5174529"/>
                  <a:pt x="-28009" y="4851981"/>
                  <a:pt x="0" y="4631101"/>
                </a:cubicBezTo>
                <a:cubicBezTo>
                  <a:pt x="37626" y="2628621"/>
                  <a:pt x="57880" y="1134240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87441" y="222695"/>
                  <a:pt x="301471" y="17206"/>
                  <a:pt x="539359" y="0"/>
                </a:cubicBezTo>
                <a:cubicBezTo>
                  <a:pt x="5058291" y="427146"/>
                  <a:pt x="6571814" y="269498"/>
                  <a:pt x="9486049" y="0"/>
                </a:cubicBezTo>
                <a:cubicBezTo>
                  <a:pt x="9761953" y="-35179"/>
                  <a:pt x="10003422" y="121323"/>
                  <a:pt x="10025409" y="512966"/>
                </a:cubicBezTo>
                <a:cubicBezTo>
                  <a:pt x="10154279" y="2197155"/>
                  <a:pt x="10006783" y="4038853"/>
                  <a:pt x="10025409" y="4631101"/>
                </a:cubicBezTo>
                <a:cubicBezTo>
                  <a:pt x="10009722" y="4917499"/>
                  <a:pt x="9693004" y="5082101"/>
                  <a:pt x="9486049" y="5144069"/>
                </a:cubicBezTo>
                <a:cubicBezTo>
                  <a:pt x="5508757" y="4835924"/>
                  <a:pt x="3575786" y="5071065"/>
                  <a:pt x="539359" y="5144069"/>
                </a:cubicBezTo>
                <a:cubicBezTo>
                  <a:pt x="194705" y="5115306"/>
                  <a:pt x="-68665" y="4882490"/>
                  <a:pt x="0" y="4631101"/>
                </a:cubicBezTo>
                <a:cubicBezTo>
                  <a:pt x="-78683" y="2774599"/>
                  <a:pt x="-65601" y="1185681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51054" y="303570"/>
                  <a:pt x="290183" y="94852"/>
                  <a:pt x="539359" y="0"/>
                </a:cubicBezTo>
                <a:cubicBezTo>
                  <a:pt x="4937898" y="227167"/>
                  <a:pt x="6820758" y="220836"/>
                  <a:pt x="9486049" y="0"/>
                </a:cubicBezTo>
                <a:cubicBezTo>
                  <a:pt x="9771639" y="-44459"/>
                  <a:pt x="9939297" y="195567"/>
                  <a:pt x="10025409" y="512966"/>
                </a:cubicBezTo>
                <a:cubicBezTo>
                  <a:pt x="10201712" y="2280015"/>
                  <a:pt x="9918325" y="4106020"/>
                  <a:pt x="10025409" y="4631101"/>
                </a:cubicBezTo>
                <a:cubicBezTo>
                  <a:pt x="10014473" y="4850525"/>
                  <a:pt x="9690133" y="5086329"/>
                  <a:pt x="9486049" y="5144069"/>
                </a:cubicBezTo>
                <a:cubicBezTo>
                  <a:pt x="5212624" y="4983362"/>
                  <a:pt x="3691048" y="5183736"/>
                  <a:pt x="539359" y="5144069"/>
                </a:cubicBezTo>
                <a:cubicBezTo>
                  <a:pt x="228965" y="5135517"/>
                  <a:pt x="-107825" y="4921287"/>
                  <a:pt x="0" y="4631101"/>
                </a:cubicBezTo>
                <a:cubicBezTo>
                  <a:pt x="36198" y="2752205"/>
                  <a:pt x="-74852" y="1194747"/>
                  <a:pt x="0" y="512966"/>
                </a:cubicBezTo>
                <a:close/>
              </a:path>
            </a:pathLst>
          </a:custGeom>
          <a:solidFill>
            <a:srgbClr val="E1E2FF"/>
          </a:solidFill>
          <a:ln w="38100">
            <a:solidFill>
              <a:srgbClr val="012792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25409" h="4455910" fill="none" extrusionOk="0">
                        <a:moveTo>
                          <a:pt x="0" y="444343"/>
                        </a:moveTo>
                        <a:cubicBezTo>
                          <a:pt x="1974" y="251371"/>
                          <a:pt x="270364" y="46395"/>
                          <a:pt x="539359" y="0"/>
                        </a:cubicBezTo>
                        <a:cubicBezTo>
                          <a:pt x="4690406" y="52774"/>
                          <a:pt x="6855090" y="156313"/>
                          <a:pt x="9486049" y="0"/>
                        </a:cubicBezTo>
                        <a:cubicBezTo>
                          <a:pt x="9778910" y="-33710"/>
                          <a:pt x="9936323" y="174599"/>
                          <a:pt x="10025409" y="444343"/>
                        </a:cubicBezTo>
                        <a:cubicBezTo>
                          <a:pt x="10189989" y="1983635"/>
                          <a:pt x="9897812" y="3569530"/>
                          <a:pt x="10025409" y="4011566"/>
                        </a:cubicBezTo>
                        <a:cubicBezTo>
                          <a:pt x="10038594" y="4194067"/>
                          <a:pt x="9740238" y="4412998"/>
                          <a:pt x="9486049" y="4455910"/>
                        </a:cubicBezTo>
                        <a:cubicBezTo>
                          <a:pt x="5329374" y="4484924"/>
                          <a:pt x="3928410" y="4429523"/>
                          <a:pt x="539359" y="4455910"/>
                        </a:cubicBezTo>
                        <a:cubicBezTo>
                          <a:pt x="260463" y="4454013"/>
                          <a:pt x="-85123" y="4271841"/>
                          <a:pt x="0" y="4011566"/>
                        </a:cubicBezTo>
                        <a:cubicBezTo>
                          <a:pt x="62294" y="2302388"/>
                          <a:pt x="-12035" y="1014733"/>
                          <a:pt x="0" y="444343"/>
                        </a:cubicBezTo>
                        <a:close/>
                      </a:path>
                      <a:path w="10025409" h="4455910" stroke="0" extrusionOk="0">
                        <a:moveTo>
                          <a:pt x="0" y="444343"/>
                        </a:moveTo>
                        <a:cubicBezTo>
                          <a:pt x="19601" y="215080"/>
                          <a:pt x="257081" y="-16311"/>
                          <a:pt x="539359" y="0"/>
                        </a:cubicBezTo>
                        <a:cubicBezTo>
                          <a:pt x="3316843" y="56161"/>
                          <a:pt x="7254288" y="76375"/>
                          <a:pt x="9486049" y="0"/>
                        </a:cubicBezTo>
                        <a:cubicBezTo>
                          <a:pt x="9717435" y="-5467"/>
                          <a:pt x="10056078" y="190361"/>
                          <a:pt x="10025409" y="444343"/>
                        </a:cubicBezTo>
                        <a:cubicBezTo>
                          <a:pt x="10110684" y="1281984"/>
                          <a:pt x="10193387" y="2892073"/>
                          <a:pt x="10025409" y="4011566"/>
                        </a:cubicBezTo>
                        <a:cubicBezTo>
                          <a:pt x="10024974" y="4238215"/>
                          <a:pt x="9725076" y="4442171"/>
                          <a:pt x="9486049" y="4455910"/>
                        </a:cubicBezTo>
                        <a:cubicBezTo>
                          <a:pt x="6468318" y="4095492"/>
                          <a:pt x="3042111" y="4783396"/>
                          <a:pt x="539359" y="4455910"/>
                        </a:cubicBezTo>
                        <a:cubicBezTo>
                          <a:pt x="240556" y="4466425"/>
                          <a:pt x="-18662" y="4241967"/>
                          <a:pt x="0" y="4011566"/>
                        </a:cubicBezTo>
                        <a:cubicBezTo>
                          <a:pt x="33027" y="2332474"/>
                          <a:pt x="52599" y="1054861"/>
                          <a:pt x="0" y="444343"/>
                        </a:cubicBezTo>
                        <a:close/>
                      </a:path>
                      <a:path w="10025409" h="4455910" fill="none" stroke="0" extrusionOk="0">
                        <a:moveTo>
                          <a:pt x="0" y="444343"/>
                        </a:moveTo>
                        <a:cubicBezTo>
                          <a:pt x="39915" y="214548"/>
                          <a:pt x="264236" y="42476"/>
                          <a:pt x="539359" y="0"/>
                        </a:cubicBezTo>
                        <a:cubicBezTo>
                          <a:pt x="4819013" y="116660"/>
                          <a:pt x="6715304" y="147925"/>
                          <a:pt x="9486049" y="0"/>
                        </a:cubicBezTo>
                        <a:cubicBezTo>
                          <a:pt x="9759364" y="-22118"/>
                          <a:pt x="9991132" y="157252"/>
                          <a:pt x="10025409" y="444343"/>
                        </a:cubicBezTo>
                        <a:cubicBezTo>
                          <a:pt x="10190595" y="1863933"/>
                          <a:pt x="9966636" y="3474898"/>
                          <a:pt x="10025409" y="4011566"/>
                        </a:cubicBezTo>
                        <a:cubicBezTo>
                          <a:pt x="9981633" y="4255672"/>
                          <a:pt x="9709031" y="4420308"/>
                          <a:pt x="9486049" y="4455910"/>
                        </a:cubicBezTo>
                        <a:cubicBezTo>
                          <a:pt x="5277363" y="4357109"/>
                          <a:pt x="3769854" y="4481139"/>
                          <a:pt x="539359" y="4455910"/>
                        </a:cubicBezTo>
                        <a:cubicBezTo>
                          <a:pt x="220007" y="4447868"/>
                          <a:pt x="-59449" y="4264727"/>
                          <a:pt x="0" y="4011566"/>
                        </a:cubicBezTo>
                        <a:cubicBezTo>
                          <a:pt x="35279" y="2365710"/>
                          <a:pt x="-51449" y="1066802"/>
                          <a:pt x="0" y="4443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D8384F11-E43F-0C0A-4320-92E507C309C0}"/>
              </a:ext>
            </a:extLst>
          </p:cNvPr>
          <p:cNvSpPr txBox="1"/>
          <p:nvPr/>
        </p:nvSpPr>
        <p:spPr>
          <a:xfrm>
            <a:off x="1800701" y="1355819"/>
            <a:ext cx="8780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4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21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lang="en-US" sz="44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44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2025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E9593-BAAE-E9C9-457A-2B4A6E25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6883">
            <a:off x="608063" y="88987"/>
            <a:ext cx="1578705" cy="15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9496DCE-D059-0EA3-15E7-BFA2EE34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85">
            <a:off x="10017155" y="167346"/>
            <a:ext cx="1927977" cy="19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723E7-01DB-6494-455F-A1B9B8266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905" y="2057320"/>
            <a:ext cx="2700762" cy="1828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C8C22-9802-2D2B-CDAC-F92321BA5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3634" y="3054803"/>
            <a:ext cx="10321423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F4EA1-380E-A7ED-8785-C58D845B0BAB}"/>
              </a:ext>
            </a:extLst>
          </p:cNvPr>
          <p:cNvSpPr/>
          <p:nvPr/>
        </p:nvSpPr>
        <p:spPr>
          <a:xfrm>
            <a:off x="176784" y="323620"/>
            <a:ext cx="11887200" cy="632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77C26-F228-C05A-2121-63A7630F7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67"/>
          <a:stretch/>
        </p:blipFill>
        <p:spPr>
          <a:xfrm>
            <a:off x="141768" y="4095050"/>
            <a:ext cx="4132521" cy="2762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5D420B85-A670-FD64-56AF-E18F5175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395" y="902045"/>
            <a:ext cx="7557448" cy="2261284"/>
          </a:xfrm>
          <a:prstGeom prst="wedgeRoundRectCallout">
            <a:avLst>
              <a:gd name="adj1" fmla="val -22439"/>
              <a:gd name="adj2" fmla="val 76587"/>
              <a:gd name="adj3" fmla="val 16667"/>
            </a:avLst>
          </a:prstGeom>
          <a:solidFill>
            <a:srgbClr val="FFE79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lvl="0" algn="ctr" defTabSz="1219020"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Em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tổng hợp những phương tiện đi lại và số học sinh trong lớp.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7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F4EA1-380E-A7ED-8785-C58D845B0BAB}"/>
              </a:ext>
            </a:extLst>
          </p:cNvPr>
          <p:cNvSpPr/>
          <p:nvPr/>
        </p:nvSpPr>
        <p:spPr>
          <a:xfrm>
            <a:off x="128016" y="182880"/>
            <a:ext cx="11887200" cy="632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29B10-A8EC-1F48-E52D-716B1AEAD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6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78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3D667-0623-377D-1409-B8F258E43CE4}"/>
              </a:ext>
            </a:extLst>
          </p:cNvPr>
          <p:cNvSpPr txBox="1"/>
          <p:nvPr/>
        </p:nvSpPr>
        <p:spPr>
          <a:xfrm>
            <a:off x="716692" y="358346"/>
            <a:ext cx="1060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Có thể biểu diễn số đo chiều cao, cân nặng của ba bạn Ánh; Bình; Cường bằng dãy số liệu thống kê: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92EC7-DE14-51F5-642D-69D6C8F58A43}"/>
              </a:ext>
            </a:extLst>
          </p:cNvPr>
          <p:cNvSpPr txBox="1"/>
          <p:nvPr/>
        </p:nvSpPr>
        <p:spPr>
          <a:xfrm>
            <a:off x="753762" y="1989439"/>
            <a:ext cx="1060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Dãy số liệu thống kê về số đo chiều cao của ba bạn: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138,6 cm; 141 cm; 137,5 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C8290-8C41-9D3D-FE73-71F899EDD659}"/>
              </a:ext>
            </a:extLst>
          </p:cNvPr>
          <p:cNvSpPr txBox="1"/>
          <p:nvPr/>
        </p:nvSpPr>
        <p:spPr>
          <a:xfrm>
            <a:off x="778475" y="3521675"/>
            <a:ext cx="1060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Dãy số liệu thống kê về số đo cân nặng của ba bạn:</a:t>
            </a:r>
          </a:p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31,9 kg; 34 kg; 30,6 kg.</a:t>
            </a:r>
          </a:p>
        </p:txBody>
      </p:sp>
    </p:spTree>
    <p:extLst>
      <p:ext uri="{BB962C8B-B14F-4D97-AF65-F5344CB8AC3E}">
        <p14:creationId xmlns:p14="http://schemas.microsoft.com/office/powerpoint/2010/main" val="1369720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52640-0E35-F70C-D0DC-155CF5B74596}"/>
              </a:ext>
            </a:extLst>
          </p:cNvPr>
          <p:cNvSpPr txBox="1"/>
          <p:nvPr/>
        </p:nvSpPr>
        <p:spPr>
          <a:xfrm>
            <a:off x="803189" y="308919"/>
            <a:ext cx="10602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b) Có thể biểu diễn số đo chiều cao, cân nặng của ba bạn bằng bảng số liệu thống kê: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D8D731-4747-3504-1D7B-2549AA15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1" y="1641648"/>
            <a:ext cx="11040429" cy="3115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1549C6-C3AF-E1D0-0412-B78B937D9853}"/>
              </a:ext>
            </a:extLst>
          </p:cNvPr>
          <p:cNvSpPr txBox="1"/>
          <p:nvPr/>
        </p:nvSpPr>
        <p:spPr>
          <a:xfrm>
            <a:off x="815546" y="5029200"/>
            <a:ext cx="10602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Chú ý: Lựa chọn cách biểu diễn số liệu thống kê hợp lí giúp cho việc ghi chép, sắp xếp, phân loại, so sánh các số liệu được dễ dàng hơn.</a:t>
            </a:r>
          </a:p>
        </p:txBody>
      </p:sp>
    </p:spTree>
    <p:extLst>
      <p:ext uri="{BB962C8B-B14F-4D97-AF65-F5344CB8AC3E}">
        <p14:creationId xmlns:p14="http://schemas.microsoft.com/office/powerpoint/2010/main" val="129088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F4EA1-380E-A7ED-8785-C58D845B0BAB}"/>
              </a:ext>
            </a:extLst>
          </p:cNvPr>
          <p:cNvSpPr/>
          <p:nvPr/>
        </p:nvSpPr>
        <p:spPr>
          <a:xfrm>
            <a:off x="128016" y="182880"/>
            <a:ext cx="11887200" cy="632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68FD8-A63E-F676-80A9-C4585A6A8CEC}"/>
              </a:ext>
            </a:extLst>
          </p:cNvPr>
          <p:cNvSpPr txBox="1"/>
          <p:nvPr/>
        </p:nvSpPr>
        <p:spPr>
          <a:xfrm>
            <a:off x="1235676" y="201046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 cây cầu bắc qua sông Hồng: Chương Dương; Thanh Trì; Vĩnh Tuy; Nhật Tân có chiều dài (đoạn bắc qua sông Hồng) lần lượt là: 1 230 m; 3 084 m; 3 778 m; 3 900 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897922-E734-5EB0-ECAB-6228D85D8447}"/>
              </a:ext>
            </a:extLst>
          </p:cNvPr>
          <p:cNvGrpSpPr/>
          <p:nvPr/>
        </p:nvGrpSpPr>
        <p:grpSpPr>
          <a:xfrm>
            <a:off x="527378" y="280510"/>
            <a:ext cx="647997" cy="769440"/>
            <a:chOff x="759165" y="643559"/>
            <a:chExt cx="537367" cy="6380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55B328-2879-5CB5-3198-BF5FF83D79C0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EFEAD1-CFD6-9419-438A-D89F8BD969B3}"/>
                </a:ext>
              </a:extLst>
            </p:cNvPr>
            <p:cNvSpPr txBox="1"/>
            <p:nvPr/>
          </p:nvSpPr>
          <p:spPr>
            <a:xfrm>
              <a:off x="772749" y="643559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D7259C8-1DD0-148D-C1E7-FFB8D183F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727" y="1941169"/>
            <a:ext cx="3474695" cy="3923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47D0C-1669-09C9-EC00-20D912F15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9" y="3606372"/>
            <a:ext cx="7797159" cy="175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D0E5A-0450-A9A7-C7CA-CE359565D3D9}"/>
              </a:ext>
            </a:extLst>
          </p:cNvPr>
          <p:cNvSpPr txBox="1"/>
          <p:nvPr/>
        </p:nvSpPr>
        <p:spPr>
          <a:xfrm>
            <a:off x="271849" y="2150076"/>
            <a:ext cx="788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1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F4EA1-380E-A7ED-8785-C58D845B0BAB}"/>
              </a:ext>
            </a:extLst>
          </p:cNvPr>
          <p:cNvSpPr/>
          <p:nvPr/>
        </p:nvSpPr>
        <p:spPr>
          <a:xfrm>
            <a:off x="128016" y="182880"/>
            <a:ext cx="11887200" cy="632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AEA14-E57E-091C-B2F4-76C730824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03" y="1876426"/>
            <a:ext cx="11362620" cy="255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A93C83-3512-CE82-9BC2-FA7E37975628}"/>
              </a:ext>
            </a:extLst>
          </p:cNvPr>
          <p:cNvSpPr/>
          <p:nvPr/>
        </p:nvSpPr>
        <p:spPr>
          <a:xfrm>
            <a:off x="3373394" y="3459892"/>
            <a:ext cx="1532238" cy="6796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97FB5-B280-901D-C8C4-C57D10AA8BED}"/>
              </a:ext>
            </a:extLst>
          </p:cNvPr>
          <p:cNvSpPr/>
          <p:nvPr/>
        </p:nvSpPr>
        <p:spPr>
          <a:xfrm>
            <a:off x="5807675" y="3472249"/>
            <a:ext cx="1532238" cy="6796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3 084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E4A07-2712-431C-8D2E-551FD33149D3}"/>
              </a:ext>
            </a:extLst>
          </p:cNvPr>
          <p:cNvSpPr/>
          <p:nvPr/>
        </p:nvSpPr>
        <p:spPr>
          <a:xfrm>
            <a:off x="7821826" y="3534032"/>
            <a:ext cx="1532238" cy="6796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3 778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61DC60-847A-29A0-ABB8-77371115D68A}"/>
              </a:ext>
            </a:extLst>
          </p:cNvPr>
          <p:cNvSpPr/>
          <p:nvPr/>
        </p:nvSpPr>
        <p:spPr>
          <a:xfrm>
            <a:off x="9724766" y="3509319"/>
            <a:ext cx="1532238" cy="6796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3 900</a:t>
            </a:r>
          </a:p>
        </p:txBody>
      </p:sp>
    </p:spTree>
    <p:extLst>
      <p:ext uri="{BB962C8B-B14F-4D97-AF65-F5344CB8AC3E}">
        <p14:creationId xmlns:p14="http://schemas.microsoft.com/office/powerpoint/2010/main" val="351799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F4EA1-380E-A7ED-8785-C58D845B0BAB}"/>
              </a:ext>
            </a:extLst>
          </p:cNvPr>
          <p:cNvSpPr/>
          <p:nvPr/>
        </p:nvSpPr>
        <p:spPr>
          <a:xfrm>
            <a:off x="176784" y="323620"/>
            <a:ext cx="11887200" cy="632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897922-E734-5EB0-ECAB-6228D85D8447}"/>
              </a:ext>
            </a:extLst>
          </p:cNvPr>
          <p:cNvGrpSpPr/>
          <p:nvPr/>
        </p:nvGrpSpPr>
        <p:grpSpPr>
          <a:xfrm>
            <a:off x="301010" y="545078"/>
            <a:ext cx="647997" cy="769440"/>
            <a:chOff x="759165" y="643559"/>
            <a:chExt cx="537367" cy="6380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55B328-2879-5CB5-3198-BF5FF83D79C0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EFEAD1-CFD6-9419-438A-D89F8BD969B3}"/>
                </a:ext>
              </a:extLst>
            </p:cNvPr>
            <p:cNvSpPr txBox="1"/>
            <p:nvPr/>
          </p:nvSpPr>
          <p:spPr>
            <a:xfrm>
              <a:off x="772749" y="643559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9D5F4D-137C-D66E-7E64-F8EB75A84797}"/>
              </a:ext>
            </a:extLst>
          </p:cNvPr>
          <p:cNvSpPr txBox="1"/>
          <p:nvPr/>
        </p:nvSpPr>
        <p:spPr>
          <a:xfrm>
            <a:off x="869757" y="501760"/>
            <a:ext cx="1085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 sát học sinh khối Năm của một trường tiểu học về phương tiện đến trường thu được kết quả như ở bảng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24F57-6731-D7F8-980B-4C1D86DD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27" y="1917228"/>
            <a:ext cx="11493620" cy="24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5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F4EA1-380E-A7ED-8785-C58D845B0BAB}"/>
              </a:ext>
            </a:extLst>
          </p:cNvPr>
          <p:cNvSpPr/>
          <p:nvPr/>
        </p:nvSpPr>
        <p:spPr>
          <a:xfrm>
            <a:off x="176784" y="323620"/>
            <a:ext cx="11887200" cy="632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D5F4D-137C-D66E-7E64-F8EB75A84797}"/>
              </a:ext>
            </a:extLst>
          </p:cNvPr>
          <p:cNvSpPr txBox="1"/>
          <p:nvPr/>
        </p:nvSpPr>
        <p:spPr>
          <a:xfrm>
            <a:off x="869757" y="501760"/>
            <a:ext cx="1085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Dựa vào thông tin trên hãy hoàn thành biểu đồ cột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DD04D-E9B8-4F8F-8933-52A80A6F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85" y="1444710"/>
            <a:ext cx="8730820" cy="47075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CA7D2E-8D2E-D7B8-B1C7-FCAAC9E46043}"/>
              </a:ext>
            </a:extLst>
          </p:cNvPr>
          <p:cNvSpPr/>
          <p:nvPr/>
        </p:nvSpPr>
        <p:spPr>
          <a:xfrm>
            <a:off x="3818239" y="1977081"/>
            <a:ext cx="691978" cy="531341"/>
          </a:xfrm>
          <a:prstGeom prst="roundRect">
            <a:avLst/>
          </a:prstGeom>
          <a:ln w="38100">
            <a:solidFill>
              <a:srgbClr val="E43C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4ADA7D-31C7-D614-84D9-7BC829CF5C3B}"/>
              </a:ext>
            </a:extLst>
          </p:cNvPr>
          <p:cNvSpPr/>
          <p:nvPr/>
        </p:nvSpPr>
        <p:spPr>
          <a:xfrm>
            <a:off x="5474043" y="5412259"/>
            <a:ext cx="1371600" cy="531341"/>
          </a:xfrm>
          <a:prstGeom prst="roundRect">
            <a:avLst/>
          </a:prstGeom>
          <a:ln w="38100">
            <a:solidFill>
              <a:srgbClr val="E43C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B9FD45-3E2F-9E15-E432-BAB9279F4E85}"/>
              </a:ext>
            </a:extLst>
          </p:cNvPr>
          <p:cNvSpPr/>
          <p:nvPr/>
        </p:nvSpPr>
        <p:spPr>
          <a:xfrm>
            <a:off x="5696466" y="2446638"/>
            <a:ext cx="691978" cy="531341"/>
          </a:xfrm>
          <a:prstGeom prst="roundRect">
            <a:avLst/>
          </a:prstGeom>
          <a:ln w="38100">
            <a:solidFill>
              <a:srgbClr val="E43C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69E187-D3DC-6CD2-C7D9-0CDA26305106}"/>
              </a:ext>
            </a:extLst>
          </p:cNvPr>
          <p:cNvSpPr/>
          <p:nvPr/>
        </p:nvSpPr>
        <p:spPr>
          <a:xfrm>
            <a:off x="7228703" y="5424615"/>
            <a:ext cx="1371600" cy="531341"/>
          </a:xfrm>
          <a:prstGeom prst="roundRect">
            <a:avLst/>
          </a:prstGeom>
          <a:ln w="38100">
            <a:solidFill>
              <a:srgbClr val="E43C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ô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EE21B1-FB47-7298-962E-B7CE55D6410A}"/>
              </a:ext>
            </a:extLst>
          </p:cNvPr>
          <p:cNvSpPr/>
          <p:nvPr/>
        </p:nvSpPr>
        <p:spPr>
          <a:xfrm>
            <a:off x="7747688" y="3608173"/>
            <a:ext cx="691978" cy="531341"/>
          </a:xfrm>
          <a:prstGeom prst="roundRect">
            <a:avLst/>
          </a:prstGeom>
          <a:ln w="38100">
            <a:solidFill>
              <a:srgbClr val="E43C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44426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F4EA1-380E-A7ED-8785-C58D845B0BAB}"/>
              </a:ext>
            </a:extLst>
          </p:cNvPr>
          <p:cNvSpPr/>
          <p:nvPr/>
        </p:nvSpPr>
        <p:spPr>
          <a:xfrm>
            <a:off x="128016" y="182880"/>
            <a:ext cx="11887200" cy="632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68FD8-A63E-F676-80A9-C4585A6A8CEC}"/>
              </a:ext>
            </a:extLst>
          </p:cNvPr>
          <p:cNvSpPr txBox="1"/>
          <p:nvPr/>
        </p:nvSpPr>
        <p:spPr>
          <a:xfrm>
            <a:off x="741405" y="201046"/>
            <a:ext cx="110098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Trả lời các câu hỏi: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bao nhiêu học sinh đi bộ đến trường?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học sinh đi bộ đến trường nhiều hơn số học sinh đi học bằng xe ô tô là bao nhiêu em?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học sinh đi học bằng xe ô tô ít hơn số học sinh đi học bằng xe đạp là bao nhiêu em?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Có bao nhiêu học sinh được khảo sát?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E0C1E-A353-06DA-55FA-7E0D56806679}"/>
              </a:ext>
            </a:extLst>
          </p:cNvPr>
          <p:cNvSpPr txBox="1"/>
          <p:nvPr/>
        </p:nvSpPr>
        <p:spPr>
          <a:xfrm>
            <a:off x="1902941" y="1161536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60 học sinh đi bộ đến trường.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AB2EF-027B-C8FA-0BE8-D41ABE0AA119}"/>
              </a:ext>
            </a:extLst>
          </p:cNvPr>
          <p:cNvSpPr txBox="1"/>
          <p:nvPr/>
        </p:nvSpPr>
        <p:spPr>
          <a:xfrm>
            <a:off x="2001795" y="2607277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– 25 =  35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F06BA-A534-742F-F7C5-A1310F0703DC}"/>
              </a:ext>
            </a:extLst>
          </p:cNvPr>
          <p:cNvSpPr txBox="1"/>
          <p:nvPr/>
        </p:nvSpPr>
        <p:spPr>
          <a:xfrm>
            <a:off x="1989438" y="4114802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– 25 = 25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496B7-4E8C-CA23-3645-D5A8A20A6C09}"/>
              </a:ext>
            </a:extLst>
          </p:cNvPr>
          <p:cNvSpPr txBox="1"/>
          <p:nvPr/>
        </p:nvSpPr>
        <p:spPr>
          <a:xfrm>
            <a:off x="1902940" y="5276338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+ 50 + 25 = 135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60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2556</TotalTime>
  <Words>386</Words>
  <Application>Microsoft Office PowerPoint</Application>
  <PresentationFormat>Widescreen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Cambria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TRẦN XUÂN TÙNG</dc:creator>
  <dc:description>9Slide.vn</dc:description>
  <cp:lastModifiedBy>BÙI THỊ THU HẰNG (221001306)</cp:lastModifiedBy>
  <cp:revision>5</cp:revision>
  <dcterms:created xsi:type="dcterms:W3CDTF">2022-12-22T20:22:00Z</dcterms:created>
  <dcterms:modified xsi:type="dcterms:W3CDTF">2025-05-18T13:46:00Z</dcterms:modified>
  <cp:category>9Slide.vn</cp:category>
</cp:coreProperties>
</file>