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735836"/>
            <a:ext cx="992505" cy="4331335"/>
          </a:xfrm>
          <a:custGeom>
            <a:avLst/>
            <a:gdLst/>
            <a:ahLst/>
            <a:cxnLst/>
            <a:rect l="l" t="t" r="r" b="b"/>
            <a:pathLst>
              <a:path w="992505" h="4331335">
                <a:moveTo>
                  <a:pt x="836676" y="0"/>
                </a:moveTo>
                <a:lnTo>
                  <a:pt x="0" y="0"/>
                </a:lnTo>
                <a:lnTo>
                  <a:pt x="0" y="4331208"/>
                </a:lnTo>
                <a:lnTo>
                  <a:pt x="836676" y="4331208"/>
                </a:lnTo>
                <a:lnTo>
                  <a:pt x="867108" y="4328112"/>
                </a:lnTo>
                <a:lnTo>
                  <a:pt x="922829" y="4304204"/>
                </a:lnTo>
                <a:lnTo>
                  <a:pt x="965763" y="4260151"/>
                </a:lnTo>
                <a:lnTo>
                  <a:pt x="989052" y="4203382"/>
                </a:lnTo>
                <a:lnTo>
                  <a:pt x="992124" y="4172712"/>
                </a:lnTo>
                <a:lnTo>
                  <a:pt x="992124" y="158496"/>
                </a:lnTo>
                <a:lnTo>
                  <a:pt x="980122" y="97536"/>
                </a:lnTo>
                <a:lnTo>
                  <a:pt x="946404" y="45719"/>
                </a:lnTo>
                <a:lnTo>
                  <a:pt x="896112" y="12001"/>
                </a:lnTo>
                <a:lnTo>
                  <a:pt x="836676" y="0"/>
                </a:lnTo>
                <a:close/>
              </a:path>
            </a:pathLst>
          </a:custGeom>
          <a:solidFill>
            <a:srgbClr val="825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44" y="1795272"/>
            <a:ext cx="8293608" cy="42473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0595" y="1197863"/>
            <a:ext cx="8337804" cy="55184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91" y="2078736"/>
            <a:ext cx="661415" cy="3672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8691" y="2694038"/>
            <a:ext cx="323786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400" y="0"/>
                </a:moveTo>
                <a:lnTo>
                  <a:pt x="0" y="0"/>
                </a:lnTo>
                <a:lnTo>
                  <a:pt x="0" y="5658612"/>
                </a:lnTo>
                <a:lnTo>
                  <a:pt x="10058400" y="5658612"/>
                </a:lnTo>
                <a:lnTo>
                  <a:pt x="10058400" y="0"/>
                </a:lnTo>
                <a:close/>
              </a:path>
            </a:pathLst>
          </a:custGeom>
          <a:solidFill>
            <a:srgbClr val="FEE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2639" y="1631746"/>
            <a:ext cx="5413120" cy="781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7" y="2596019"/>
            <a:ext cx="4355465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57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27.jpg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7784" y="1624583"/>
              <a:ext cx="8935720" cy="4585970"/>
            </a:xfrm>
            <a:custGeom>
              <a:avLst/>
              <a:gdLst/>
              <a:ahLst/>
              <a:cxnLst/>
              <a:rect l="l" t="t" r="r" b="b"/>
              <a:pathLst>
                <a:path w="8935720" h="4585970">
                  <a:moveTo>
                    <a:pt x="4338828" y="103632"/>
                  </a:moveTo>
                  <a:lnTo>
                    <a:pt x="4330776" y="63017"/>
                  </a:lnTo>
                  <a:lnTo>
                    <a:pt x="4308729" y="30099"/>
                  </a:lnTo>
                  <a:lnTo>
                    <a:pt x="4275810" y="8051"/>
                  </a:lnTo>
                  <a:lnTo>
                    <a:pt x="4235196" y="0"/>
                  </a:lnTo>
                  <a:lnTo>
                    <a:pt x="105156" y="0"/>
                  </a:lnTo>
                  <a:lnTo>
                    <a:pt x="64287" y="8051"/>
                  </a:lnTo>
                  <a:lnTo>
                    <a:pt x="30861" y="30099"/>
                  </a:lnTo>
                  <a:lnTo>
                    <a:pt x="8280" y="63017"/>
                  </a:lnTo>
                  <a:lnTo>
                    <a:pt x="0" y="103632"/>
                  </a:lnTo>
                  <a:lnTo>
                    <a:pt x="0" y="4480560"/>
                  </a:lnTo>
                  <a:lnTo>
                    <a:pt x="8572" y="4521327"/>
                  </a:lnTo>
                  <a:lnTo>
                    <a:pt x="32004" y="4555236"/>
                  </a:lnTo>
                  <a:lnTo>
                    <a:pt x="65151" y="4577905"/>
                  </a:lnTo>
                  <a:lnTo>
                    <a:pt x="105156" y="4585716"/>
                  </a:lnTo>
                  <a:lnTo>
                    <a:pt x="4235196" y="4585716"/>
                  </a:lnTo>
                  <a:lnTo>
                    <a:pt x="4275810" y="4577435"/>
                  </a:lnTo>
                  <a:lnTo>
                    <a:pt x="4308729" y="4554855"/>
                  </a:lnTo>
                  <a:lnTo>
                    <a:pt x="4330776" y="4521428"/>
                  </a:lnTo>
                  <a:lnTo>
                    <a:pt x="4338828" y="4480560"/>
                  </a:lnTo>
                  <a:lnTo>
                    <a:pt x="4338828" y="103632"/>
                  </a:lnTo>
                  <a:close/>
                </a:path>
                <a:path w="8935720" h="4585970">
                  <a:moveTo>
                    <a:pt x="8935212" y="103632"/>
                  </a:moveTo>
                  <a:lnTo>
                    <a:pt x="8927160" y="63017"/>
                  </a:lnTo>
                  <a:lnTo>
                    <a:pt x="8905113" y="30099"/>
                  </a:lnTo>
                  <a:lnTo>
                    <a:pt x="8872195" y="8051"/>
                  </a:lnTo>
                  <a:lnTo>
                    <a:pt x="8831580" y="0"/>
                  </a:lnTo>
                  <a:lnTo>
                    <a:pt x="4701540" y="0"/>
                  </a:lnTo>
                  <a:lnTo>
                    <a:pt x="4660671" y="8051"/>
                  </a:lnTo>
                  <a:lnTo>
                    <a:pt x="4627245" y="30099"/>
                  </a:lnTo>
                  <a:lnTo>
                    <a:pt x="4604664" y="63017"/>
                  </a:lnTo>
                  <a:lnTo>
                    <a:pt x="4596384" y="103632"/>
                  </a:lnTo>
                  <a:lnTo>
                    <a:pt x="4596384" y="4421124"/>
                  </a:lnTo>
                  <a:lnTo>
                    <a:pt x="4604194" y="4461319"/>
                  </a:lnTo>
                  <a:lnTo>
                    <a:pt x="4626864" y="4495800"/>
                  </a:lnTo>
                  <a:lnTo>
                    <a:pt x="4661344" y="4517898"/>
                  </a:lnTo>
                  <a:lnTo>
                    <a:pt x="4701540" y="4526280"/>
                  </a:lnTo>
                  <a:lnTo>
                    <a:pt x="8831580" y="4526280"/>
                  </a:lnTo>
                  <a:lnTo>
                    <a:pt x="8872195" y="4517999"/>
                  </a:lnTo>
                  <a:lnTo>
                    <a:pt x="8905113" y="4495419"/>
                  </a:lnTo>
                  <a:lnTo>
                    <a:pt x="8927160" y="4461992"/>
                  </a:lnTo>
                  <a:lnTo>
                    <a:pt x="8935212" y="4421124"/>
                  </a:lnTo>
                  <a:lnTo>
                    <a:pt x="8935212" y="103632"/>
                  </a:lnTo>
                  <a:close/>
                </a:path>
              </a:pathLst>
            </a:custGeom>
            <a:solidFill>
              <a:srgbClr val="AA9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560" y="2046731"/>
              <a:ext cx="3354324" cy="3567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6523" y="1888236"/>
              <a:ext cx="3511296" cy="39974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1946147"/>
              <a:ext cx="605027" cy="40629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0892" y="4111751"/>
              <a:ext cx="1397507" cy="26045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1301495"/>
              <a:ext cx="1048512" cy="10287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05576" y="2785402"/>
            <a:ext cx="2976880" cy="191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25000"/>
              </a:lnSpc>
              <a:spcBef>
                <a:spcPts val="105"/>
              </a:spcBef>
            </a:pP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Xin</a:t>
            </a:r>
            <a:r>
              <a:rPr sz="33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chào</a:t>
            </a:r>
            <a:r>
              <a:rPr sz="33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"/>
                <a:cs typeface="Arial"/>
              </a:rPr>
              <a:t>các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33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đến</a:t>
            </a:r>
            <a:r>
              <a:rPr sz="33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với</a:t>
            </a:r>
            <a:r>
              <a:rPr sz="33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"/>
                <a:cs typeface="Arial"/>
              </a:rPr>
              <a:t>bài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học</a:t>
            </a:r>
            <a:r>
              <a:rPr sz="33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hôm</a:t>
            </a:r>
            <a:r>
              <a:rPr sz="33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"/>
                <a:cs typeface="Arial"/>
              </a:rPr>
              <a:t>nay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28800" y="3031235"/>
            <a:ext cx="1838325" cy="2266315"/>
            <a:chOff x="1828800" y="3031235"/>
            <a:chExt cx="1838325" cy="226631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3183" y="4593335"/>
              <a:ext cx="1813560" cy="7040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8800" y="3031235"/>
              <a:ext cx="1556003" cy="144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" y="1057655"/>
              <a:ext cx="9387840" cy="5440680"/>
            </a:xfrm>
            <a:custGeom>
              <a:avLst/>
              <a:gdLst/>
              <a:ahLst/>
              <a:cxnLst/>
              <a:rect l="l" t="t" r="r" b="b"/>
              <a:pathLst>
                <a:path w="9387840" h="5440680">
                  <a:moveTo>
                    <a:pt x="9387840" y="614172"/>
                  </a:moveTo>
                  <a:lnTo>
                    <a:pt x="9371076" y="571500"/>
                  </a:lnTo>
                  <a:lnTo>
                    <a:pt x="9329928" y="553212"/>
                  </a:lnTo>
                  <a:lnTo>
                    <a:pt x="59436" y="553212"/>
                  </a:lnTo>
                  <a:lnTo>
                    <a:pt x="18288" y="571500"/>
                  </a:lnTo>
                  <a:lnTo>
                    <a:pt x="0" y="614172"/>
                  </a:lnTo>
                  <a:lnTo>
                    <a:pt x="0" y="5381244"/>
                  </a:lnTo>
                  <a:lnTo>
                    <a:pt x="18288" y="5422392"/>
                  </a:lnTo>
                  <a:lnTo>
                    <a:pt x="59436" y="5440680"/>
                  </a:lnTo>
                  <a:lnTo>
                    <a:pt x="9329928" y="5440680"/>
                  </a:lnTo>
                  <a:lnTo>
                    <a:pt x="9371076" y="5422392"/>
                  </a:lnTo>
                  <a:lnTo>
                    <a:pt x="9387840" y="5381244"/>
                  </a:lnTo>
                  <a:lnTo>
                    <a:pt x="9387840" y="614172"/>
                  </a:lnTo>
                  <a:close/>
                </a:path>
                <a:path w="9387840" h="5440680">
                  <a:moveTo>
                    <a:pt x="93878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4775" y="422897"/>
                  </a:lnTo>
                  <a:lnTo>
                    <a:pt x="17703" y="439864"/>
                  </a:lnTo>
                  <a:lnTo>
                    <a:pt x="36639" y="451421"/>
                  </a:lnTo>
                  <a:lnTo>
                    <a:pt x="59436" y="455676"/>
                  </a:lnTo>
                  <a:lnTo>
                    <a:pt x="9329928" y="455676"/>
                  </a:lnTo>
                  <a:lnTo>
                    <a:pt x="9371076" y="440436"/>
                  </a:lnTo>
                  <a:lnTo>
                    <a:pt x="9387840" y="402336"/>
                  </a:lnTo>
                  <a:lnTo>
                    <a:pt x="9387840" y="0"/>
                  </a:lnTo>
                  <a:close/>
                </a:path>
              </a:pathLst>
            </a:custGeom>
            <a:solidFill>
              <a:srgbClr val="82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2074163"/>
              <a:ext cx="8894064" cy="423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4188" y="1269491"/>
              <a:ext cx="7278623" cy="981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57655"/>
              <a:ext cx="1322832" cy="187147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8092" y="5064252"/>
            <a:ext cx="749807" cy="158496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096511" y="1812035"/>
            <a:ext cx="858519" cy="318770"/>
          </a:xfrm>
          <a:custGeom>
            <a:avLst/>
            <a:gdLst/>
            <a:ahLst/>
            <a:cxnLst/>
            <a:rect l="l" t="t" r="r" b="b"/>
            <a:pathLst>
              <a:path w="858520" h="318769">
                <a:moveTo>
                  <a:pt x="199643" y="0"/>
                </a:moveTo>
                <a:lnTo>
                  <a:pt x="0" y="0"/>
                </a:lnTo>
                <a:lnTo>
                  <a:pt x="0" y="41148"/>
                </a:lnTo>
                <a:lnTo>
                  <a:pt x="74675" y="41148"/>
                </a:lnTo>
                <a:lnTo>
                  <a:pt x="74675" y="249936"/>
                </a:lnTo>
                <a:lnTo>
                  <a:pt x="124967" y="249936"/>
                </a:lnTo>
                <a:lnTo>
                  <a:pt x="124967" y="42672"/>
                </a:lnTo>
                <a:lnTo>
                  <a:pt x="199643" y="42672"/>
                </a:lnTo>
                <a:lnTo>
                  <a:pt x="199643" y="0"/>
                </a:lnTo>
                <a:close/>
              </a:path>
              <a:path w="858520" h="318769">
                <a:moveTo>
                  <a:pt x="278891" y="0"/>
                </a:moveTo>
                <a:lnTo>
                  <a:pt x="231648" y="0"/>
                </a:lnTo>
                <a:lnTo>
                  <a:pt x="231648" y="249936"/>
                </a:lnTo>
                <a:lnTo>
                  <a:pt x="278891" y="249936"/>
                </a:lnTo>
                <a:lnTo>
                  <a:pt x="278891" y="158496"/>
                </a:lnTo>
                <a:lnTo>
                  <a:pt x="279177" y="148542"/>
                </a:lnTo>
                <a:lnTo>
                  <a:pt x="291084" y="111251"/>
                </a:lnTo>
                <a:lnTo>
                  <a:pt x="310896" y="102108"/>
                </a:lnTo>
                <a:lnTo>
                  <a:pt x="391972" y="102108"/>
                </a:lnTo>
                <a:lnTo>
                  <a:pt x="391667" y="100584"/>
                </a:lnTo>
                <a:lnTo>
                  <a:pt x="388620" y="92963"/>
                </a:lnTo>
                <a:lnTo>
                  <a:pt x="387476" y="91439"/>
                </a:lnTo>
                <a:lnTo>
                  <a:pt x="278891" y="91439"/>
                </a:lnTo>
                <a:lnTo>
                  <a:pt x="278891" y="0"/>
                </a:lnTo>
                <a:close/>
              </a:path>
              <a:path w="858520" h="318769">
                <a:moveTo>
                  <a:pt x="391972" y="102108"/>
                </a:moveTo>
                <a:lnTo>
                  <a:pt x="326136" y="102108"/>
                </a:lnTo>
                <a:lnTo>
                  <a:pt x="330708" y="103631"/>
                </a:lnTo>
                <a:lnTo>
                  <a:pt x="339851" y="109727"/>
                </a:lnTo>
                <a:lnTo>
                  <a:pt x="347300" y="132421"/>
                </a:lnTo>
                <a:lnTo>
                  <a:pt x="347416" y="139446"/>
                </a:lnTo>
                <a:lnTo>
                  <a:pt x="347472" y="249936"/>
                </a:lnTo>
                <a:lnTo>
                  <a:pt x="396239" y="249936"/>
                </a:lnTo>
                <a:lnTo>
                  <a:pt x="396147" y="139446"/>
                </a:lnTo>
                <a:lnTo>
                  <a:pt x="395978" y="132421"/>
                </a:lnTo>
                <a:lnTo>
                  <a:pt x="395439" y="124967"/>
                </a:lnTo>
                <a:lnTo>
                  <a:pt x="395347" y="123705"/>
                </a:lnTo>
                <a:lnTo>
                  <a:pt x="395287" y="122872"/>
                </a:lnTo>
                <a:lnTo>
                  <a:pt x="394311" y="114752"/>
                </a:lnTo>
                <a:lnTo>
                  <a:pt x="393191" y="108203"/>
                </a:lnTo>
                <a:lnTo>
                  <a:pt x="391972" y="102108"/>
                </a:lnTo>
                <a:close/>
              </a:path>
              <a:path w="858520" h="318769">
                <a:moveTo>
                  <a:pt x="335279" y="65531"/>
                </a:moveTo>
                <a:lnTo>
                  <a:pt x="318968" y="67008"/>
                </a:lnTo>
                <a:lnTo>
                  <a:pt x="304228" y="71627"/>
                </a:lnTo>
                <a:lnTo>
                  <a:pt x="290917" y="79676"/>
                </a:lnTo>
                <a:lnTo>
                  <a:pt x="278891" y="91439"/>
                </a:lnTo>
                <a:lnTo>
                  <a:pt x="387476" y="91439"/>
                </a:lnTo>
                <a:lnTo>
                  <a:pt x="379475" y="80772"/>
                </a:lnTo>
                <a:lnTo>
                  <a:pt x="373379" y="74675"/>
                </a:lnTo>
                <a:lnTo>
                  <a:pt x="364236" y="71627"/>
                </a:lnTo>
                <a:lnTo>
                  <a:pt x="357354" y="68746"/>
                </a:lnTo>
                <a:lnTo>
                  <a:pt x="350329" y="66865"/>
                </a:lnTo>
                <a:lnTo>
                  <a:pt x="343019" y="65841"/>
                </a:lnTo>
                <a:lnTo>
                  <a:pt x="335279" y="65531"/>
                </a:lnTo>
                <a:close/>
              </a:path>
              <a:path w="858520" h="318769">
                <a:moveTo>
                  <a:pt x="443484" y="68579"/>
                </a:moveTo>
                <a:lnTo>
                  <a:pt x="443573" y="187880"/>
                </a:lnTo>
                <a:lnTo>
                  <a:pt x="458128" y="237148"/>
                </a:lnTo>
                <a:lnTo>
                  <a:pt x="502920" y="254508"/>
                </a:lnTo>
                <a:lnTo>
                  <a:pt x="521231" y="252531"/>
                </a:lnTo>
                <a:lnTo>
                  <a:pt x="537400" y="246697"/>
                </a:lnTo>
                <a:lnTo>
                  <a:pt x="551568" y="237148"/>
                </a:lnTo>
                <a:lnTo>
                  <a:pt x="563879" y="224027"/>
                </a:lnTo>
                <a:lnTo>
                  <a:pt x="608076" y="224027"/>
                </a:lnTo>
                <a:lnTo>
                  <a:pt x="608076" y="217931"/>
                </a:lnTo>
                <a:lnTo>
                  <a:pt x="513588" y="217931"/>
                </a:lnTo>
                <a:lnTo>
                  <a:pt x="509015" y="216408"/>
                </a:lnTo>
                <a:lnTo>
                  <a:pt x="491871" y="182308"/>
                </a:lnTo>
                <a:lnTo>
                  <a:pt x="491632" y="168997"/>
                </a:lnTo>
                <a:lnTo>
                  <a:pt x="492024" y="158496"/>
                </a:lnTo>
                <a:lnTo>
                  <a:pt x="492131" y="155638"/>
                </a:lnTo>
                <a:lnTo>
                  <a:pt x="492251" y="70103"/>
                </a:lnTo>
                <a:lnTo>
                  <a:pt x="443484" y="68579"/>
                </a:lnTo>
                <a:close/>
              </a:path>
              <a:path w="858520" h="318769">
                <a:moveTo>
                  <a:pt x="608076" y="224027"/>
                </a:moveTo>
                <a:lnTo>
                  <a:pt x="563879" y="224027"/>
                </a:lnTo>
                <a:lnTo>
                  <a:pt x="563879" y="249936"/>
                </a:lnTo>
                <a:lnTo>
                  <a:pt x="608076" y="249936"/>
                </a:lnTo>
                <a:lnTo>
                  <a:pt x="608076" y="224027"/>
                </a:lnTo>
                <a:close/>
              </a:path>
              <a:path w="858520" h="318769">
                <a:moveTo>
                  <a:pt x="608076" y="70103"/>
                </a:moveTo>
                <a:lnTo>
                  <a:pt x="560832" y="70103"/>
                </a:lnTo>
                <a:lnTo>
                  <a:pt x="560744" y="151637"/>
                </a:lnTo>
                <a:lnTo>
                  <a:pt x="560632" y="158496"/>
                </a:lnTo>
                <a:lnTo>
                  <a:pt x="560546" y="163782"/>
                </a:lnTo>
                <a:lnTo>
                  <a:pt x="559689" y="177545"/>
                </a:lnTo>
                <a:lnTo>
                  <a:pt x="558260" y="187880"/>
                </a:lnTo>
                <a:lnTo>
                  <a:pt x="556260" y="195072"/>
                </a:lnTo>
                <a:lnTo>
                  <a:pt x="554736" y="201167"/>
                </a:lnTo>
                <a:lnTo>
                  <a:pt x="550163" y="207263"/>
                </a:lnTo>
                <a:lnTo>
                  <a:pt x="542543" y="211836"/>
                </a:lnTo>
                <a:lnTo>
                  <a:pt x="536448" y="216408"/>
                </a:lnTo>
                <a:lnTo>
                  <a:pt x="528827" y="217931"/>
                </a:lnTo>
                <a:lnTo>
                  <a:pt x="608076" y="217931"/>
                </a:lnTo>
                <a:lnTo>
                  <a:pt x="608076" y="178308"/>
                </a:lnTo>
                <a:lnTo>
                  <a:pt x="622958" y="175212"/>
                </a:lnTo>
                <a:lnTo>
                  <a:pt x="635698" y="170687"/>
                </a:lnTo>
                <a:lnTo>
                  <a:pt x="646437" y="165020"/>
                </a:lnTo>
                <a:lnTo>
                  <a:pt x="655320" y="158496"/>
                </a:lnTo>
                <a:lnTo>
                  <a:pt x="608076" y="158496"/>
                </a:lnTo>
                <a:lnTo>
                  <a:pt x="608076" y="70103"/>
                </a:lnTo>
                <a:close/>
              </a:path>
              <a:path w="858520" h="318769">
                <a:moveTo>
                  <a:pt x="672084" y="70103"/>
                </a:moveTo>
                <a:lnTo>
                  <a:pt x="624839" y="70103"/>
                </a:lnTo>
                <a:lnTo>
                  <a:pt x="624839" y="117348"/>
                </a:lnTo>
                <a:lnTo>
                  <a:pt x="647700" y="117348"/>
                </a:lnTo>
                <a:lnTo>
                  <a:pt x="647700" y="128015"/>
                </a:lnTo>
                <a:lnTo>
                  <a:pt x="618886" y="155638"/>
                </a:lnTo>
                <a:lnTo>
                  <a:pt x="608076" y="158496"/>
                </a:lnTo>
                <a:lnTo>
                  <a:pt x="655320" y="158496"/>
                </a:lnTo>
                <a:lnTo>
                  <a:pt x="671131" y="123253"/>
                </a:lnTo>
                <a:lnTo>
                  <a:pt x="672084" y="103631"/>
                </a:lnTo>
                <a:lnTo>
                  <a:pt x="672084" y="70103"/>
                </a:lnTo>
                <a:close/>
              </a:path>
              <a:path w="858520" h="318769">
                <a:moveTo>
                  <a:pt x="545591" y="271272"/>
                </a:moveTo>
                <a:lnTo>
                  <a:pt x="496824" y="271272"/>
                </a:lnTo>
                <a:lnTo>
                  <a:pt x="496824" y="318515"/>
                </a:lnTo>
                <a:lnTo>
                  <a:pt x="545591" y="318515"/>
                </a:lnTo>
                <a:lnTo>
                  <a:pt x="545591" y="271272"/>
                </a:lnTo>
                <a:close/>
              </a:path>
              <a:path w="858520" h="318769">
                <a:moveTo>
                  <a:pt x="775715" y="65531"/>
                </a:moveTo>
                <a:lnTo>
                  <a:pt x="723638" y="80319"/>
                </a:lnTo>
                <a:lnTo>
                  <a:pt x="693038" y="120586"/>
                </a:lnTo>
                <a:lnTo>
                  <a:pt x="687324" y="160019"/>
                </a:lnTo>
                <a:lnTo>
                  <a:pt x="688752" y="181475"/>
                </a:lnTo>
                <a:lnTo>
                  <a:pt x="710184" y="230124"/>
                </a:lnTo>
                <a:lnTo>
                  <a:pt x="754975" y="253055"/>
                </a:lnTo>
                <a:lnTo>
                  <a:pt x="774191" y="254508"/>
                </a:lnTo>
                <a:lnTo>
                  <a:pt x="790479" y="253626"/>
                </a:lnTo>
                <a:lnTo>
                  <a:pt x="829055" y="239267"/>
                </a:lnTo>
                <a:lnTo>
                  <a:pt x="847926" y="216408"/>
                </a:lnTo>
                <a:lnTo>
                  <a:pt x="775715" y="216408"/>
                </a:lnTo>
                <a:lnTo>
                  <a:pt x="767119" y="215550"/>
                </a:lnTo>
                <a:lnTo>
                  <a:pt x="738568" y="184404"/>
                </a:lnTo>
                <a:lnTo>
                  <a:pt x="736091" y="156972"/>
                </a:lnTo>
                <a:lnTo>
                  <a:pt x="736901" y="143256"/>
                </a:lnTo>
                <a:lnTo>
                  <a:pt x="759523" y="106870"/>
                </a:lnTo>
                <a:lnTo>
                  <a:pt x="766969" y="104513"/>
                </a:lnTo>
                <a:lnTo>
                  <a:pt x="766628" y="104513"/>
                </a:lnTo>
                <a:lnTo>
                  <a:pt x="775715" y="103631"/>
                </a:lnTo>
                <a:lnTo>
                  <a:pt x="847535" y="103631"/>
                </a:lnTo>
                <a:lnTo>
                  <a:pt x="844676" y="98107"/>
                </a:lnTo>
                <a:lnTo>
                  <a:pt x="804481" y="69151"/>
                </a:lnTo>
                <a:lnTo>
                  <a:pt x="790884" y="66413"/>
                </a:lnTo>
                <a:lnTo>
                  <a:pt x="775715" y="65531"/>
                </a:lnTo>
                <a:close/>
              </a:path>
              <a:path w="858520" h="318769">
                <a:moveTo>
                  <a:pt x="811383" y="181475"/>
                </a:moveTo>
                <a:lnTo>
                  <a:pt x="810735" y="181475"/>
                </a:lnTo>
                <a:lnTo>
                  <a:pt x="808434" y="189928"/>
                </a:lnTo>
                <a:lnTo>
                  <a:pt x="805815" y="197357"/>
                </a:lnTo>
                <a:lnTo>
                  <a:pt x="802624" y="203644"/>
                </a:lnTo>
                <a:lnTo>
                  <a:pt x="798576" y="208787"/>
                </a:lnTo>
                <a:lnTo>
                  <a:pt x="792479" y="213360"/>
                </a:lnTo>
                <a:lnTo>
                  <a:pt x="784860" y="216408"/>
                </a:lnTo>
                <a:lnTo>
                  <a:pt x="847926" y="216408"/>
                </a:lnTo>
                <a:lnTo>
                  <a:pt x="853487" y="205406"/>
                </a:lnTo>
                <a:lnTo>
                  <a:pt x="858012" y="190500"/>
                </a:lnTo>
                <a:lnTo>
                  <a:pt x="811383" y="181475"/>
                </a:lnTo>
                <a:close/>
              </a:path>
              <a:path w="858520" h="318769">
                <a:moveTo>
                  <a:pt x="847535" y="103631"/>
                </a:moveTo>
                <a:lnTo>
                  <a:pt x="784860" y="103631"/>
                </a:lnTo>
                <a:lnTo>
                  <a:pt x="792479" y="106679"/>
                </a:lnTo>
                <a:lnTo>
                  <a:pt x="797051" y="111251"/>
                </a:lnTo>
                <a:lnTo>
                  <a:pt x="803148" y="115824"/>
                </a:lnTo>
                <a:lnTo>
                  <a:pt x="806196" y="121919"/>
                </a:lnTo>
                <a:lnTo>
                  <a:pt x="807611" y="131825"/>
                </a:lnTo>
                <a:lnTo>
                  <a:pt x="807720" y="132587"/>
                </a:lnTo>
                <a:lnTo>
                  <a:pt x="854963" y="123443"/>
                </a:lnTo>
                <a:lnTo>
                  <a:pt x="850677" y="109704"/>
                </a:lnTo>
                <a:lnTo>
                  <a:pt x="847535" y="103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5588" y="1810511"/>
            <a:ext cx="669290" cy="321945"/>
          </a:xfrm>
          <a:custGeom>
            <a:avLst/>
            <a:gdLst/>
            <a:ahLst/>
            <a:cxnLst/>
            <a:rect l="l" t="t" r="r" b="b"/>
            <a:pathLst>
              <a:path w="669289" h="321944">
                <a:moveTo>
                  <a:pt x="47244" y="3048"/>
                </a:moveTo>
                <a:lnTo>
                  <a:pt x="0" y="3048"/>
                </a:lnTo>
                <a:lnTo>
                  <a:pt x="0" y="252984"/>
                </a:lnTo>
                <a:lnTo>
                  <a:pt x="47244" y="252984"/>
                </a:lnTo>
                <a:lnTo>
                  <a:pt x="47244" y="163067"/>
                </a:lnTo>
                <a:lnTo>
                  <a:pt x="47529" y="152233"/>
                </a:lnTo>
                <a:lnTo>
                  <a:pt x="59436" y="114300"/>
                </a:lnTo>
                <a:lnTo>
                  <a:pt x="79248" y="105155"/>
                </a:lnTo>
                <a:lnTo>
                  <a:pt x="160324" y="105155"/>
                </a:lnTo>
                <a:lnTo>
                  <a:pt x="160020" y="103632"/>
                </a:lnTo>
                <a:lnTo>
                  <a:pt x="156972" y="96012"/>
                </a:lnTo>
                <a:lnTo>
                  <a:pt x="155828" y="94487"/>
                </a:lnTo>
                <a:lnTo>
                  <a:pt x="47244" y="94487"/>
                </a:lnTo>
                <a:lnTo>
                  <a:pt x="47244" y="3048"/>
                </a:lnTo>
                <a:close/>
              </a:path>
              <a:path w="669289" h="321944">
                <a:moveTo>
                  <a:pt x="160324" y="105155"/>
                </a:moveTo>
                <a:lnTo>
                  <a:pt x="94487" y="105155"/>
                </a:lnTo>
                <a:lnTo>
                  <a:pt x="99060" y="106679"/>
                </a:lnTo>
                <a:lnTo>
                  <a:pt x="108203" y="112775"/>
                </a:lnTo>
                <a:lnTo>
                  <a:pt x="111251" y="115824"/>
                </a:lnTo>
                <a:lnTo>
                  <a:pt x="114300" y="121920"/>
                </a:lnTo>
                <a:lnTo>
                  <a:pt x="115063" y="126110"/>
                </a:lnTo>
                <a:lnTo>
                  <a:pt x="115181" y="126753"/>
                </a:lnTo>
                <a:lnTo>
                  <a:pt x="115633" y="134302"/>
                </a:lnTo>
                <a:lnTo>
                  <a:pt x="115663" y="136112"/>
                </a:lnTo>
                <a:lnTo>
                  <a:pt x="115771" y="142684"/>
                </a:lnTo>
                <a:lnTo>
                  <a:pt x="115824" y="252984"/>
                </a:lnTo>
                <a:lnTo>
                  <a:pt x="164591" y="252984"/>
                </a:lnTo>
                <a:lnTo>
                  <a:pt x="164477" y="142684"/>
                </a:lnTo>
                <a:lnTo>
                  <a:pt x="164330" y="136112"/>
                </a:lnTo>
                <a:lnTo>
                  <a:pt x="163771" y="128015"/>
                </a:lnTo>
                <a:lnTo>
                  <a:pt x="163683" y="126753"/>
                </a:lnTo>
                <a:lnTo>
                  <a:pt x="163639" y="126110"/>
                </a:lnTo>
                <a:lnTo>
                  <a:pt x="162663" y="117824"/>
                </a:lnTo>
                <a:lnTo>
                  <a:pt x="161544" y="111251"/>
                </a:lnTo>
                <a:lnTo>
                  <a:pt x="160324" y="105155"/>
                </a:lnTo>
                <a:close/>
              </a:path>
              <a:path w="669289" h="321944">
                <a:moveTo>
                  <a:pt x="103632" y="68579"/>
                </a:moveTo>
                <a:lnTo>
                  <a:pt x="87320" y="70270"/>
                </a:lnTo>
                <a:lnTo>
                  <a:pt x="72580" y="75247"/>
                </a:lnTo>
                <a:lnTo>
                  <a:pt x="59269" y="83367"/>
                </a:lnTo>
                <a:lnTo>
                  <a:pt x="47244" y="94487"/>
                </a:lnTo>
                <a:lnTo>
                  <a:pt x="155828" y="94487"/>
                </a:lnTo>
                <a:lnTo>
                  <a:pt x="147827" y="83820"/>
                </a:lnTo>
                <a:lnTo>
                  <a:pt x="141732" y="77724"/>
                </a:lnTo>
                <a:lnTo>
                  <a:pt x="132587" y="74675"/>
                </a:lnTo>
                <a:lnTo>
                  <a:pt x="125706" y="71794"/>
                </a:lnTo>
                <a:lnTo>
                  <a:pt x="118681" y="69913"/>
                </a:lnTo>
                <a:lnTo>
                  <a:pt x="111371" y="68889"/>
                </a:lnTo>
                <a:lnTo>
                  <a:pt x="103632" y="68579"/>
                </a:lnTo>
                <a:close/>
              </a:path>
              <a:path w="669289" h="321944">
                <a:moveTo>
                  <a:pt x="260603" y="3048"/>
                </a:moveTo>
                <a:lnTo>
                  <a:pt x="213360" y="3048"/>
                </a:lnTo>
                <a:lnTo>
                  <a:pt x="213360" y="47243"/>
                </a:lnTo>
                <a:lnTo>
                  <a:pt x="260603" y="48767"/>
                </a:lnTo>
                <a:lnTo>
                  <a:pt x="260603" y="3048"/>
                </a:lnTo>
                <a:close/>
              </a:path>
              <a:path w="669289" h="321944">
                <a:moveTo>
                  <a:pt x="260603" y="73151"/>
                </a:moveTo>
                <a:lnTo>
                  <a:pt x="213360" y="73151"/>
                </a:lnTo>
                <a:lnTo>
                  <a:pt x="213360" y="252984"/>
                </a:lnTo>
                <a:lnTo>
                  <a:pt x="260603" y="252984"/>
                </a:lnTo>
                <a:lnTo>
                  <a:pt x="260603" y="73151"/>
                </a:lnTo>
                <a:close/>
              </a:path>
              <a:path w="669289" h="321944">
                <a:moveTo>
                  <a:pt x="379475" y="68579"/>
                </a:moveTo>
                <a:lnTo>
                  <a:pt x="361799" y="70294"/>
                </a:lnTo>
                <a:lnTo>
                  <a:pt x="361970" y="70294"/>
                </a:lnTo>
                <a:lnTo>
                  <a:pt x="346328" y="75247"/>
                </a:lnTo>
                <a:lnTo>
                  <a:pt x="310038" y="108227"/>
                </a:lnTo>
                <a:lnTo>
                  <a:pt x="297179" y="164591"/>
                </a:lnTo>
                <a:lnTo>
                  <a:pt x="298084" y="182284"/>
                </a:lnTo>
                <a:lnTo>
                  <a:pt x="313944" y="227075"/>
                </a:lnTo>
                <a:lnTo>
                  <a:pt x="342867" y="249840"/>
                </a:lnTo>
                <a:lnTo>
                  <a:pt x="343020" y="249840"/>
                </a:lnTo>
                <a:lnTo>
                  <a:pt x="361735" y="255579"/>
                </a:lnTo>
                <a:lnTo>
                  <a:pt x="384048" y="257555"/>
                </a:lnTo>
                <a:lnTo>
                  <a:pt x="398335" y="256698"/>
                </a:lnTo>
                <a:lnTo>
                  <a:pt x="411479" y="254126"/>
                </a:lnTo>
                <a:lnTo>
                  <a:pt x="451104" y="227456"/>
                </a:lnTo>
                <a:lnTo>
                  <a:pt x="454280" y="222503"/>
                </a:lnTo>
                <a:lnTo>
                  <a:pt x="384048" y="222503"/>
                </a:lnTo>
                <a:lnTo>
                  <a:pt x="376332" y="221670"/>
                </a:lnTo>
                <a:lnTo>
                  <a:pt x="346543" y="186737"/>
                </a:lnTo>
                <a:lnTo>
                  <a:pt x="345948" y="176784"/>
                </a:lnTo>
                <a:lnTo>
                  <a:pt x="464820" y="176784"/>
                </a:lnTo>
                <a:lnTo>
                  <a:pt x="464272" y="151090"/>
                </a:lnTo>
                <a:lnTo>
                  <a:pt x="463706" y="147827"/>
                </a:lnTo>
                <a:lnTo>
                  <a:pt x="345948" y="147827"/>
                </a:lnTo>
                <a:lnTo>
                  <a:pt x="346757" y="138350"/>
                </a:lnTo>
                <a:lnTo>
                  <a:pt x="374832" y="105989"/>
                </a:lnTo>
                <a:lnTo>
                  <a:pt x="382524" y="105155"/>
                </a:lnTo>
                <a:lnTo>
                  <a:pt x="449754" y="105155"/>
                </a:lnTo>
                <a:lnTo>
                  <a:pt x="443484" y="96012"/>
                </a:lnTo>
                <a:lnTo>
                  <a:pt x="430911" y="84010"/>
                </a:lnTo>
                <a:lnTo>
                  <a:pt x="416052" y="75437"/>
                </a:lnTo>
                <a:lnTo>
                  <a:pt x="398907" y="70294"/>
                </a:lnTo>
                <a:lnTo>
                  <a:pt x="379475" y="68579"/>
                </a:lnTo>
                <a:close/>
              </a:path>
              <a:path w="669289" h="321944">
                <a:moveTo>
                  <a:pt x="414527" y="196596"/>
                </a:moveTo>
                <a:lnTo>
                  <a:pt x="413003" y="205739"/>
                </a:lnTo>
                <a:lnTo>
                  <a:pt x="408432" y="211836"/>
                </a:lnTo>
                <a:lnTo>
                  <a:pt x="403860" y="216408"/>
                </a:lnTo>
                <a:lnTo>
                  <a:pt x="391667" y="222503"/>
                </a:lnTo>
                <a:lnTo>
                  <a:pt x="454280" y="222503"/>
                </a:lnTo>
                <a:lnTo>
                  <a:pt x="457914" y="216836"/>
                </a:lnTo>
                <a:lnTo>
                  <a:pt x="463296" y="204215"/>
                </a:lnTo>
                <a:lnTo>
                  <a:pt x="414527" y="196596"/>
                </a:lnTo>
                <a:close/>
              </a:path>
              <a:path w="669289" h="321944">
                <a:moveTo>
                  <a:pt x="449754" y="105155"/>
                </a:moveTo>
                <a:lnTo>
                  <a:pt x="382524" y="105155"/>
                </a:lnTo>
                <a:lnTo>
                  <a:pt x="389534" y="105989"/>
                </a:lnTo>
                <a:lnTo>
                  <a:pt x="389403" y="105989"/>
                </a:lnTo>
                <a:lnTo>
                  <a:pt x="416980" y="138112"/>
                </a:lnTo>
                <a:lnTo>
                  <a:pt x="417575" y="147827"/>
                </a:lnTo>
                <a:lnTo>
                  <a:pt x="463706" y="147827"/>
                </a:lnTo>
                <a:lnTo>
                  <a:pt x="460537" y="129539"/>
                </a:lnTo>
                <a:lnTo>
                  <a:pt x="460438" y="128968"/>
                </a:lnTo>
                <a:lnTo>
                  <a:pt x="453461" y="110561"/>
                </a:lnTo>
                <a:lnTo>
                  <a:pt x="449754" y="105155"/>
                </a:lnTo>
                <a:close/>
              </a:path>
              <a:path w="669289" h="321944">
                <a:moveTo>
                  <a:pt x="403860" y="0"/>
                </a:moveTo>
                <a:lnTo>
                  <a:pt x="359663" y="0"/>
                </a:lnTo>
                <a:lnTo>
                  <a:pt x="323088" y="50291"/>
                </a:lnTo>
                <a:lnTo>
                  <a:pt x="362712" y="50291"/>
                </a:lnTo>
                <a:lnTo>
                  <a:pt x="381000" y="24384"/>
                </a:lnTo>
                <a:lnTo>
                  <a:pt x="420854" y="24384"/>
                </a:lnTo>
                <a:lnTo>
                  <a:pt x="403860" y="0"/>
                </a:lnTo>
                <a:close/>
              </a:path>
              <a:path w="669289" h="321944">
                <a:moveTo>
                  <a:pt x="420854" y="24384"/>
                </a:moveTo>
                <a:lnTo>
                  <a:pt x="381000" y="24384"/>
                </a:lnTo>
                <a:lnTo>
                  <a:pt x="400812" y="50291"/>
                </a:lnTo>
                <a:lnTo>
                  <a:pt x="438912" y="50291"/>
                </a:lnTo>
                <a:lnTo>
                  <a:pt x="420854" y="24384"/>
                </a:lnTo>
                <a:close/>
              </a:path>
              <a:path w="669289" h="321944">
                <a:moveTo>
                  <a:pt x="405384" y="274320"/>
                </a:moveTo>
                <a:lnTo>
                  <a:pt x="358139" y="274320"/>
                </a:lnTo>
                <a:lnTo>
                  <a:pt x="358139" y="321563"/>
                </a:lnTo>
                <a:lnTo>
                  <a:pt x="405384" y="321563"/>
                </a:lnTo>
                <a:lnTo>
                  <a:pt x="405384" y="274320"/>
                </a:lnTo>
                <a:close/>
              </a:path>
              <a:path w="669289" h="321944">
                <a:moveTo>
                  <a:pt x="548639" y="73151"/>
                </a:moveTo>
                <a:lnTo>
                  <a:pt x="504444" y="73151"/>
                </a:lnTo>
                <a:lnTo>
                  <a:pt x="502920" y="254508"/>
                </a:lnTo>
                <a:lnTo>
                  <a:pt x="551688" y="254508"/>
                </a:lnTo>
                <a:lnTo>
                  <a:pt x="551688" y="172212"/>
                </a:lnTo>
                <a:lnTo>
                  <a:pt x="551949" y="158496"/>
                </a:lnTo>
                <a:lnTo>
                  <a:pt x="562356" y="117348"/>
                </a:lnTo>
                <a:lnTo>
                  <a:pt x="583691" y="105155"/>
                </a:lnTo>
                <a:lnTo>
                  <a:pt x="665073" y="105155"/>
                </a:lnTo>
                <a:lnTo>
                  <a:pt x="664463" y="102108"/>
                </a:lnTo>
                <a:lnTo>
                  <a:pt x="662939" y="99060"/>
                </a:lnTo>
                <a:lnTo>
                  <a:pt x="548639" y="99060"/>
                </a:lnTo>
                <a:lnTo>
                  <a:pt x="548639" y="73151"/>
                </a:lnTo>
                <a:close/>
              </a:path>
              <a:path w="669289" h="321944">
                <a:moveTo>
                  <a:pt x="665073" y="105155"/>
                </a:moveTo>
                <a:lnTo>
                  <a:pt x="597408" y="105155"/>
                </a:lnTo>
                <a:lnTo>
                  <a:pt x="603503" y="106679"/>
                </a:lnTo>
                <a:lnTo>
                  <a:pt x="608076" y="111251"/>
                </a:lnTo>
                <a:lnTo>
                  <a:pt x="620267" y="254508"/>
                </a:lnTo>
                <a:lnTo>
                  <a:pt x="669036" y="254508"/>
                </a:lnTo>
                <a:lnTo>
                  <a:pt x="668917" y="137350"/>
                </a:lnTo>
                <a:lnTo>
                  <a:pt x="665988" y="109727"/>
                </a:lnTo>
                <a:lnTo>
                  <a:pt x="665073" y="105155"/>
                </a:lnTo>
                <a:close/>
              </a:path>
              <a:path w="669289" h="321944">
                <a:moveTo>
                  <a:pt x="608076" y="68579"/>
                </a:moveTo>
                <a:lnTo>
                  <a:pt x="590645" y="70556"/>
                </a:lnTo>
                <a:lnTo>
                  <a:pt x="574928" y="76390"/>
                </a:lnTo>
                <a:lnTo>
                  <a:pt x="560927" y="85939"/>
                </a:lnTo>
                <a:lnTo>
                  <a:pt x="548639" y="99060"/>
                </a:lnTo>
                <a:lnTo>
                  <a:pt x="662939" y="99060"/>
                </a:lnTo>
                <a:lnTo>
                  <a:pt x="630150" y="72437"/>
                </a:lnTo>
                <a:lnTo>
                  <a:pt x="608076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0860" y="2336292"/>
            <a:ext cx="6316980" cy="39121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" y="3115055"/>
            <a:ext cx="2388108" cy="23789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9004" y="3329177"/>
            <a:ext cx="1711960" cy="18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  <a:spcBef>
                <a:spcPts val="100"/>
              </a:spcBef>
            </a:pPr>
            <a:r>
              <a:rPr sz="2050" dirty="0">
                <a:latin typeface="Arial"/>
                <a:cs typeface="Arial"/>
              </a:rPr>
              <a:t>Em</a:t>
            </a:r>
            <a:r>
              <a:rPr sz="2050" spc="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cùng</a:t>
            </a:r>
            <a:r>
              <a:rPr sz="2050" spc="10" dirty="0">
                <a:latin typeface="Arial"/>
                <a:cs typeface="Arial"/>
              </a:rPr>
              <a:t>  </a:t>
            </a:r>
            <a:r>
              <a:rPr sz="2050" spc="-25" dirty="0">
                <a:latin typeface="Arial"/>
                <a:cs typeface="Arial"/>
              </a:rPr>
              <a:t>bạn </a:t>
            </a:r>
            <a:r>
              <a:rPr sz="2050" dirty="0">
                <a:latin typeface="Arial"/>
                <a:cs typeface="Arial"/>
              </a:rPr>
              <a:t>hãy</a:t>
            </a:r>
            <a:r>
              <a:rPr sz="2050" spc="4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thảo</a:t>
            </a:r>
            <a:r>
              <a:rPr sz="2050" spc="480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luận </a:t>
            </a:r>
            <a:r>
              <a:rPr sz="2050" dirty="0">
                <a:latin typeface="Arial"/>
                <a:cs typeface="Arial"/>
              </a:rPr>
              <a:t>và</a:t>
            </a:r>
            <a:r>
              <a:rPr sz="2050" spc="210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thực</a:t>
            </a:r>
            <a:r>
              <a:rPr sz="2050" spc="210" dirty="0">
                <a:latin typeface="Arial"/>
                <a:cs typeface="Arial"/>
              </a:rPr>
              <a:t>  </a:t>
            </a:r>
            <a:r>
              <a:rPr sz="2050" spc="-20" dirty="0">
                <a:latin typeface="Arial"/>
                <a:cs typeface="Arial"/>
              </a:rPr>
              <a:t>hiện </a:t>
            </a:r>
            <a:r>
              <a:rPr sz="2050" dirty="0">
                <a:latin typeface="Arial"/>
                <a:cs typeface="Arial"/>
              </a:rPr>
              <a:t>theo</a:t>
            </a:r>
            <a:r>
              <a:rPr sz="2050" spc="490" dirty="0">
                <a:latin typeface="Arial"/>
                <a:cs typeface="Arial"/>
              </a:rPr>
              <a:t>   </a:t>
            </a:r>
            <a:r>
              <a:rPr sz="2050" spc="-25" dirty="0">
                <a:latin typeface="Arial"/>
                <a:cs typeface="Arial"/>
              </a:rPr>
              <a:t>hướng </a:t>
            </a:r>
            <a:r>
              <a:rPr sz="2050" dirty="0">
                <a:latin typeface="Arial"/>
                <a:cs typeface="Arial"/>
              </a:rPr>
              <a:t>dẫn</a:t>
            </a:r>
            <a:r>
              <a:rPr sz="2050" spc="-4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bên</a:t>
            </a:r>
            <a:r>
              <a:rPr sz="2050" spc="-55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cạnh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400" y="0"/>
                </a:moveTo>
                <a:lnTo>
                  <a:pt x="0" y="0"/>
                </a:lnTo>
                <a:lnTo>
                  <a:pt x="0" y="5658612"/>
                </a:lnTo>
                <a:lnTo>
                  <a:pt x="10058400" y="5658612"/>
                </a:lnTo>
                <a:lnTo>
                  <a:pt x="10058400" y="0"/>
                </a:lnTo>
                <a:close/>
              </a:path>
            </a:pathLst>
          </a:custGeom>
          <a:solidFill>
            <a:srgbClr val="FEE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9083040" cy="45598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3635" y="2245550"/>
            <a:ext cx="5509260" cy="2037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5500" dirty="0">
                <a:solidFill>
                  <a:srgbClr val="7B211E"/>
                </a:solidFill>
                <a:latin typeface="Arial"/>
                <a:cs typeface="Arial"/>
              </a:rPr>
              <a:t>Trò</a:t>
            </a:r>
            <a:r>
              <a:rPr sz="5500" spc="-38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5500" spc="-20" dirty="0">
                <a:solidFill>
                  <a:srgbClr val="7B211E"/>
                </a:solidFill>
                <a:latin typeface="Arial"/>
                <a:cs typeface="Arial"/>
              </a:rPr>
              <a:t>chơi</a:t>
            </a:r>
            <a:endParaRPr sz="5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5500" dirty="0">
                <a:solidFill>
                  <a:srgbClr val="7B211E"/>
                </a:solidFill>
                <a:latin typeface="Arial"/>
                <a:cs typeface="Arial"/>
              </a:rPr>
              <a:t>AI</a:t>
            </a:r>
            <a:r>
              <a:rPr sz="5500" spc="-5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5500" dirty="0">
                <a:solidFill>
                  <a:srgbClr val="7B211E"/>
                </a:solidFill>
                <a:latin typeface="Arial"/>
                <a:cs typeface="Arial"/>
              </a:rPr>
              <a:t>TÀI</a:t>
            </a:r>
            <a:r>
              <a:rPr sz="5500" spc="-5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5500" dirty="0">
                <a:solidFill>
                  <a:srgbClr val="7B211E"/>
                </a:solidFill>
                <a:latin typeface="Arial"/>
                <a:cs typeface="Arial"/>
              </a:rPr>
              <a:t>GIỎI</a:t>
            </a:r>
            <a:r>
              <a:rPr sz="5500" spc="-5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5500" spc="-25" dirty="0">
                <a:solidFill>
                  <a:srgbClr val="7B211E"/>
                </a:solidFill>
                <a:latin typeface="Arial"/>
                <a:cs typeface="Arial"/>
              </a:rPr>
              <a:t>HƠN</a:t>
            </a:r>
            <a:endParaRPr sz="5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4959" y="1975104"/>
            <a:ext cx="571500" cy="81229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567684"/>
            <a:ext cx="10058400" cy="3148965"/>
            <a:chOff x="0" y="3567684"/>
            <a:chExt cx="10058400" cy="3148965"/>
          </a:xfrm>
        </p:grpSpPr>
        <p:sp>
          <p:nvSpPr>
            <p:cNvPr id="7" name="object 7"/>
            <p:cNvSpPr/>
            <p:nvPr/>
          </p:nvSpPr>
          <p:spPr>
            <a:xfrm>
              <a:off x="0" y="6306312"/>
              <a:ext cx="10058400" cy="410209"/>
            </a:xfrm>
            <a:custGeom>
              <a:avLst/>
              <a:gdLst/>
              <a:ahLst/>
              <a:cxnLst/>
              <a:rect l="l" t="t" r="r" b="b"/>
              <a:pathLst>
                <a:path w="10058400" h="410209">
                  <a:moveTo>
                    <a:pt x="10058400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10058400" y="409956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3567684"/>
              <a:ext cx="670560" cy="624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9247" y="4128516"/>
              <a:ext cx="2279904" cy="350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176" y="4806696"/>
              <a:ext cx="2670048" cy="16169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2480" y="5300472"/>
              <a:ext cx="670559" cy="624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4299204"/>
              <a:ext cx="495300" cy="499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83152"/>
            <a:ext cx="2843784" cy="28331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57655"/>
            <a:ext cx="10058400" cy="1739264"/>
            <a:chOff x="0" y="1057655"/>
            <a:chExt cx="10058400" cy="1739264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10058400" cy="1457325"/>
            </a:xfrm>
            <a:custGeom>
              <a:avLst/>
              <a:gdLst/>
              <a:ahLst/>
              <a:cxnLst/>
              <a:rect l="l" t="t" r="r" b="b"/>
              <a:pathLst>
                <a:path w="10058400" h="1457325">
                  <a:moveTo>
                    <a:pt x="1005840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10058400" y="1456944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0" y="1057655"/>
              <a:ext cx="822959" cy="17388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7674" y="1403159"/>
            <a:ext cx="3188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4489" algn="l"/>
              </a:tabLst>
            </a:pPr>
            <a:r>
              <a:rPr sz="4400" spc="-20" dirty="0"/>
              <a:t>LUẬT</a:t>
            </a:r>
            <a:r>
              <a:rPr sz="4400" dirty="0"/>
              <a:t>	</a:t>
            </a:r>
            <a:r>
              <a:rPr sz="4400" spc="-20" dirty="0"/>
              <a:t>CHƠI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0" y="5367528"/>
            <a:ext cx="1356359" cy="13487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9155" y="3363467"/>
            <a:ext cx="483107" cy="4541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3183" y="6073140"/>
            <a:ext cx="969263" cy="6126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1057655"/>
            <a:ext cx="9370060" cy="2133600"/>
            <a:chOff x="0" y="1057655"/>
            <a:chExt cx="9370060" cy="21336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057655"/>
              <a:ext cx="1414272" cy="1738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8052" y="1301495"/>
              <a:ext cx="571500" cy="7879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93135" y="2694432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5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0" y="424052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3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2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3" y="72771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15969" y="2758046"/>
            <a:ext cx="4608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Chia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lớp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làm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4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đội,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mỗi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tổ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một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đội.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8551" y="2760929"/>
            <a:ext cx="3054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5969" y="3373272"/>
            <a:ext cx="5751195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Với</a:t>
            </a:r>
            <a:r>
              <a:rPr sz="2200" b="1" spc="1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mỗi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câu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hỏi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các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đội</a:t>
            </a:r>
            <a:r>
              <a:rPr sz="2200" b="1" spc="1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sẽ</a:t>
            </a:r>
            <a:r>
              <a:rPr sz="2200" b="1" spc="1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có</a:t>
            </a:r>
            <a:r>
              <a:rPr sz="2200" b="1" spc="1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30</a:t>
            </a:r>
            <a:r>
              <a:rPr sz="2200" b="1" spc="1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giây</a:t>
            </a:r>
            <a:r>
              <a:rPr sz="2200" b="1" spc="16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ghi </a:t>
            </a:r>
            <a:r>
              <a:rPr sz="2200" b="1" dirty="0">
                <a:latin typeface="Arial"/>
                <a:cs typeface="Arial"/>
              </a:rPr>
              <a:t>đáp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án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vào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bảng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con.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0944" y="3457955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248412" y="0"/>
                </a:moveTo>
                <a:lnTo>
                  <a:pt x="198358" y="5048"/>
                </a:lnTo>
                <a:lnTo>
                  <a:pt x="151733" y="19526"/>
                </a:lnTo>
                <a:lnTo>
                  <a:pt x="109537" y="42433"/>
                </a:lnTo>
                <a:lnTo>
                  <a:pt x="72770" y="72770"/>
                </a:lnTo>
                <a:lnTo>
                  <a:pt x="42433" y="109537"/>
                </a:lnTo>
                <a:lnTo>
                  <a:pt x="19526" y="151733"/>
                </a:lnTo>
                <a:lnTo>
                  <a:pt x="5048" y="198358"/>
                </a:lnTo>
                <a:lnTo>
                  <a:pt x="0" y="248412"/>
                </a:lnTo>
                <a:lnTo>
                  <a:pt x="5048" y="298400"/>
                </a:lnTo>
                <a:lnTo>
                  <a:pt x="19526" y="344852"/>
                </a:lnTo>
                <a:lnTo>
                  <a:pt x="42433" y="386804"/>
                </a:lnTo>
                <a:lnTo>
                  <a:pt x="72770" y="423290"/>
                </a:lnTo>
                <a:lnTo>
                  <a:pt x="109537" y="453348"/>
                </a:lnTo>
                <a:lnTo>
                  <a:pt x="151733" y="476011"/>
                </a:lnTo>
                <a:lnTo>
                  <a:pt x="198358" y="490317"/>
                </a:lnTo>
                <a:lnTo>
                  <a:pt x="248412" y="495300"/>
                </a:lnTo>
                <a:lnTo>
                  <a:pt x="297962" y="490317"/>
                </a:lnTo>
                <a:lnTo>
                  <a:pt x="344209" y="476011"/>
                </a:lnTo>
                <a:lnTo>
                  <a:pt x="386134" y="453348"/>
                </a:lnTo>
                <a:lnTo>
                  <a:pt x="422719" y="423290"/>
                </a:lnTo>
                <a:lnTo>
                  <a:pt x="452946" y="386804"/>
                </a:lnTo>
                <a:lnTo>
                  <a:pt x="475797" y="344852"/>
                </a:lnTo>
                <a:lnTo>
                  <a:pt x="490254" y="298400"/>
                </a:lnTo>
                <a:lnTo>
                  <a:pt x="495300" y="248412"/>
                </a:lnTo>
                <a:lnTo>
                  <a:pt x="490254" y="198358"/>
                </a:lnTo>
                <a:lnTo>
                  <a:pt x="475797" y="151733"/>
                </a:lnTo>
                <a:lnTo>
                  <a:pt x="452946" y="109537"/>
                </a:lnTo>
                <a:lnTo>
                  <a:pt x="422719" y="72771"/>
                </a:lnTo>
                <a:lnTo>
                  <a:pt x="386134" y="42433"/>
                </a:lnTo>
                <a:lnTo>
                  <a:pt x="344209" y="19526"/>
                </a:lnTo>
                <a:lnTo>
                  <a:pt x="297962" y="5048"/>
                </a:lnTo>
                <a:lnTo>
                  <a:pt x="2484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76486" y="3539693"/>
            <a:ext cx="3054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8438" y="4366983"/>
            <a:ext cx="57918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Với</a:t>
            </a:r>
            <a:r>
              <a:rPr sz="2200" b="1" spc="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mỗi</a:t>
            </a:r>
            <a:r>
              <a:rPr sz="2200" b="1" spc="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đáp</a:t>
            </a:r>
            <a:r>
              <a:rPr sz="2200" b="1" spc="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án</a:t>
            </a:r>
            <a:r>
              <a:rPr sz="2200" b="1" spc="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đúng</a:t>
            </a:r>
            <a:r>
              <a:rPr sz="2200" b="1" spc="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các</a:t>
            </a:r>
            <a:r>
              <a:rPr sz="2200" b="1" spc="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đội</a:t>
            </a:r>
            <a:r>
              <a:rPr sz="2200" b="1" spc="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được</a:t>
            </a:r>
            <a:r>
              <a:rPr sz="2200" b="1" spc="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cộng</a:t>
            </a:r>
            <a:r>
              <a:rPr sz="2200" b="1" spc="110" dirty="0">
                <a:latin typeface="Arial"/>
                <a:cs typeface="Arial"/>
              </a:rPr>
              <a:t> </a:t>
            </a:r>
            <a:r>
              <a:rPr sz="2200" b="1" spc="-50" dirty="0">
                <a:latin typeface="Arial"/>
                <a:cs typeface="Arial"/>
              </a:rPr>
              <a:t>5 </a:t>
            </a:r>
            <a:r>
              <a:rPr sz="2200" b="1" dirty="0">
                <a:latin typeface="Arial"/>
                <a:cs typeface="Arial"/>
              </a:rPr>
              <a:t>điểm,</a:t>
            </a:r>
            <a:r>
              <a:rPr sz="2200" b="1" spc="3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đội</a:t>
            </a:r>
            <a:r>
              <a:rPr sz="2200" b="1" spc="3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nào</a:t>
            </a:r>
            <a:r>
              <a:rPr sz="2200" b="1" spc="3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trả</a:t>
            </a:r>
            <a:r>
              <a:rPr sz="2200" b="1" spc="3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lời</a:t>
            </a:r>
            <a:r>
              <a:rPr sz="2200" b="1" spc="3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đúng</a:t>
            </a:r>
            <a:r>
              <a:rPr sz="2200" b="1" spc="3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và</a:t>
            </a:r>
            <a:r>
              <a:rPr sz="2200" b="1" spc="3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nhanh</a:t>
            </a:r>
            <a:r>
              <a:rPr sz="2200" b="1" spc="3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nhất </a:t>
            </a:r>
            <a:r>
              <a:rPr sz="2200" b="1" dirty="0">
                <a:latin typeface="Arial"/>
                <a:cs typeface="Arial"/>
              </a:rPr>
              <a:t>được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cộng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thêm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5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điểm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nữa.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88564" y="4463796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4" h="497204">
                <a:moveTo>
                  <a:pt x="248412" y="0"/>
                </a:moveTo>
                <a:lnTo>
                  <a:pt x="198358" y="5048"/>
                </a:lnTo>
                <a:lnTo>
                  <a:pt x="151733" y="19526"/>
                </a:lnTo>
                <a:lnTo>
                  <a:pt x="109537" y="42433"/>
                </a:lnTo>
                <a:lnTo>
                  <a:pt x="72771" y="72770"/>
                </a:lnTo>
                <a:lnTo>
                  <a:pt x="42433" y="109537"/>
                </a:lnTo>
                <a:lnTo>
                  <a:pt x="19526" y="151733"/>
                </a:lnTo>
                <a:lnTo>
                  <a:pt x="5048" y="198358"/>
                </a:lnTo>
                <a:lnTo>
                  <a:pt x="0" y="248411"/>
                </a:lnTo>
                <a:lnTo>
                  <a:pt x="5048" y="298465"/>
                </a:lnTo>
                <a:lnTo>
                  <a:pt x="19526" y="345090"/>
                </a:lnTo>
                <a:lnTo>
                  <a:pt x="42433" y="387286"/>
                </a:lnTo>
                <a:lnTo>
                  <a:pt x="72771" y="424052"/>
                </a:lnTo>
                <a:lnTo>
                  <a:pt x="109537" y="454390"/>
                </a:lnTo>
                <a:lnTo>
                  <a:pt x="151733" y="477297"/>
                </a:lnTo>
                <a:lnTo>
                  <a:pt x="198358" y="491775"/>
                </a:lnTo>
                <a:lnTo>
                  <a:pt x="248412" y="496823"/>
                </a:lnTo>
                <a:lnTo>
                  <a:pt x="298465" y="491775"/>
                </a:lnTo>
                <a:lnTo>
                  <a:pt x="345090" y="477297"/>
                </a:lnTo>
                <a:lnTo>
                  <a:pt x="387286" y="454390"/>
                </a:lnTo>
                <a:lnTo>
                  <a:pt x="424052" y="424052"/>
                </a:lnTo>
                <a:lnTo>
                  <a:pt x="454390" y="387286"/>
                </a:lnTo>
                <a:lnTo>
                  <a:pt x="477297" y="345090"/>
                </a:lnTo>
                <a:lnTo>
                  <a:pt x="491775" y="298465"/>
                </a:lnTo>
                <a:lnTo>
                  <a:pt x="496824" y="248411"/>
                </a:lnTo>
                <a:lnTo>
                  <a:pt x="491775" y="198358"/>
                </a:lnTo>
                <a:lnTo>
                  <a:pt x="477297" y="151733"/>
                </a:lnTo>
                <a:lnTo>
                  <a:pt x="454390" y="109537"/>
                </a:lnTo>
                <a:lnTo>
                  <a:pt x="424053" y="72770"/>
                </a:lnTo>
                <a:lnTo>
                  <a:pt x="387286" y="42433"/>
                </a:lnTo>
                <a:lnTo>
                  <a:pt x="345090" y="19526"/>
                </a:lnTo>
                <a:lnTo>
                  <a:pt x="298465" y="5048"/>
                </a:lnTo>
                <a:lnTo>
                  <a:pt x="248412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85541" y="4547044"/>
            <a:ext cx="3054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6157" y="5813590"/>
            <a:ext cx="4969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Đội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thắng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là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đội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có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số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điểm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cao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nhất.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67227" y="5737859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4" h="497204">
                <a:moveTo>
                  <a:pt x="248412" y="0"/>
                </a:moveTo>
                <a:lnTo>
                  <a:pt x="198358" y="5048"/>
                </a:lnTo>
                <a:lnTo>
                  <a:pt x="151733" y="19526"/>
                </a:lnTo>
                <a:lnTo>
                  <a:pt x="109537" y="42433"/>
                </a:lnTo>
                <a:lnTo>
                  <a:pt x="72771" y="72770"/>
                </a:lnTo>
                <a:lnTo>
                  <a:pt x="42433" y="109537"/>
                </a:lnTo>
                <a:lnTo>
                  <a:pt x="19526" y="151733"/>
                </a:lnTo>
                <a:lnTo>
                  <a:pt x="5048" y="198358"/>
                </a:lnTo>
                <a:lnTo>
                  <a:pt x="0" y="248412"/>
                </a:lnTo>
                <a:lnTo>
                  <a:pt x="5048" y="298465"/>
                </a:lnTo>
                <a:lnTo>
                  <a:pt x="19526" y="345090"/>
                </a:lnTo>
                <a:lnTo>
                  <a:pt x="42433" y="387286"/>
                </a:lnTo>
                <a:lnTo>
                  <a:pt x="72771" y="424052"/>
                </a:lnTo>
                <a:lnTo>
                  <a:pt x="109537" y="454390"/>
                </a:lnTo>
                <a:lnTo>
                  <a:pt x="151733" y="477297"/>
                </a:lnTo>
                <a:lnTo>
                  <a:pt x="198358" y="491775"/>
                </a:lnTo>
                <a:lnTo>
                  <a:pt x="248412" y="496823"/>
                </a:lnTo>
                <a:lnTo>
                  <a:pt x="298465" y="491775"/>
                </a:lnTo>
                <a:lnTo>
                  <a:pt x="345090" y="477297"/>
                </a:lnTo>
                <a:lnTo>
                  <a:pt x="387286" y="454390"/>
                </a:lnTo>
                <a:lnTo>
                  <a:pt x="424052" y="424053"/>
                </a:lnTo>
                <a:lnTo>
                  <a:pt x="454390" y="387286"/>
                </a:lnTo>
                <a:lnTo>
                  <a:pt x="477297" y="345090"/>
                </a:lnTo>
                <a:lnTo>
                  <a:pt x="491775" y="298465"/>
                </a:lnTo>
                <a:lnTo>
                  <a:pt x="496824" y="248412"/>
                </a:lnTo>
                <a:lnTo>
                  <a:pt x="491775" y="198358"/>
                </a:lnTo>
                <a:lnTo>
                  <a:pt x="477297" y="151733"/>
                </a:lnTo>
                <a:lnTo>
                  <a:pt x="454390" y="109537"/>
                </a:lnTo>
                <a:lnTo>
                  <a:pt x="424053" y="72770"/>
                </a:lnTo>
                <a:lnTo>
                  <a:pt x="387286" y="42433"/>
                </a:lnTo>
                <a:lnTo>
                  <a:pt x="345090" y="19526"/>
                </a:lnTo>
                <a:lnTo>
                  <a:pt x="298465" y="5048"/>
                </a:lnTo>
                <a:lnTo>
                  <a:pt x="248412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64167" y="5804344"/>
            <a:ext cx="3054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708" y="1847088"/>
            <a:ext cx="5408676" cy="36987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1322832"/>
            <a:ext cx="3854196" cy="52806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4479" y="1930349"/>
            <a:ext cx="128524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solidFill>
                  <a:srgbClr val="7B211E"/>
                </a:solidFill>
                <a:latin typeface="Calibri"/>
                <a:cs typeface="Calibri"/>
              </a:rPr>
              <a:t>CÂU</a:t>
            </a:r>
            <a:r>
              <a:rPr sz="3950" spc="-70" dirty="0">
                <a:solidFill>
                  <a:srgbClr val="7B211E"/>
                </a:solidFill>
                <a:latin typeface="Calibri"/>
                <a:cs typeface="Calibri"/>
              </a:rPr>
              <a:t> </a:t>
            </a:r>
            <a:r>
              <a:rPr sz="3950" spc="-50" dirty="0">
                <a:solidFill>
                  <a:srgbClr val="7B211E"/>
                </a:solidFill>
                <a:latin typeface="Calibri"/>
                <a:cs typeface="Calibri"/>
              </a:rPr>
              <a:t>1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2488" y="1210055"/>
            <a:ext cx="1016507" cy="11292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9764" y="1149096"/>
            <a:ext cx="612648" cy="5745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14104" y="1210055"/>
            <a:ext cx="441959" cy="6294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277111"/>
            <a:ext cx="3914140" cy="5439410"/>
            <a:chOff x="0" y="1277111"/>
            <a:chExt cx="3914140" cy="543941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77111"/>
              <a:ext cx="1496568" cy="1818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844540"/>
              <a:ext cx="1604772" cy="8717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5864" y="4372355"/>
              <a:ext cx="3477895" cy="1912620"/>
            </a:xfrm>
            <a:custGeom>
              <a:avLst/>
              <a:gdLst/>
              <a:ahLst/>
              <a:cxnLst/>
              <a:rect l="l" t="t" r="r" b="b"/>
              <a:pathLst>
                <a:path w="3477895" h="1912620">
                  <a:moveTo>
                    <a:pt x="3477768" y="1187196"/>
                  </a:moveTo>
                  <a:lnTo>
                    <a:pt x="3463798" y="1138224"/>
                  </a:lnTo>
                  <a:lnTo>
                    <a:pt x="3443782" y="1093114"/>
                  </a:lnTo>
                  <a:lnTo>
                    <a:pt x="3418522" y="1051369"/>
                  </a:lnTo>
                  <a:lnTo>
                    <a:pt x="3388804" y="1012558"/>
                  </a:lnTo>
                  <a:lnTo>
                    <a:pt x="3355454" y="976210"/>
                  </a:lnTo>
                  <a:lnTo>
                    <a:pt x="3319272" y="941832"/>
                  </a:lnTo>
                  <a:lnTo>
                    <a:pt x="3341116" y="905929"/>
                  </a:lnTo>
                  <a:lnTo>
                    <a:pt x="3358337" y="870089"/>
                  </a:lnTo>
                  <a:lnTo>
                    <a:pt x="3371050" y="834402"/>
                  </a:lnTo>
                  <a:lnTo>
                    <a:pt x="3379406" y="799007"/>
                  </a:lnTo>
                  <a:lnTo>
                    <a:pt x="3383508" y="763993"/>
                  </a:lnTo>
                  <a:lnTo>
                    <a:pt x="3383508" y="729475"/>
                  </a:lnTo>
                  <a:lnTo>
                    <a:pt x="3371710" y="662355"/>
                  </a:lnTo>
                  <a:lnTo>
                    <a:pt x="3345078" y="598538"/>
                  </a:lnTo>
                  <a:lnTo>
                    <a:pt x="3304654" y="538886"/>
                  </a:lnTo>
                  <a:lnTo>
                    <a:pt x="3251504" y="484263"/>
                  </a:lnTo>
                  <a:lnTo>
                    <a:pt x="3220478" y="459117"/>
                  </a:lnTo>
                  <a:lnTo>
                    <a:pt x="3186671" y="435571"/>
                  </a:lnTo>
                  <a:lnTo>
                    <a:pt x="3150197" y="413702"/>
                  </a:lnTo>
                  <a:lnTo>
                    <a:pt x="3111208" y="393649"/>
                  </a:lnTo>
                  <a:lnTo>
                    <a:pt x="3069831" y="375513"/>
                  </a:lnTo>
                  <a:lnTo>
                    <a:pt x="3026194" y="359397"/>
                  </a:lnTo>
                  <a:lnTo>
                    <a:pt x="2980423" y="345414"/>
                  </a:lnTo>
                  <a:lnTo>
                    <a:pt x="2932658" y="333667"/>
                  </a:lnTo>
                  <a:lnTo>
                    <a:pt x="2883027" y="324281"/>
                  </a:lnTo>
                  <a:lnTo>
                    <a:pt x="2831668" y="317347"/>
                  </a:lnTo>
                  <a:lnTo>
                    <a:pt x="2778709" y="312991"/>
                  </a:lnTo>
                  <a:lnTo>
                    <a:pt x="2724277" y="311315"/>
                  </a:lnTo>
                  <a:lnTo>
                    <a:pt x="2668524" y="312420"/>
                  </a:lnTo>
                  <a:lnTo>
                    <a:pt x="2648623" y="276225"/>
                  </a:lnTo>
                  <a:lnTo>
                    <a:pt x="2625483" y="242100"/>
                  </a:lnTo>
                  <a:lnTo>
                    <a:pt x="2599093" y="210045"/>
                  </a:lnTo>
                  <a:lnTo>
                    <a:pt x="2569438" y="180111"/>
                  </a:lnTo>
                  <a:lnTo>
                    <a:pt x="2536494" y="152285"/>
                  </a:lnTo>
                  <a:lnTo>
                    <a:pt x="2500249" y="126606"/>
                  </a:lnTo>
                  <a:lnTo>
                    <a:pt x="2460688" y="103073"/>
                  </a:lnTo>
                  <a:lnTo>
                    <a:pt x="2417788" y="81699"/>
                  </a:lnTo>
                  <a:lnTo>
                    <a:pt x="2371534" y="62522"/>
                  </a:lnTo>
                  <a:lnTo>
                    <a:pt x="2321903" y="45554"/>
                  </a:lnTo>
                  <a:lnTo>
                    <a:pt x="2268905" y="30797"/>
                  </a:lnTo>
                  <a:lnTo>
                    <a:pt x="2212492" y="18275"/>
                  </a:lnTo>
                  <a:lnTo>
                    <a:pt x="2152662" y="8001"/>
                  </a:lnTo>
                  <a:lnTo>
                    <a:pt x="2089404" y="0"/>
                  </a:lnTo>
                  <a:lnTo>
                    <a:pt x="1975104" y="0"/>
                  </a:lnTo>
                  <a:lnTo>
                    <a:pt x="1910384" y="6019"/>
                  </a:lnTo>
                  <a:lnTo>
                    <a:pt x="1849640" y="15544"/>
                  </a:lnTo>
                  <a:lnTo>
                    <a:pt x="1792744" y="28155"/>
                  </a:lnTo>
                  <a:lnTo>
                    <a:pt x="1739544" y="43434"/>
                  </a:lnTo>
                  <a:lnTo>
                    <a:pt x="1689925" y="60960"/>
                  </a:lnTo>
                  <a:lnTo>
                    <a:pt x="1643722" y="80327"/>
                  </a:lnTo>
                  <a:lnTo>
                    <a:pt x="1600809" y="101092"/>
                  </a:lnTo>
                  <a:lnTo>
                    <a:pt x="1561058" y="122847"/>
                  </a:lnTo>
                  <a:lnTo>
                    <a:pt x="1524317" y="145173"/>
                  </a:lnTo>
                  <a:lnTo>
                    <a:pt x="1490472" y="167640"/>
                  </a:lnTo>
                  <a:lnTo>
                    <a:pt x="1441297" y="153009"/>
                  </a:lnTo>
                  <a:lnTo>
                    <a:pt x="1391551" y="141084"/>
                  </a:lnTo>
                  <a:lnTo>
                    <a:pt x="1341412" y="131787"/>
                  </a:lnTo>
                  <a:lnTo>
                    <a:pt x="1291069" y="125056"/>
                  </a:lnTo>
                  <a:lnTo>
                    <a:pt x="1240701" y="120840"/>
                  </a:lnTo>
                  <a:lnTo>
                    <a:pt x="1190485" y="119062"/>
                  </a:lnTo>
                  <a:lnTo>
                    <a:pt x="1140612" y="119659"/>
                  </a:lnTo>
                  <a:lnTo>
                    <a:pt x="1091260" y="122580"/>
                  </a:lnTo>
                  <a:lnTo>
                    <a:pt x="1042631" y="127736"/>
                  </a:lnTo>
                  <a:lnTo>
                    <a:pt x="994879" y="135077"/>
                  </a:lnTo>
                  <a:lnTo>
                    <a:pt x="948207" y="144538"/>
                  </a:lnTo>
                  <a:lnTo>
                    <a:pt x="902792" y="156044"/>
                  </a:lnTo>
                  <a:lnTo>
                    <a:pt x="858824" y="169557"/>
                  </a:lnTo>
                  <a:lnTo>
                    <a:pt x="816470" y="184988"/>
                  </a:lnTo>
                  <a:lnTo>
                    <a:pt x="775931" y="202272"/>
                  </a:lnTo>
                  <a:lnTo>
                    <a:pt x="737387" y="221361"/>
                  </a:lnTo>
                  <a:lnTo>
                    <a:pt x="701014" y="242176"/>
                  </a:lnTo>
                  <a:lnTo>
                    <a:pt x="666991" y="264655"/>
                  </a:lnTo>
                  <a:lnTo>
                    <a:pt x="635520" y="288734"/>
                  </a:lnTo>
                  <a:lnTo>
                    <a:pt x="606767" y="314363"/>
                  </a:lnTo>
                  <a:lnTo>
                    <a:pt x="558165" y="369951"/>
                  </a:lnTo>
                  <a:lnTo>
                    <a:pt x="522668" y="430923"/>
                  </a:lnTo>
                  <a:lnTo>
                    <a:pt x="501726" y="496760"/>
                  </a:lnTo>
                  <a:lnTo>
                    <a:pt x="496824" y="566928"/>
                  </a:lnTo>
                  <a:lnTo>
                    <a:pt x="439089" y="579462"/>
                  </a:lnTo>
                  <a:lnTo>
                    <a:pt x="384759" y="594194"/>
                  </a:lnTo>
                  <a:lnTo>
                    <a:pt x="333844" y="611124"/>
                  </a:lnTo>
                  <a:lnTo>
                    <a:pt x="286359" y="630262"/>
                  </a:lnTo>
                  <a:lnTo>
                    <a:pt x="242277" y="651637"/>
                  </a:lnTo>
                  <a:lnTo>
                    <a:pt x="201625" y="675220"/>
                  </a:lnTo>
                  <a:lnTo>
                    <a:pt x="164401" y="701040"/>
                  </a:lnTo>
                  <a:lnTo>
                    <a:pt x="130594" y="729107"/>
                  </a:lnTo>
                  <a:lnTo>
                    <a:pt x="100228" y="759421"/>
                  </a:lnTo>
                  <a:lnTo>
                    <a:pt x="73291" y="791984"/>
                  </a:lnTo>
                  <a:lnTo>
                    <a:pt x="49809" y="826795"/>
                  </a:lnTo>
                  <a:lnTo>
                    <a:pt x="29756" y="863892"/>
                  </a:lnTo>
                  <a:lnTo>
                    <a:pt x="13144" y="903249"/>
                  </a:lnTo>
                  <a:lnTo>
                    <a:pt x="0" y="944880"/>
                  </a:lnTo>
                  <a:lnTo>
                    <a:pt x="0" y="1033272"/>
                  </a:lnTo>
                  <a:lnTo>
                    <a:pt x="12077" y="1075131"/>
                  </a:lnTo>
                  <a:lnTo>
                    <a:pt x="28041" y="1114526"/>
                  </a:lnTo>
                  <a:lnTo>
                    <a:pt x="47764" y="1151521"/>
                  </a:lnTo>
                  <a:lnTo>
                    <a:pt x="71145" y="1186154"/>
                  </a:lnTo>
                  <a:lnTo>
                    <a:pt x="98094" y="1218501"/>
                  </a:lnTo>
                  <a:lnTo>
                    <a:pt x="128511" y="1248613"/>
                  </a:lnTo>
                  <a:lnTo>
                    <a:pt x="162293" y="1276553"/>
                  </a:lnTo>
                  <a:lnTo>
                    <a:pt x="199351" y="1302359"/>
                  </a:lnTo>
                  <a:lnTo>
                    <a:pt x="239560" y="1326095"/>
                  </a:lnTo>
                  <a:lnTo>
                    <a:pt x="282841" y="1347825"/>
                  </a:lnTo>
                  <a:lnTo>
                    <a:pt x="329095" y="1367612"/>
                  </a:lnTo>
                  <a:lnTo>
                    <a:pt x="378206" y="1385493"/>
                  </a:lnTo>
                  <a:lnTo>
                    <a:pt x="430085" y="1401546"/>
                  </a:lnTo>
                  <a:lnTo>
                    <a:pt x="484632" y="1415796"/>
                  </a:lnTo>
                  <a:lnTo>
                    <a:pt x="487514" y="1455699"/>
                  </a:lnTo>
                  <a:lnTo>
                    <a:pt x="494271" y="1494409"/>
                  </a:lnTo>
                  <a:lnTo>
                    <a:pt x="504825" y="1531835"/>
                  </a:lnTo>
                  <a:lnTo>
                    <a:pt x="519049" y="1567891"/>
                  </a:lnTo>
                  <a:lnTo>
                    <a:pt x="536841" y="1602473"/>
                  </a:lnTo>
                  <a:lnTo>
                    <a:pt x="558126" y="1635493"/>
                  </a:lnTo>
                  <a:lnTo>
                    <a:pt x="582790" y="1666862"/>
                  </a:lnTo>
                  <a:lnTo>
                    <a:pt x="610743" y="1696491"/>
                  </a:lnTo>
                  <a:lnTo>
                    <a:pt x="641870" y="1724279"/>
                  </a:lnTo>
                  <a:lnTo>
                    <a:pt x="676071" y="1750136"/>
                  </a:lnTo>
                  <a:lnTo>
                    <a:pt x="713270" y="1773961"/>
                  </a:lnTo>
                  <a:lnTo>
                    <a:pt x="753351" y="1795678"/>
                  </a:lnTo>
                  <a:lnTo>
                    <a:pt x="796213" y="1815185"/>
                  </a:lnTo>
                  <a:lnTo>
                    <a:pt x="841756" y="1832394"/>
                  </a:lnTo>
                  <a:lnTo>
                    <a:pt x="889889" y="1847215"/>
                  </a:lnTo>
                  <a:lnTo>
                    <a:pt x="940511" y="1859546"/>
                  </a:lnTo>
                  <a:lnTo>
                    <a:pt x="993508" y="1869287"/>
                  </a:lnTo>
                  <a:lnTo>
                    <a:pt x="1048804" y="1876374"/>
                  </a:lnTo>
                  <a:lnTo>
                    <a:pt x="1106284" y="1880692"/>
                  </a:lnTo>
                  <a:lnTo>
                    <a:pt x="1165860" y="1882140"/>
                  </a:lnTo>
                  <a:lnTo>
                    <a:pt x="1229093" y="1880285"/>
                  </a:lnTo>
                  <a:lnTo>
                    <a:pt x="1287729" y="1874926"/>
                  </a:lnTo>
                  <a:lnTo>
                    <a:pt x="1342288" y="1866480"/>
                  </a:lnTo>
                  <a:lnTo>
                    <a:pt x="1393304" y="1855279"/>
                  </a:lnTo>
                  <a:lnTo>
                    <a:pt x="1441335" y="1841741"/>
                  </a:lnTo>
                  <a:lnTo>
                    <a:pt x="1486890" y="1826209"/>
                  </a:lnTo>
                  <a:lnTo>
                    <a:pt x="1530527" y="1809076"/>
                  </a:lnTo>
                  <a:lnTo>
                    <a:pt x="1572768" y="1790700"/>
                  </a:lnTo>
                  <a:lnTo>
                    <a:pt x="1613547" y="1813001"/>
                  </a:lnTo>
                  <a:lnTo>
                    <a:pt x="1656194" y="1833943"/>
                  </a:lnTo>
                  <a:lnTo>
                    <a:pt x="1701139" y="1853184"/>
                  </a:lnTo>
                  <a:lnTo>
                    <a:pt x="1748777" y="1870329"/>
                  </a:lnTo>
                  <a:lnTo>
                    <a:pt x="1799577" y="1885061"/>
                  </a:lnTo>
                  <a:lnTo>
                    <a:pt x="1853933" y="1896999"/>
                  </a:lnTo>
                  <a:lnTo>
                    <a:pt x="1912302" y="1905800"/>
                  </a:lnTo>
                  <a:lnTo>
                    <a:pt x="1975104" y="1911096"/>
                  </a:lnTo>
                  <a:lnTo>
                    <a:pt x="2040864" y="1912239"/>
                  </a:lnTo>
                  <a:lnTo>
                    <a:pt x="2103462" y="1909737"/>
                  </a:lnTo>
                  <a:lnTo>
                    <a:pt x="2162937" y="1903831"/>
                  </a:lnTo>
                  <a:lnTo>
                    <a:pt x="2219350" y="1894801"/>
                  </a:lnTo>
                  <a:lnTo>
                    <a:pt x="2272728" y="1882876"/>
                  </a:lnTo>
                  <a:lnTo>
                    <a:pt x="2323134" y="1868335"/>
                  </a:lnTo>
                  <a:lnTo>
                    <a:pt x="2370594" y="1851406"/>
                  </a:lnTo>
                  <a:lnTo>
                    <a:pt x="2415171" y="1832368"/>
                  </a:lnTo>
                  <a:lnTo>
                    <a:pt x="2456916" y="1811464"/>
                  </a:lnTo>
                  <a:lnTo>
                    <a:pt x="2495854" y="1788960"/>
                  </a:lnTo>
                  <a:lnTo>
                    <a:pt x="2532049" y="1765084"/>
                  </a:lnTo>
                  <a:lnTo>
                    <a:pt x="2565527" y="1740115"/>
                  </a:lnTo>
                  <a:lnTo>
                    <a:pt x="2596362" y="1714309"/>
                  </a:lnTo>
                  <a:lnTo>
                    <a:pt x="2624582" y="1687906"/>
                  </a:lnTo>
                  <a:lnTo>
                    <a:pt x="2650236" y="1661160"/>
                  </a:lnTo>
                  <a:lnTo>
                    <a:pt x="2716466" y="1666417"/>
                  </a:lnTo>
                  <a:lnTo>
                    <a:pt x="2780157" y="1668729"/>
                  </a:lnTo>
                  <a:lnTo>
                    <a:pt x="2841307" y="1668195"/>
                  </a:lnTo>
                  <a:lnTo>
                    <a:pt x="2899867" y="1664906"/>
                  </a:lnTo>
                  <a:lnTo>
                    <a:pt x="2955836" y="1658937"/>
                  </a:lnTo>
                  <a:lnTo>
                    <a:pt x="3009163" y="1650403"/>
                  </a:lnTo>
                  <a:lnTo>
                    <a:pt x="3059849" y="1639379"/>
                  </a:lnTo>
                  <a:lnTo>
                    <a:pt x="3107855" y="1625955"/>
                  </a:lnTo>
                  <a:lnTo>
                    <a:pt x="3153168" y="1610220"/>
                  </a:lnTo>
                  <a:lnTo>
                    <a:pt x="3195751" y="1592275"/>
                  </a:lnTo>
                  <a:lnTo>
                    <a:pt x="3235591" y="1572183"/>
                  </a:lnTo>
                  <a:lnTo>
                    <a:pt x="3272663" y="1550073"/>
                  </a:lnTo>
                  <a:lnTo>
                    <a:pt x="3306940" y="1526006"/>
                  </a:lnTo>
                  <a:lnTo>
                    <a:pt x="3338398" y="1500073"/>
                  </a:lnTo>
                  <a:lnTo>
                    <a:pt x="3367024" y="1472374"/>
                  </a:lnTo>
                  <a:lnTo>
                    <a:pt x="3392779" y="1442999"/>
                  </a:lnTo>
                  <a:lnTo>
                    <a:pt x="3415639" y="1412036"/>
                  </a:lnTo>
                  <a:lnTo>
                    <a:pt x="3435604" y="1379562"/>
                  </a:lnTo>
                  <a:lnTo>
                    <a:pt x="3466681" y="1310500"/>
                  </a:lnTo>
                  <a:lnTo>
                    <a:pt x="3477768" y="1274064"/>
                  </a:lnTo>
                  <a:lnTo>
                    <a:pt x="3477768" y="118719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972" y="4433316"/>
              <a:ext cx="3275329" cy="1790700"/>
            </a:xfrm>
            <a:custGeom>
              <a:avLst/>
              <a:gdLst/>
              <a:ahLst/>
              <a:cxnLst/>
              <a:rect l="l" t="t" r="r" b="b"/>
              <a:pathLst>
                <a:path w="3275329" h="1790700">
                  <a:moveTo>
                    <a:pt x="1818132" y="3048"/>
                  </a:moveTo>
                  <a:lnTo>
                    <a:pt x="1801367" y="4572"/>
                  </a:lnTo>
                  <a:lnTo>
                    <a:pt x="1804415" y="25908"/>
                  </a:lnTo>
                  <a:lnTo>
                    <a:pt x="1819658" y="24423"/>
                  </a:lnTo>
                  <a:lnTo>
                    <a:pt x="1818240" y="4572"/>
                  </a:lnTo>
                  <a:lnTo>
                    <a:pt x="1818132" y="3048"/>
                  </a:lnTo>
                  <a:close/>
                </a:path>
                <a:path w="3275329" h="1790700">
                  <a:moveTo>
                    <a:pt x="1818350" y="4572"/>
                  </a:moveTo>
                  <a:lnTo>
                    <a:pt x="1819547" y="22860"/>
                  </a:lnTo>
                  <a:lnTo>
                    <a:pt x="1819658" y="24423"/>
                  </a:lnTo>
                  <a:lnTo>
                    <a:pt x="1821193" y="24423"/>
                  </a:lnTo>
                  <a:lnTo>
                    <a:pt x="1818350" y="4572"/>
                  </a:lnTo>
                  <a:close/>
                </a:path>
                <a:path w="3275329" h="1790700">
                  <a:moveTo>
                    <a:pt x="1839467" y="1524"/>
                  </a:moveTo>
                  <a:lnTo>
                    <a:pt x="1818132" y="3048"/>
                  </a:lnTo>
                  <a:lnTo>
                    <a:pt x="1821115" y="23875"/>
                  </a:lnTo>
                  <a:lnTo>
                    <a:pt x="1821193" y="24423"/>
                  </a:lnTo>
                  <a:lnTo>
                    <a:pt x="1819108" y="24423"/>
                  </a:lnTo>
                  <a:lnTo>
                    <a:pt x="1840991" y="22860"/>
                  </a:lnTo>
                  <a:lnTo>
                    <a:pt x="1839685" y="4572"/>
                  </a:lnTo>
                  <a:lnTo>
                    <a:pt x="1839576" y="3048"/>
                  </a:lnTo>
                  <a:lnTo>
                    <a:pt x="1839467" y="1524"/>
                  </a:lnTo>
                  <a:close/>
                </a:path>
                <a:path w="3275329" h="1790700">
                  <a:moveTo>
                    <a:pt x="1826767" y="23875"/>
                  </a:moveTo>
                  <a:lnTo>
                    <a:pt x="1819108" y="24423"/>
                  </a:lnTo>
                  <a:lnTo>
                    <a:pt x="1819658" y="24423"/>
                  </a:lnTo>
                  <a:lnTo>
                    <a:pt x="1826767" y="23875"/>
                  </a:lnTo>
                  <a:close/>
                </a:path>
                <a:path w="3275329" h="1790700">
                  <a:moveTo>
                    <a:pt x="1882139" y="0"/>
                  </a:moveTo>
                  <a:lnTo>
                    <a:pt x="1860803" y="0"/>
                  </a:lnTo>
                  <a:lnTo>
                    <a:pt x="1860803" y="21336"/>
                  </a:lnTo>
                  <a:lnTo>
                    <a:pt x="1882139" y="21336"/>
                  </a:lnTo>
                  <a:lnTo>
                    <a:pt x="1882139" y="0"/>
                  </a:lnTo>
                  <a:close/>
                </a:path>
                <a:path w="3275329" h="1790700">
                  <a:moveTo>
                    <a:pt x="1924812" y="0"/>
                  </a:moveTo>
                  <a:lnTo>
                    <a:pt x="1903476" y="0"/>
                  </a:lnTo>
                  <a:lnTo>
                    <a:pt x="1903476" y="21336"/>
                  </a:lnTo>
                  <a:lnTo>
                    <a:pt x="1924812" y="21336"/>
                  </a:lnTo>
                  <a:lnTo>
                    <a:pt x="1924812" y="0"/>
                  </a:lnTo>
                  <a:close/>
                </a:path>
                <a:path w="3275329" h="1790700">
                  <a:moveTo>
                    <a:pt x="1967484" y="0"/>
                  </a:moveTo>
                  <a:lnTo>
                    <a:pt x="1944624" y="0"/>
                  </a:lnTo>
                  <a:lnTo>
                    <a:pt x="1944624" y="21336"/>
                  </a:lnTo>
                  <a:lnTo>
                    <a:pt x="1964436" y="21336"/>
                  </a:lnTo>
                  <a:lnTo>
                    <a:pt x="1967484" y="0"/>
                  </a:lnTo>
                  <a:close/>
                </a:path>
                <a:path w="3275329" h="1790700">
                  <a:moveTo>
                    <a:pt x="1991867" y="3048"/>
                  </a:moveTo>
                  <a:lnTo>
                    <a:pt x="1987296" y="3048"/>
                  </a:lnTo>
                  <a:lnTo>
                    <a:pt x="1985772" y="22860"/>
                  </a:lnTo>
                  <a:lnTo>
                    <a:pt x="1990344" y="24384"/>
                  </a:lnTo>
                  <a:lnTo>
                    <a:pt x="2005584" y="25908"/>
                  </a:lnTo>
                  <a:lnTo>
                    <a:pt x="2008632" y="6096"/>
                  </a:lnTo>
                  <a:lnTo>
                    <a:pt x="1991867" y="3048"/>
                  </a:lnTo>
                  <a:close/>
                </a:path>
                <a:path w="3275329" h="1790700">
                  <a:moveTo>
                    <a:pt x="2029967" y="9144"/>
                  </a:moveTo>
                  <a:lnTo>
                    <a:pt x="2026920" y="28956"/>
                  </a:lnTo>
                  <a:lnTo>
                    <a:pt x="2040636" y="30480"/>
                  </a:lnTo>
                  <a:lnTo>
                    <a:pt x="2046732" y="32004"/>
                  </a:lnTo>
                  <a:lnTo>
                    <a:pt x="2051303" y="12192"/>
                  </a:lnTo>
                  <a:lnTo>
                    <a:pt x="2043684" y="10668"/>
                  </a:lnTo>
                  <a:lnTo>
                    <a:pt x="2029967" y="9144"/>
                  </a:lnTo>
                  <a:close/>
                </a:path>
                <a:path w="3275329" h="1790700">
                  <a:moveTo>
                    <a:pt x="2071115" y="15239"/>
                  </a:moveTo>
                  <a:lnTo>
                    <a:pt x="2068067" y="36575"/>
                  </a:lnTo>
                  <a:lnTo>
                    <a:pt x="2087879" y="39624"/>
                  </a:lnTo>
                  <a:lnTo>
                    <a:pt x="2092452" y="19812"/>
                  </a:lnTo>
                  <a:lnTo>
                    <a:pt x="2071115" y="15239"/>
                  </a:lnTo>
                  <a:close/>
                </a:path>
                <a:path w="3275329" h="1790700">
                  <a:moveTo>
                    <a:pt x="2115312" y="24384"/>
                  </a:moveTo>
                  <a:lnTo>
                    <a:pt x="2112264" y="24384"/>
                  </a:lnTo>
                  <a:lnTo>
                    <a:pt x="2109216" y="44196"/>
                  </a:lnTo>
                  <a:lnTo>
                    <a:pt x="2110740" y="44196"/>
                  </a:lnTo>
                  <a:lnTo>
                    <a:pt x="2129028" y="48768"/>
                  </a:lnTo>
                  <a:lnTo>
                    <a:pt x="2133600" y="28956"/>
                  </a:lnTo>
                  <a:lnTo>
                    <a:pt x="2115312" y="24384"/>
                  </a:lnTo>
                  <a:close/>
                </a:path>
                <a:path w="3275329" h="1790700">
                  <a:moveTo>
                    <a:pt x="2153412" y="33528"/>
                  </a:moveTo>
                  <a:lnTo>
                    <a:pt x="2148840" y="54863"/>
                  </a:lnTo>
                  <a:lnTo>
                    <a:pt x="2154936" y="56387"/>
                  </a:lnTo>
                  <a:lnTo>
                    <a:pt x="2168652" y="59436"/>
                  </a:lnTo>
                  <a:lnTo>
                    <a:pt x="2174748" y="39624"/>
                  </a:lnTo>
                  <a:lnTo>
                    <a:pt x="2161032" y="35051"/>
                  </a:lnTo>
                  <a:lnTo>
                    <a:pt x="2153412" y="33528"/>
                  </a:lnTo>
                  <a:close/>
                </a:path>
                <a:path w="3275329" h="1790700">
                  <a:moveTo>
                    <a:pt x="2194560" y="45720"/>
                  </a:moveTo>
                  <a:lnTo>
                    <a:pt x="2188464" y="65532"/>
                  </a:lnTo>
                  <a:lnTo>
                    <a:pt x="2197608" y="68580"/>
                  </a:lnTo>
                  <a:lnTo>
                    <a:pt x="2196084" y="68580"/>
                  </a:lnTo>
                  <a:lnTo>
                    <a:pt x="2208276" y="71628"/>
                  </a:lnTo>
                  <a:lnTo>
                    <a:pt x="2214372" y="51816"/>
                  </a:lnTo>
                  <a:lnTo>
                    <a:pt x="2203704" y="48768"/>
                  </a:lnTo>
                  <a:lnTo>
                    <a:pt x="2194560" y="45720"/>
                  </a:lnTo>
                  <a:close/>
                </a:path>
                <a:path w="3275329" h="1790700">
                  <a:moveTo>
                    <a:pt x="2235708" y="59436"/>
                  </a:moveTo>
                  <a:lnTo>
                    <a:pt x="2228088" y="79248"/>
                  </a:lnTo>
                  <a:lnTo>
                    <a:pt x="2235708" y="82296"/>
                  </a:lnTo>
                  <a:lnTo>
                    <a:pt x="2246376" y="86868"/>
                  </a:lnTo>
                  <a:lnTo>
                    <a:pt x="2253996" y="67056"/>
                  </a:lnTo>
                  <a:lnTo>
                    <a:pt x="2243328" y="62484"/>
                  </a:lnTo>
                  <a:lnTo>
                    <a:pt x="2235708" y="59436"/>
                  </a:lnTo>
                  <a:close/>
                </a:path>
                <a:path w="3275329" h="1790700">
                  <a:moveTo>
                    <a:pt x="2273808" y="76200"/>
                  </a:moveTo>
                  <a:lnTo>
                    <a:pt x="2266188" y="94488"/>
                  </a:lnTo>
                  <a:lnTo>
                    <a:pt x="2284476" y="103632"/>
                  </a:lnTo>
                  <a:lnTo>
                    <a:pt x="2293620" y="85344"/>
                  </a:lnTo>
                  <a:lnTo>
                    <a:pt x="2281428" y="79248"/>
                  </a:lnTo>
                  <a:lnTo>
                    <a:pt x="2273808" y="76200"/>
                  </a:lnTo>
                  <a:close/>
                </a:path>
                <a:path w="3275329" h="1790700">
                  <a:moveTo>
                    <a:pt x="2326386" y="114300"/>
                  </a:moveTo>
                  <a:lnTo>
                    <a:pt x="2307336" y="114300"/>
                  </a:lnTo>
                  <a:lnTo>
                    <a:pt x="2321052" y="123444"/>
                  </a:lnTo>
                  <a:lnTo>
                    <a:pt x="2326386" y="114300"/>
                  </a:lnTo>
                  <a:close/>
                </a:path>
                <a:path w="3275329" h="1790700">
                  <a:moveTo>
                    <a:pt x="2311908" y="94488"/>
                  </a:moveTo>
                  <a:lnTo>
                    <a:pt x="2302764" y="112776"/>
                  </a:lnTo>
                  <a:lnTo>
                    <a:pt x="2307336" y="115824"/>
                  </a:lnTo>
                  <a:lnTo>
                    <a:pt x="2307336" y="114300"/>
                  </a:lnTo>
                  <a:lnTo>
                    <a:pt x="2326386" y="114300"/>
                  </a:lnTo>
                  <a:lnTo>
                    <a:pt x="2331720" y="105156"/>
                  </a:lnTo>
                  <a:lnTo>
                    <a:pt x="2316479" y="96012"/>
                  </a:lnTo>
                  <a:lnTo>
                    <a:pt x="2311908" y="94488"/>
                  </a:lnTo>
                  <a:close/>
                </a:path>
                <a:path w="3275329" h="1790700">
                  <a:moveTo>
                    <a:pt x="2350008" y="115824"/>
                  </a:moveTo>
                  <a:lnTo>
                    <a:pt x="2339340" y="132588"/>
                  </a:lnTo>
                  <a:lnTo>
                    <a:pt x="2339340" y="134112"/>
                  </a:lnTo>
                  <a:lnTo>
                    <a:pt x="2354579" y="143256"/>
                  </a:lnTo>
                  <a:lnTo>
                    <a:pt x="2356104" y="144780"/>
                  </a:lnTo>
                  <a:lnTo>
                    <a:pt x="2368296" y="128016"/>
                  </a:lnTo>
                  <a:lnTo>
                    <a:pt x="2366772" y="126492"/>
                  </a:lnTo>
                  <a:lnTo>
                    <a:pt x="2350008" y="115824"/>
                  </a:lnTo>
                  <a:close/>
                </a:path>
                <a:path w="3275329" h="1790700">
                  <a:moveTo>
                    <a:pt x="2385060" y="140208"/>
                  </a:moveTo>
                  <a:lnTo>
                    <a:pt x="2372867" y="156972"/>
                  </a:lnTo>
                  <a:lnTo>
                    <a:pt x="2383536" y="164592"/>
                  </a:lnTo>
                  <a:lnTo>
                    <a:pt x="2382012" y="164592"/>
                  </a:lnTo>
                  <a:lnTo>
                    <a:pt x="2388108" y="169164"/>
                  </a:lnTo>
                  <a:lnTo>
                    <a:pt x="2401824" y="152400"/>
                  </a:lnTo>
                  <a:lnTo>
                    <a:pt x="2395728" y="147828"/>
                  </a:lnTo>
                  <a:lnTo>
                    <a:pt x="2385060" y="140208"/>
                  </a:lnTo>
                  <a:close/>
                </a:path>
                <a:path w="3275329" h="1790700">
                  <a:moveTo>
                    <a:pt x="2449067" y="196596"/>
                  </a:moveTo>
                  <a:lnTo>
                    <a:pt x="2433828" y="210312"/>
                  </a:lnTo>
                  <a:lnTo>
                    <a:pt x="2442972" y="222504"/>
                  </a:lnTo>
                  <a:lnTo>
                    <a:pt x="2446020" y="227076"/>
                  </a:lnTo>
                  <a:lnTo>
                    <a:pt x="2462784" y="213360"/>
                  </a:lnTo>
                  <a:lnTo>
                    <a:pt x="2459736" y="208788"/>
                  </a:lnTo>
                  <a:lnTo>
                    <a:pt x="2449067" y="196596"/>
                  </a:lnTo>
                  <a:close/>
                </a:path>
                <a:path w="3275329" h="1790700">
                  <a:moveTo>
                    <a:pt x="2418588" y="166116"/>
                  </a:moveTo>
                  <a:lnTo>
                    <a:pt x="2404872" y="182880"/>
                  </a:lnTo>
                  <a:lnTo>
                    <a:pt x="2409444" y="185928"/>
                  </a:lnTo>
                  <a:lnTo>
                    <a:pt x="2407920" y="185928"/>
                  </a:lnTo>
                  <a:lnTo>
                    <a:pt x="2418588" y="196596"/>
                  </a:lnTo>
                  <a:lnTo>
                    <a:pt x="2433828" y="181356"/>
                  </a:lnTo>
                  <a:lnTo>
                    <a:pt x="2418588" y="166116"/>
                  </a:lnTo>
                  <a:close/>
                </a:path>
                <a:path w="3275329" h="1790700">
                  <a:moveTo>
                    <a:pt x="2476500" y="230124"/>
                  </a:moveTo>
                  <a:lnTo>
                    <a:pt x="2459736" y="242316"/>
                  </a:lnTo>
                  <a:lnTo>
                    <a:pt x="2464308" y="248412"/>
                  </a:lnTo>
                  <a:lnTo>
                    <a:pt x="2471928" y="259080"/>
                  </a:lnTo>
                  <a:lnTo>
                    <a:pt x="2488691" y="246888"/>
                  </a:lnTo>
                  <a:lnTo>
                    <a:pt x="2481072" y="236220"/>
                  </a:lnTo>
                  <a:lnTo>
                    <a:pt x="2476500" y="230124"/>
                  </a:lnTo>
                  <a:close/>
                </a:path>
                <a:path w="3275329" h="1790700">
                  <a:moveTo>
                    <a:pt x="2500884" y="265176"/>
                  </a:moveTo>
                  <a:lnTo>
                    <a:pt x="2482596" y="275844"/>
                  </a:lnTo>
                  <a:lnTo>
                    <a:pt x="2491740" y="294132"/>
                  </a:lnTo>
                  <a:lnTo>
                    <a:pt x="2510028" y="283464"/>
                  </a:lnTo>
                  <a:lnTo>
                    <a:pt x="2500884" y="265176"/>
                  </a:lnTo>
                  <a:close/>
                </a:path>
                <a:path w="3275329" h="1790700">
                  <a:moveTo>
                    <a:pt x="2537460" y="288036"/>
                  </a:moveTo>
                  <a:lnTo>
                    <a:pt x="2516124" y="289560"/>
                  </a:lnTo>
                  <a:lnTo>
                    <a:pt x="2516124" y="309372"/>
                  </a:lnTo>
                  <a:lnTo>
                    <a:pt x="2537460" y="309372"/>
                  </a:lnTo>
                  <a:lnTo>
                    <a:pt x="2537460" y="288036"/>
                  </a:lnTo>
                  <a:close/>
                </a:path>
                <a:path w="3275329" h="1790700">
                  <a:moveTo>
                    <a:pt x="2578608" y="288036"/>
                  </a:moveTo>
                  <a:lnTo>
                    <a:pt x="2558796" y="288036"/>
                  </a:lnTo>
                  <a:lnTo>
                    <a:pt x="2557272" y="309372"/>
                  </a:lnTo>
                  <a:lnTo>
                    <a:pt x="2578608" y="309372"/>
                  </a:lnTo>
                  <a:lnTo>
                    <a:pt x="2578608" y="288036"/>
                  </a:lnTo>
                  <a:close/>
                </a:path>
                <a:path w="3275329" h="1790700">
                  <a:moveTo>
                    <a:pt x="2599944" y="289560"/>
                  </a:moveTo>
                  <a:lnTo>
                    <a:pt x="2599944" y="310896"/>
                  </a:lnTo>
                  <a:lnTo>
                    <a:pt x="2619755" y="310896"/>
                  </a:lnTo>
                  <a:lnTo>
                    <a:pt x="2621279" y="291084"/>
                  </a:lnTo>
                  <a:lnTo>
                    <a:pt x="2599944" y="289560"/>
                  </a:lnTo>
                  <a:close/>
                </a:path>
                <a:path w="3275329" h="1790700">
                  <a:moveTo>
                    <a:pt x="2642616" y="292608"/>
                  </a:moveTo>
                  <a:lnTo>
                    <a:pt x="2641091" y="312420"/>
                  </a:lnTo>
                  <a:lnTo>
                    <a:pt x="2660904" y="315468"/>
                  </a:lnTo>
                  <a:lnTo>
                    <a:pt x="2663952" y="294132"/>
                  </a:lnTo>
                  <a:lnTo>
                    <a:pt x="2642616" y="292608"/>
                  </a:lnTo>
                  <a:close/>
                </a:path>
                <a:path w="3275329" h="1790700">
                  <a:moveTo>
                    <a:pt x="2685288" y="297180"/>
                  </a:moveTo>
                  <a:lnTo>
                    <a:pt x="2682240" y="316992"/>
                  </a:lnTo>
                  <a:lnTo>
                    <a:pt x="2702052" y="320040"/>
                  </a:lnTo>
                  <a:lnTo>
                    <a:pt x="2705100" y="300228"/>
                  </a:lnTo>
                  <a:lnTo>
                    <a:pt x="2685288" y="297180"/>
                  </a:lnTo>
                  <a:close/>
                </a:path>
                <a:path w="3275329" h="1790700">
                  <a:moveTo>
                    <a:pt x="2726436" y="303276"/>
                  </a:moveTo>
                  <a:lnTo>
                    <a:pt x="2723388" y="324612"/>
                  </a:lnTo>
                  <a:lnTo>
                    <a:pt x="2743200" y="327660"/>
                  </a:lnTo>
                  <a:lnTo>
                    <a:pt x="2747772" y="307848"/>
                  </a:lnTo>
                  <a:lnTo>
                    <a:pt x="2726436" y="303276"/>
                  </a:lnTo>
                  <a:close/>
                </a:path>
                <a:path w="3275329" h="1790700">
                  <a:moveTo>
                    <a:pt x="2767583" y="312420"/>
                  </a:moveTo>
                  <a:lnTo>
                    <a:pt x="2763012" y="332232"/>
                  </a:lnTo>
                  <a:lnTo>
                    <a:pt x="2784348" y="336804"/>
                  </a:lnTo>
                  <a:lnTo>
                    <a:pt x="2788919" y="316992"/>
                  </a:lnTo>
                  <a:lnTo>
                    <a:pt x="2767583" y="312420"/>
                  </a:lnTo>
                  <a:close/>
                </a:path>
                <a:path w="3275329" h="1790700">
                  <a:moveTo>
                    <a:pt x="2808731" y="323088"/>
                  </a:moveTo>
                  <a:lnTo>
                    <a:pt x="2804160" y="342900"/>
                  </a:lnTo>
                  <a:lnTo>
                    <a:pt x="2823972" y="348996"/>
                  </a:lnTo>
                  <a:lnTo>
                    <a:pt x="2830067" y="327660"/>
                  </a:lnTo>
                  <a:lnTo>
                    <a:pt x="2808731" y="323088"/>
                  </a:lnTo>
                  <a:close/>
                </a:path>
                <a:path w="3275329" h="1790700">
                  <a:moveTo>
                    <a:pt x="2849879" y="335280"/>
                  </a:moveTo>
                  <a:lnTo>
                    <a:pt x="2842260" y="355092"/>
                  </a:lnTo>
                  <a:lnTo>
                    <a:pt x="2862072" y="361188"/>
                  </a:lnTo>
                  <a:lnTo>
                    <a:pt x="2869691" y="341376"/>
                  </a:lnTo>
                  <a:lnTo>
                    <a:pt x="2849879" y="335280"/>
                  </a:lnTo>
                  <a:close/>
                </a:path>
                <a:path w="3275329" h="1790700">
                  <a:moveTo>
                    <a:pt x="2889504" y="350520"/>
                  </a:moveTo>
                  <a:lnTo>
                    <a:pt x="2881883" y="368808"/>
                  </a:lnTo>
                  <a:lnTo>
                    <a:pt x="2895600" y="374904"/>
                  </a:lnTo>
                  <a:lnTo>
                    <a:pt x="2894076" y="374904"/>
                  </a:lnTo>
                  <a:lnTo>
                    <a:pt x="2900172" y="376428"/>
                  </a:lnTo>
                  <a:lnTo>
                    <a:pt x="2909316" y="358140"/>
                  </a:lnTo>
                  <a:lnTo>
                    <a:pt x="2903219" y="355092"/>
                  </a:lnTo>
                  <a:lnTo>
                    <a:pt x="2889504" y="350520"/>
                  </a:lnTo>
                  <a:close/>
                </a:path>
                <a:path w="3275329" h="1790700">
                  <a:moveTo>
                    <a:pt x="2929128" y="367284"/>
                  </a:moveTo>
                  <a:lnTo>
                    <a:pt x="2919983" y="385572"/>
                  </a:lnTo>
                  <a:lnTo>
                    <a:pt x="2938272" y="394716"/>
                  </a:lnTo>
                  <a:lnTo>
                    <a:pt x="2947416" y="376428"/>
                  </a:lnTo>
                  <a:lnTo>
                    <a:pt x="2929128" y="367284"/>
                  </a:lnTo>
                  <a:close/>
                </a:path>
                <a:path w="3275329" h="1790700">
                  <a:moveTo>
                    <a:pt x="2965704" y="385572"/>
                  </a:moveTo>
                  <a:lnTo>
                    <a:pt x="2956560" y="405384"/>
                  </a:lnTo>
                  <a:lnTo>
                    <a:pt x="2973324" y="414528"/>
                  </a:lnTo>
                  <a:lnTo>
                    <a:pt x="2983991" y="397764"/>
                  </a:lnTo>
                  <a:lnTo>
                    <a:pt x="2967228" y="387096"/>
                  </a:lnTo>
                  <a:lnTo>
                    <a:pt x="2965704" y="385572"/>
                  </a:lnTo>
                  <a:close/>
                </a:path>
                <a:path w="3275329" h="1790700">
                  <a:moveTo>
                    <a:pt x="3002279" y="408432"/>
                  </a:moveTo>
                  <a:lnTo>
                    <a:pt x="2991612" y="426720"/>
                  </a:lnTo>
                  <a:lnTo>
                    <a:pt x="3008376" y="437388"/>
                  </a:lnTo>
                  <a:lnTo>
                    <a:pt x="3020567" y="420624"/>
                  </a:lnTo>
                  <a:lnTo>
                    <a:pt x="3002279" y="408432"/>
                  </a:lnTo>
                  <a:close/>
                </a:path>
                <a:path w="3275329" h="1790700">
                  <a:moveTo>
                    <a:pt x="3037331" y="432816"/>
                  </a:moveTo>
                  <a:lnTo>
                    <a:pt x="3025140" y="449580"/>
                  </a:lnTo>
                  <a:lnTo>
                    <a:pt x="3035807" y="458724"/>
                  </a:lnTo>
                  <a:lnTo>
                    <a:pt x="3040379" y="463296"/>
                  </a:lnTo>
                  <a:lnTo>
                    <a:pt x="3054095" y="446532"/>
                  </a:lnTo>
                  <a:lnTo>
                    <a:pt x="3049524" y="441960"/>
                  </a:lnTo>
                  <a:lnTo>
                    <a:pt x="3037331" y="432816"/>
                  </a:lnTo>
                  <a:close/>
                </a:path>
                <a:path w="3275329" h="1790700">
                  <a:moveTo>
                    <a:pt x="3070860" y="460248"/>
                  </a:moveTo>
                  <a:lnTo>
                    <a:pt x="3055619" y="477012"/>
                  </a:lnTo>
                  <a:lnTo>
                    <a:pt x="3058667" y="478536"/>
                  </a:lnTo>
                  <a:lnTo>
                    <a:pt x="3057143" y="478536"/>
                  </a:lnTo>
                  <a:lnTo>
                    <a:pt x="3070860" y="490728"/>
                  </a:lnTo>
                  <a:lnTo>
                    <a:pt x="3086100" y="475488"/>
                  </a:lnTo>
                  <a:lnTo>
                    <a:pt x="3072383" y="463296"/>
                  </a:lnTo>
                  <a:lnTo>
                    <a:pt x="3070860" y="460248"/>
                  </a:lnTo>
                  <a:close/>
                </a:path>
                <a:path w="3275329" h="1790700">
                  <a:moveTo>
                    <a:pt x="3099816" y="492252"/>
                  </a:moveTo>
                  <a:lnTo>
                    <a:pt x="3084576" y="505968"/>
                  </a:lnTo>
                  <a:lnTo>
                    <a:pt x="3098291" y="521208"/>
                  </a:lnTo>
                  <a:lnTo>
                    <a:pt x="3115055" y="509016"/>
                  </a:lnTo>
                  <a:lnTo>
                    <a:pt x="3113531" y="507492"/>
                  </a:lnTo>
                  <a:lnTo>
                    <a:pt x="3099816" y="492252"/>
                  </a:lnTo>
                  <a:close/>
                </a:path>
                <a:path w="3275329" h="1790700">
                  <a:moveTo>
                    <a:pt x="3127248" y="525780"/>
                  </a:moveTo>
                  <a:lnTo>
                    <a:pt x="3110483" y="537972"/>
                  </a:lnTo>
                  <a:lnTo>
                    <a:pt x="3113531" y="542544"/>
                  </a:lnTo>
                  <a:lnTo>
                    <a:pt x="3121152" y="554736"/>
                  </a:lnTo>
                  <a:lnTo>
                    <a:pt x="3139440" y="544068"/>
                  </a:lnTo>
                  <a:lnTo>
                    <a:pt x="3131819" y="530352"/>
                  </a:lnTo>
                  <a:lnTo>
                    <a:pt x="3127248" y="525780"/>
                  </a:lnTo>
                  <a:close/>
                </a:path>
                <a:path w="3275329" h="1790700">
                  <a:moveTo>
                    <a:pt x="3150107" y="562356"/>
                  </a:moveTo>
                  <a:lnTo>
                    <a:pt x="3131819" y="571500"/>
                  </a:lnTo>
                  <a:lnTo>
                    <a:pt x="3140964" y="589788"/>
                  </a:lnTo>
                  <a:lnTo>
                    <a:pt x="3159252" y="582168"/>
                  </a:lnTo>
                  <a:lnTo>
                    <a:pt x="3159252" y="580644"/>
                  </a:lnTo>
                  <a:lnTo>
                    <a:pt x="3150107" y="562356"/>
                  </a:lnTo>
                  <a:close/>
                </a:path>
                <a:path w="3275329" h="1790700">
                  <a:moveTo>
                    <a:pt x="3164585" y="624840"/>
                  </a:moveTo>
                  <a:lnTo>
                    <a:pt x="3154679" y="624840"/>
                  </a:lnTo>
                  <a:lnTo>
                    <a:pt x="3154679" y="627888"/>
                  </a:lnTo>
                  <a:lnTo>
                    <a:pt x="3164585" y="624840"/>
                  </a:lnTo>
                  <a:close/>
                </a:path>
                <a:path w="3275329" h="1790700">
                  <a:moveTo>
                    <a:pt x="3171952" y="612648"/>
                  </a:moveTo>
                  <a:lnTo>
                    <a:pt x="3150107" y="612648"/>
                  </a:lnTo>
                  <a:lnTo>
                    <a:pt x="3154679" y="626364"/>
                  </a:lnTo>
                  <a:lnTo>
                    <a:pt x="3154679" y="624840"/>
                  </a:lnTo>
                  <a:lnTo>
                    <a:pt x="3164585" y="624840"/>
                  </a:lnTo>
                  <a:lnTo>
                    <a:pt x="3174491" y="621792"/>
                  </a:lnTo>
                  <a:lnTo>
                    <a:pt x="3174491" y="620268"/>
                  </a:lnTo>
                  <a:lnTo>
                    <a:pt x="3171952" y="612648"/>
                  </a:lnTo>
                  <a:close/>
                </a:path>
                <a:path w="3275329" h="1790700">
                  <a:moveTo>
                    <a:pt x="3168395" y="601980"/>
                  </a:moveTo>
                  <a:lnTo>
                    <a:pt x="3148583" y="608076"/>
                  </a:lnTo>
                  <a:lnTo>
                    <a:pt x="3150107" y="614172"/>
                  </a:lnTo>
                  <a:lnTo>
                    <a:pt x="3150107" y="612648"/>
                  </a:lnTo>
                  <a:lnTo>
                    <a:pt x="3171952" y="612648"/>
                  </a:lnTo>
                  <a:lnTo>
                    <a:pt x="3168395" y="601980"/>
                  </a:lnTo>
                  <a:close/>
                </a:path>
                <a:path w="3275329" h="1790700">
                  <a:moveTo>
                    <a:pt x="3180588" y="643128"/>
                  </a:moveTo>
                  <a:lnTo>
                    <a:pt x="3159252" y="647700"/>
                  </a:lnTo>
                  <a:lnTo>
                    <a:pt x="3160776" y="650748"/>
                  </a:lnTo>
                  <a:lnTo>
                    <a:pt x="3162300" y="662940"/>
                  </a:lnTo>
                  <a:lnTo>
                    <a:pt x="3162300" y="667512"/>
                  </a:lnTo>
                  <a:lnTo>
                    <a:pt x="3183636" y="664464"/>
                  </a:lnTo>
                  <a:lnTo>
                    <a:pt x="3183636" y="659892"/>
                  </a:lnTo>
                  <a:lnTo>
                    <a:pt x="3180588" y="646176"/>
                  </a:lnTo>
                  <a:lnTo>
                    <a:pt x="3180588" y="643128"/>
                  </a:lnTo>
                  <a:close/>
                </a:path>
                <a:path w="3275329" h="1790700">
                  <a:moveTo>
                    <a:pt x="3185160" y="685800"/>
                  </a:moveTo>
                  <a:lnTo>
                    <a:pt x="3165348" y="687324"/>
                  </a:lnTo>
                  <a:lnTo>
                    <a:pt x="3165348" y="707136"/>
                  </a:lnTo>
                  <a:lnTo>
                    <a:pt x="3186683" y="708660"/>
                  </a:lnTo>
                  <a:lnTo>
                    <a:pt x="3186683" y="701040"/>
                  </a:lnTo>
                  <a:lnTo>
                    <a:pt x="3185160" y="687324"/>
                  </a:lnTo>
                  <a:lnTo>
                    <a:pt x="3185160" y="685800"/>
                  </a:lnTo>
                  <a:close/>
                </a:path>
                <a:path w="3275329" h="1790700">
                  <a:moveTo>
                    <a:pt x="3163824" y="726948"/>
                  </a:moveTo>
                  <a:lnTo>
                    <a:pt x="3162300" y="740664"/>
                  </a:lnTo>
                  <a:lnTo>
                    <a:pt x="3160776" y="746760"/>
                  </a:lnTo>
                  <a:lnTo>
                    <a:pt x="3182112" y="751332"/>
                  </a:lnTo>
                  <a:lnTo>
                    <a:pt x="3183636" y="743712"/>
                  </a:lnTo>
                  <a:lnTo>
                    <a:pt x="3185160" y="729996"/>
                  </a:lnTo>
                  <a:lnTo>
                    <a:pt x="3185160" y="728472"/>
                  </a:lnTo>
                  <a:lnTo>
                    <a:pt x="3163824" y="728472"/>
                  </a:lnTo>
                  <a:lnTo>
                    <a:pt x="3163824" y="726948"/>
                  </a:lnTo>
                  <a:close/>
                </a:path>
                <a:path w="3275329" h="1790700">
                  <a:moveTo>
                    <a:pt x="3156204" y="766572"/>
                  </a:moveTo>
                  <a:lnTo>
                    <a:pt x="3153155" y="780288"/>
                  </a:lnTo>
                  <a:lnTo>
                    <a:pt x="3151631" y="786384"/>
                  </a:lnTo>
                  <a:lnTo>
                    <a:pt x="3171443" y="792480"/>
                  </a:lnTo>
                  <a:lnTo>
                    <a:pt x="3172967" y="786384"/>
                  </a:lnTo>
                  <a:lnTo>
                    <a:pt x="3177540" y="772668"/>
                  </a:lnTo>
                  <a:lnTo>
                    <a:pt x="3156204" y="768096"/>
                  </a:lnTo>
                  <a:lnTo>
                    <a:pt x="3156204" y="766572"/>
                  </a:lnTo>
                  <a:close/>
                </a:path>
                <a:path w="3275329" h="1790700">
                  <a:moveTo>
                    <a:pt x="3144012" y="806196"/>
                  </a:moveTo>
                  <a:lnTo>
                    <a:pt x="3144012" y="807720"/>
                  </a:lnTo>
                  <a:lnTo>
                    <a:pt x="3137916" y="821436"/>
                  </a:lnTo>
                  <a:lnTo>
                    <a:pt x="3136391" y="824484"/>
                  </a:lnTo>
                  <a:lnTo>
                    <a:pt x="3154679" y="833628"/>
                  </a:lnTo>
                  <a:lnTo>
                    <a:pt x="3156204" y="830580"/>
                  </a:lnTo>
                  <a:lnTo>
                    <a:pt x="3162300" y="815340"/>
                  </a:lnTo>
                  <a:lnTo>
                    <a:pt x="3163824" y="813816"/>
                  </a:lnTo>
                  <a:lnTo>
                    <a:pt x="3144012" y="806196"/>
                  </a:lnTo>
                  <a:close/>
                </a:path>
                <a:path w="3275329" h="1790700">
                  <a:moveTo>
                    <a:pt x="3124200" y="847344"/>
                  </a:moveTo>
                  <a:lnTo>
                    <a:pt x="3116579" y="859536"/>
                  </a:lnTo>
                  <a:lnTo>
                    <a:pt x="3134867" y="871728"/>
                  </a:lnTo>
                  <a:lnTo>
                    <a:pt x="3142488" y="858012"/>
                  </a:lnTo>
                  <a:lnTo>
                    <a:pt x="3145536" y="851916"/>
                  </a:lnTo>
                  <a:lnTo>
                    <a:pt x="3139440" y="848868"/>
                  </a:lnTo>
                  <a:lnTo>
                    <a:pt x="3124200" y="848868"/>
                  </a:lnTo>
                  <a:lnTo>
                    <a:pt x="3124200" y="847344"/>
                  </a:lnTo>
                  <a:close/>
                </a:path>
                <a:path w="3275329" h="1790700">
                  <a:moveTo>
                    <a:pt x="3127248" y="842772"/>
                  </a:moveTo>
                  <a:lnTo>
                    <a:pt x="3124200" y="848868"/>
                  </a:lnTo>
                  <a:lnTo>
                    <a:pt x="3139440" y="848868"/>
                  </a:lnTo>
                  <a:lnTo>
                    <a:pt x="3127248" y="842772"/>
                  </a:lnTo>
                  <a:close/>
                </a:path>
                <a:path w="3275329" h="1790700">
                  <a:moveTo>
                    <a:pt x="3154679" y="903732"/>
                  </a:moveTo>
                  <a:lnTo>
                    <a:pt x="3139440" y="918972"/>
                  </a:lnTo>
                  <a:lnTo>
                    <a:pt x="3154679" y="934212"/>
                  </a:lnTo>
                  <a:lnTo>
                    <a:pt x="3168395" y="918972"/>
                  </a:lnTo>
                  <a:lnTo>
                    <a:pt x="3154679" y="903732"/>
                  </a:lnTo>
                  <a:close/>
                </a:path>
                <a:path w="3275329" h="1790700">
                  <a:moveTo>
                    <a:pt x="3124200" y="874776"/>
                  </a:moveTo>
                  <a:lnTo>
                    <a:pt x="3108960" y="890016"/>
                  </a:lnTo>
                  <a:lnTo>
                    <a:pt x="3124200" y="905256"/>
                  </a:lnTo>
                  <a:lnTo>
                    <a:pt x="3139440" y="890016"/>
                  </a:lnTo>
                  <a:lnTo>
                    <a:pt x="3124200" y="874776"/>
                  </a:lnTo>
                  <a:close/>
                </a:path>
                <a:path w="3275329" h="1790700">
                  <a:moveTo>
                    <a:pt x="3183636" y="935736"/>
                  </a:moveTo>
                  <a:lnTo>
                    <a:pt x="3166872" y="949452"/>
                  </a:lnTo>
                  <a:lnTo>
                    <a:pt x="3179064" y="963168"/>
                  </a:lnTo>
                  <a:lnTo>
                    <a:pt x="3180588" y="964692"/>
                  </a:lnTo>
                  <a:lnTo>
                    <a:pt x="3197352" y="952500"/>
                  </a:lnTo>
                  <a:lnTo>
                    <a:pt x="3195828" y="949452"/>
                  </a:lnTo>
                  <a:lnTo>
                    <a:pt x="3183636" y="935736"/>
                  </a:lnTo>
                  <a:close/>
                </a:path>
                <a:path w="3275329" h="1790700">
                  <a:moveTo>
                    <a:pt x="3211067" y="969264"/>
                  </a:moveTo>
                  <a:lnTo>
                    <a:pt x="3192779" y="981456"/>
                  </a:lnTo>
                  <a:lnTo>
                    <a:pt x="3198876" y="989076"/>
                  </a:lnTo>
                  <a:lnTo>
                    <a:pt x="3204972" y="998220"/>
                  </a:lnTo>
                  <a:lnTo>
                    <a:pt x="3223260" y="986028"/>
                  </a:lnTo>
                  <a:lnTo>
                    <a:pt x="3217164" y="976884"/>
                  </a:lnTo>
                  <a:lnTo>
                    <a:pt x="3211067" y="969264"/>
                  </a:lnTo>
                  <a:close/>
                </a:path>
                <a:path w="3275329" h="1790700">
                  <a:moveTo>
                    <a:pt x="3240024" y="1016508"/>
                  </a:moveTo>
                  <a:lnTo>
                    <a:pt x="3217164" y="1016508"/>
                  </a:lnTo>
                  <a:lnTo>
                    <a:pt x="3224783" y="1031748"/>
                  </a:lnTo>
                  <a:lnTo>
                    <a:pt x="3226307" y="1033272"/>
                  </a:lnTo>
                  <a:lnTo>
                    <a:pt x="3244595" y="1024128"/>
                  </a:lnTo>
                  <a:lnTo>
                    <a:pt x="3243072" y="1022604"/>
                  </a:lnTo>
                  <a:lnTo>
                    <a:pt x="3240024" y="1016508"/>
                  </a:lnTo>
                  <a:close/>
                </a:path>
                <a:path w="3275329" h="1790700">
                  <a:moveTo>
                    <a:pt x="3233928" y="1004316"/>
                  </a:moveTo>
                  <a:lnTo>
                    <a:pt x="3215640" y="1014984"/>
                  </a:lnTo>
                  <a:lnTo>
                    <a:pt x="3217164" y="1018032"/>
                  </a:lnTo>
                  <a:lnTo>
                    <a:pt x="3217164" y="1016508"/>
                  </a:lnTo>
                  <a:lnTo>
                    <a:pt x="3240024" y="1016508"/>
                  </a:lnTo>
                  <a:lnTo>
                    <a:pt x="3233928" y="1004316"/>
                  </a:lnTo>
                  <a:close/>
                </a:path>
                <a:path w="3275329" h="1790700">
                  <a:moveTo>
                    <a:pt x="3253740" y="1042416"/>
                  </a:moveTo>
                  <a:lnTo>
                    <a:pt x="3233928" y="1051560"/>
                  </a:lnTo>
                  <a:lnTo>
                    <a:pt x="3238500" y="1062228"/>
                  </a:lnTo>
                  <a:lnTo>
                    <a:pt x="3241548" y="1069848"/>
                  </a:lnTo>
                  <a:lnTo>
                    <a:pt x="3261360" y="1063752"/>
                  </a:lnTo>
                  <a:lnTo>
                    <a:pt x="3258312" y="1054608"/>
                  </a:lnTo>
                  <a:lnTo>
                    <a:pt x="3253740" y="1042416"/>
                  </a:lnTo>
                  <a:close/>
                </a:path>
                <a:path w="3275329" h="1790700">
                  <a:moveTo>
                    <a:pt x="3268979" y="1083564"/>
                  </a:moveTo>
                  <a:lnTo>
                    <a:pt x="3247643" y="1089660"/>
                  </a:lnTo>
                  <a:lnTo>
                    <a:pt x="3249167" y="1094232"/>
                  </a:lnTo>
                  <a:lnTo>
                    <a:pt x="3253740" y="1109472"/>
                  </a:lnTo>
                  <a:lnTo>
                    <a:pt x="3273552" y="1104900"/>
                  </a:lnTo>
                  <a:lnTo>
                    <a:pt x="3270504" y="1088136"/>
                  </a:lnTo>
                  <a:lnTo>
                    <a:pt x="3268979" y="1083564"/>
                  </a:lnTo>
                  <a:close/>
                </a:path>
                <a:path w="3275329" h="1790700">
                  <a:moveTo>
                    <a:pt x="3275076" y="1127760"/>
                  </a:moveTo>
                  <a:lnTo>
                    <a:pt x="3253740" y="1127760"/>
                  </a:lnTo>
                  <a:lnTo>
                    <a:pt x="3253740" y="1149096"/>
                  </a:lnTo>
                  <a:lnTo>
                    <a:pt x="3275076" y="1149096"/>
                  </a:lnTo>
                  <a:lnTo>
                    <a:pt x="3275076" y="1127760"/>
                  </a:lnTo>
                  <a:close/>
                </a:path>
                <a:path w="3275329" h="1790700">
                  <a:moveTo>
                    <a:pt x="3275076" y="1168908"/>
                  </a:moveTo>
                  <a:lnTo>
                    <a:pt x="3253740" y="1168908"/>
                  </a:lnTo>
                  <a:lnTo>
                    <a:pt x="3253740" y="1187196"/>
                  </a:lnTo>
                  <a:lnTo>
                    <a:pt x="3273552" y="1193292"/>
                  </a:lnTo>
                  <a:lnTo>
                    <a:pt x="3275076" y="1191768"/>
                  </a:lnTo>
                  <a:lnTo>
                    <a:pt x="3275076" y="1168908"/>
                  </a:lnTo>
                  <a:close/>
                </a:path>
                <a:path w="3275329" h="1790700">
                  <a:moveTo>
                    <a:pt x="3247643" y="1207008"/>
                  </a:moveTo>
                  <a:lnTo>
                    <a:pt x="3247643" y="1208532"/>
                  </a:lnTo>
                  <a:lnTo>
                    <a:pt x="3241548" y="1226820"/>
                  </a:lnTo>
                  <a:lnTo>
                    <a:pt x="3261360" y="1234440"/>
                  </a:lnTo>
                  <a:lnTo>
                    <a:pt x="3267455" y="1214628"/>
                  </a:lnTo>
                  <a:lnTo>
                    <a:pt x="3267455" y="1213104"/>
                  </a:lnTo>
                  <a:lnTo>
                    <a:pt x="3247643" y="1207008"/>
                  </a:lnTo>
                  <a:close/>
                </a:path>
                <a:path w="3275329" h="1790700">
                  <a:moveTo>
                    <a:pt x="3233928" y="1245108"/>
                  </a:moveTo>
                  <a:lnTo>
                    <a:pt x="3230879" y="1251204"/>
                  </a:lnTo>
                  <a:lnTo>
                    <a:pt x="3232404" y="1251204"/>
                  </a:lnTo>
                  <a:lnTo>
                    <a:pt x="3224783" y="1264920"/>
                  </a:lnTo>
                  <a:lnTo>
                    <a:pt x="3244595" y="1274064"/>
                  </a:lnTo>
                  <a:lnTo>
                    <a:pt x="3250691" y="1258824"/>
                  </a:lnTo>
                  <a:lnTo>
                    <a:pt x="3253740" y="1254252"/>
                  </a:lnTo>
                  <a:lnTo>
                    <a:pt x="3233928" y="1245108"/>
                  </a:lnTo>
                  <a:close/>
                </a:path>
                <a:path w="3275329" h="1790700">
                  <a:moveTo>
                    <a:pt x="3215640" y="1281684"/>
                  </a:moveTo>
                  <a:lnTo>
                    <a:pt x="3211067" y="1290828"/>
                  </a:lnTo>
                  <a:lnTo>
                    <a:pt x="3204972" y="1299972"/>
                  </a:lnTo>
                  <a:lnTo>
                    <a:pt x="3223260" y="1310640"/>
                  </a:lnTo>
                  <a:lnTo>
                    <a:pt x="3229355" y="1301496"/>
                  </a:lnTo>
                  <a:lnTo>
                    <a:pt x="3233928" y="1292352"/>
                  </a:lnTo>
                  <a:lnTo>
                    <a:pt x="3215640" y="1281684"/>
                  </a:lnTo>
                  <a:close/>
                </a:path>
                <a:path w="3275329" h="1790700">
                  <a:moveTo>
                    <a:pt x="3194304" y="1316736"/>
                  </a:moveTo>
                  <a:lnTo>
                    <a:pt x="3185160" y="1328928"/>
                  </a:lnTo>
                  <a:lnTo>
                    <a:pt x="3182112" y="1333500"/>
                  </a:lnTo>
                  <a:lnTo>
                    <a:pt x="3197352" y="1345692"/>
                  </a:lnTo>
                  <a:lnTo>
                    <a:pt x="3201924" y="1341120"/>
                  </a:lnTo>
                  <a:lnTo>
                    <a:pt x="3211067" y="1328928"/>
                  </a:lnTo>
                  <a:lnTo>
                    <a:pt x="3194304" y="1316736"/>
                  </a:lnTo>
                  <a:close/>
                </a:path>
                <a:path w="3275329" h="1790700">
                  <a:moveTo>
                    <a:pt x="3140964" y="1379220"/>
                  </a:moveTo>
                  <a:lnTo>
                    <a:pt x="3137916" y="1380744"/>
                  </a:lnTo>
                  <a:lnTo>
                    <a:pt x="3139440" y="1380744"/>
                  </a:lnTo>
                  <a:lnTo>
                    <a:pt x="3125724" y="1392936"/>
                  </a:lnTo>
                  <a:lnTo>
                    <a:pt x="3139440" y="1408176"/>
                  </a:lnTo>
                  <a:lnTo>
                    <a:pt x="3153155" y="1395984"/>
                  </a:lnTo>
                  <a:lnTo>
                    <a:pt x="3154679" y="1392936"/>
                  </a:lnTo>
                  <a:lnTo>
                    <a:pt x="3140964" y="1379220"/>
                  </a:lnTo>
                  <a:close/>
                </a:path>
                <a:path w="3275329" h="1790700">
                  <a:moveTo>
                    <a:pt x="3168395" y="1348740"/>
                  </a:moveTo>
                  <a:lnTo>
                    <a:pt x="3154679" y="1363980"/>
                  </a:lnTo>
                  <a:lnTo>
                    <a:pt x="3169919" y="1379220"/>
                  </a:lnTo>
                  <a:lnTo>
                    <a:pt x="3169919" y="1377696"/>
                  </a:lnTo>
                  <a:lnTo>
                    <a:pt x="3185160" y="1362456"/>
                  </a:lnTo>
                  <a:lnTo>
                    <a:pt x="3168395" y="1348740"/>
                  </a:lnTo>
                  <a:close/>
                </a:path>
                <a:path w="3275329" h="1790700">
                  <a:moveTo>
                    <a:pt x="3108960" y="1405128"/>
                  </a:moveTo>
                  <a:lnTo>
                    <a:pt x="3093719" y="1417320"/>
                  </a:lnTo>
                  <a:lnTo>
                    <a:pt x="3105912" y="1435608"/>
                  </a:lnTo>
                  <a:lnTo>
                    <a:pt x="3115055" y="1427988"/>
                  </a:lnTo>
                  <a:lnTo>
                    <a:pt x="3122676" y="1421892"/>
                  </a:lnTo>
                  <a:lnTo>
                    <a:pt x="3108960" y="1405128"/>
                  </a:lnTo>
                  <a:close/>
                </a:path>
                <a:path w="3275329" h="1790700">
                  <a:moveTo>
                    <a:pt x="3076955" y="1429512"/>
                  </a:moveTo>
                  <a:lnTo>
                    <a:pt x="3060191" y="1440180"/>
                  </a:lnTo>
                  <a:lnTo>
                    <a:pt x="3060191" y="1441704"/>
                  </a:lnTo>
                  <a:lnTo>
                    <a:pt x="3070860" y="1458468"/>
                  </a:lnTo>
                  <a:lnTo>
                    <a:pt x="3087624" y="1447800"/>
                  </a:lnTo>
                  <a:lnTo>
                    <a:pt x="3076955" y="1429512"/>
                  </a:lnTo>
                  <a:close/>
                </a:path>
                <a:path w="3275329" h="1790700">
                  <a:moveTo>
                    <a:pt x="3041904" y="1450848"/>
                  </a:moveTo>
                  <a:lnTo>
                    <a:pt x="3037331" y="1453896"/>
                  </a:lnTo>
                  <a:lnTo>
                    <a:pt x="3038855" y="1453896"/>
                  </a:lnTo>
                  <a:lnTo>
                    <a:pt x="3023616" y="1461516"/>
                  </a:lnTo>
                  <a:lnTo>
                    <a:pt x="3032760" y="1479804"/>
                  </a:lnTo>
                  <a:lnTo>
                    <a:pt x="3048000" y="1472184"/>
                  </a:lnTo>
                  <a:lnTo>
                    <a:pt x="3052572" y="1469136"/>
                  </a:lnTo>
                  <a:lnTo>
                    <a:pt x="3041904" y="1450848"/>
                  </a:lnTo>
                  <a:close/>
                </a:path>
                <a:path w="3275329" h="1790700">
                  <a:moveTo>
                    <a:pt x="3005328" y="1470660"/>
                  </a:moveTo>
                  <a:lnTo>
                    <a:pt x="2990088" y="1478280"/>
                  </a:lnTo>
                  <a:lnTo>
                    <a:pt x="2987040" y="1478280"/>
                  </a:lnTo>
                  <a:lnTo>
                    <a:pt x="2994660" y="1498092"/>
                  </a:lnTo>
                  <a:lnTo>
                    <a:pt x="2999231" y="1496568"/>
                  </a:lnTo>
                  <a:lnTo>
                    <a:pt x="3014472" y="1488948"/>
                  </a:lnTo>
                  <a:lnTo>
                    <a:pt x="3009138" y="1478280"/>
                  </a:lnTo>
                  <a:lnTo>
                    <a:pt x="2990088" y="1478280"/>
                  </a:lnTo>
                  <a:lnTo>
                    <a:pt x="2990088" y="1476756"/>
                  </a:lnTo>
                  <a:lnTo>
                    <a:pt x="3008376" y="1476756"/>
                  </a:lnTo>
                  <a:lnTo>
                    <a:pt x="3005328" y="1470660"/>
                  </a:lnTo>
                  <a:close/>
                </a:path>
                <a:path w="3275329" h="1790700">
                  <a:moveTo>
                    <a:pt x="2967228" y="1487424"/>
                  </a:moveTo>
                  <a:lnTo>
                    <a:pt x="2964179" y="1488948"/>
                  </a:lnTo>
                  <a:lnTo>
                    <a:pt x="2947416" y="1495044"/>
                  </a:lnTo>
                  <a:lnTo>
                    <a:pt x="2955036" y="1513332"/>
                  </a:lnTo>
                  <a:lnTo>
                    <a:pt x="2971800" y="1507236"/>
                  </a:lnTo>
                  <a:lnTo>
                    <a:pt x="2974848" y="1505712"/>
                  </a:lnTo>
                  <a:lnTo>
                    <a:pt x="2967228" y="1487424"/>
                  </a:lnTo>
                  <a:close/>
                </a:path>
                <a:path w="3275329" h="1790700">
                  <a:moveTo>
                    <a:pt x="2929128" y="1501140"/>
                  </a:moveTo>
                  <a:lnTo>
                    <a:pt x="2909316" y="1507236"/>
                  </a:lnTo>
                  <a:lnTo>
                    <a:pt x="2915412" y="1527048"/>
                  </a:lnTo>
                  <a:lnTo>
                    <a:pt x="2935224" y="1520952"/>
                  </a:lnTo>
                  <a:lnTo>
                    <a:pt x="2929128" y="1501140"/>
                  </a:lnTo>
                  <a:close/>
                </a:path>
                <a:path w="3275329" h="1790700">
                  <a:moveTo>
                    <a:pt x="2889504" y="1513332"/>
                  </a:moveTo>
                  <a:lnTo>
                    <a:pt x="2880360" y="1514856"/>
                  </a:lnTo>
                  <a:lnTo>
                    <a:pt x="2869691" y="1517904"/>
                  </a:lnTo>
                  <a:lnTo>
                    <a:pt x="2874264" y="1537716"/>
                  </a:lnTo>
                  <a:lnTo>
                    <a:pt x="2886455" y="1536192"/>
                  </a:lnTo>
                  <a:lnTo>
                    <a:pt x="2894076" y="1533144"/>
                  </a:lnTo>
                  <a:lnTo>
                    <a:pt x="2889504" y="1513332"/>
                  </a:lnTo>
                  <a:close/>
                </a:path>
                <a:path w="3275329" h="1790700">
                  <a:moveTo>
                    <a:pt x="2848355" y="1522476"/>
                  </a:moveTo>
                  <a:lnTo>
                    <a:pt x="2828543" y="1527048"/>
                  </a:lnTo>
                  <a:lnTo>
                    <a:pt x="2833116" y="1546860"/>
                  </a:lnTo>
                  <a:lnTo>
                    <a:pt x="2852928" y="1543812"/>
                  </a:lnTo>
                  <a:lnTo>
                    <a:pt x="2848355" y="1522476"/>
                  </a:lnTo>
                  <a:close/>
                </a:path>
                <a:path w="3275329" h="1790700">
                  <a:moveTo>
                    <a:pt x="2808731" y="1530096"/>
                  </a:moveTo>
                  <a:lnTo>
                    <a:pt x="2787395" y="1533144"/>
                  </a:lnTo>
                  <a:lnTo>
                    <a:pt x="2790443" y="1554480"/>
                  </a:lnTo>
                  <a:lnTo>
                    <a:pt x="2811779" y="1551432"/>
                  </a:lnTo>
                  <a:lnTo>
                    <a:pt x="2808731" y="1530096"/>
                  </a:lnTo>
                  <a:close/>
                </a:path>
                <a:path w="3275329" h="1790700">
                  <a:moveTo>
                    <a:pt x="2767583" y="1536192"/>
                  </a:moveTo>
                  <a:lnTo>
                    <a:pt x="2753867" y="1537716"/>
                  </a:lnTo>
                  <a:lnTo>
                    <a:pt x="2746248" y="1539240"/>
                  </a:lnTo>
                  <a:lnTo>
                    <a:pt x="2749295" y="1559052"/>
                  </a:lnTo>
                  <a:lnTo>
                    <a:pt x="2755391" y="1559052"/>
                  </a:lnTo>
                  <a:lnTo>
                    <a:pt x="2769107" y="1557528"/>
                  </a:lnTo>
                  <a:lnTo>
                    <a:pt x="2767801" y="1539240"/>
                  </a:lnTo>
                  <a:lnTo>
                    <a:pt x="2767692" y="1537716"/>
                  </a:lnTo>
                  <a:lnTo>
                    <a:pt x="2767583" y="1536192"/>
                  </a:lnTo>
                  <a:close/>
                </a:path>
                <a:path w="3275329" h="1790700">
                  <a:moveTo>
                    <a:pt x="2726436" y="1540764"/>
                  </a:moveTo>
                  <a:lnTo>
                    <a:pt x="2718816" y="1540764"/>
                  </a:lnTo>
                  <a:lnTo>
                    <a:pt x="2705100" y="1542288"/>
                  </a:lnTo>
                  <a:lnTo>
                    <a:pt x="2706515" y="1562100"/>
                  </a:lnTo>
                  <a:lnTo>
                    <a:pt x="2706624" y="1563624"/>
                  </a:lnTo>
                  <a:lnTo>
                    <a:pt x="2720340" y="1562100"/>
                  </a:lnTo>
                  <a:lnTo>
                    <a:pt x="2727960" y="1562100"/>
                  </a:lnTo>
                  <a:lnTo>
                    <a:pt x="2726544" y="1542288"/>
                  </a:lnTo>
                  <a:lnTo>
                    <a:pt x="2726436" y="1540764"/>
                  </a:lnTo>
                  <a:close/>
                </a:path>
                <a:path w="3275329" h="1790700">
                  <a:moveTo>
                    <a:pt x="2683764" y="1543812"/>
                  </a:moveTo>
                  <a:lnTo>
                    <a:pt x="2663952" y="1543812"/>
                  </a:lnTo>
                  <a:lnTo>
                    <a:pt x="2663952" y="1565148"/>
                  </a:lnTo>
                  <a:lnTo>
                    <a:pt x="2685288" y="1565148"/>
                  </a:lnTo>
                  <a:lnTo>
                    <a:pt x="2683764" y="1543812"/>
                  </a:lnTo>
                  <a:close/>
                </a:path>
                <a:path w="3275329" h="1790700">
                  <a:moveTo>
                    <a:pt x="2642616" y="1545336"/>
                  </a:moveTo>
                  <a:lnTo>
                    <a:pt x="2622804" y="1545336"/>
                  </a:lnTo>
                  <a:lnTo>
                    <a:pt x="2622804" y="1565148"/>
                  </a:lnTo>
                  <a:lnTo>
                    <a:pt x="2642616" y="1565148"/>
                  </a:lnTo>
                  <a:lnTo>
                    <a:pt x="2642616" y="1545336"/>
                  </a:lnTo>
                  <a:close/>
                </a:path>
                <a:path w="3275329" h="1790700">
                  <a:moveTo>
                    <a:pt x="2601467" y="1543812"/>
                  </a:moveTo>
                  <a:lnTo>
                    <a:pt x="2580132" y="1543812"/>
                  </a:lnTo>
                  <a:lnTo>
                    <a:pt x="2580132" y="1565148"/>
                  </a:lnTo>
                  <a:lnTo>
                    <a:pt x="2601467" y="1565148"/>
                  </a:lnTo>
                  <a:lnTo>
                    <a:pt x="2601467" y="1543812"/>
                  </a:lnTo>
                  <a:close/>
                </a:path>
                <a:path w="3275329" h="1790700">
                  <a:moveTo>
                    <a:pt x="2560320" y="1542288"/>
                  </a:moveTo>
                  <a:lnTo>
                    <a:pt x="2538984" y="1542288"/>
                  </a:lnTo>
                  <a:lnTo>
                    <a:pt x="2537460" y="1562100"/>
                  </a:lnTo>
                  <a:lnTo>
                    <a:pt x="2558796" y="1563624"/>
                  </a:lnTo>
                  <a:lnTo>
                    <a:pt x="2560320" y="1542288"/>
                  </a:lnTo>
                  <a:close/>
                </a:path>
                <a:path w="3275329" h="1790700">
                  <a:moveTo>
                    <a:pt x="2497836" y="1537716"/>
                  </a:moveTo>
                  <a:lnTo>
                    <a:pt x="2496312" y="1559052"/>
                  </a:lnTo>
                  <a:lnTo>
                    <a:pt x="2516124" y="1560576"/>
                  </a:lnTo>
                  <a:lnTo>
                    <a:pt x="2517648" y="1540764"/>
                  </a:lnTo>
                  <a:lnTo>
                    <a:pt x="2497836" y="1537716"/>
                  </a:lnTo>
                  <a:close/>
                </a:path>
                <a:path w="3275329" h="1790700">
                  <a:moveTo>
                    <a:pt x="2471928" y="1551432"/>
                  </a:moveTo>
                  <a:lnTo>
                    <a:pt x="2458212" y="1565148"/>
                  </a:lnTo>
                  <a:lnTo>
                    <a:pt x="2471928" y="1580388"/>
                  </a:lnTo>
                  <a:lnTo>
                    <a:pt x="2474976" y="1578864"/>
                  </a:lnTo>
                  <a:lnTo>
                    <a:pt x="2487167" y="1565148"/>
                  </a:lnTo>
                  <a:lnTo>
                    <a:pt x="2471928" y="1551432"/>
                  </a:lnTo>
                  <a:close/>
                </a:path>
                <a:path w="3275329" h="1790700">
                  <a:moveTo>
                    <a:pt x="2442972" y="1580388"/>
                  </a:moveTo>
                  <a:lnTo>
                    <a:pt x="2427732" y="1592580"/>
                  </a:lnTo>
                  <a:lnTo>
                    <a:pt x="2441448" y="1609344"/>
                  </a:lnTo>
                  <a:lnTo>
                    <a:pt x="2449067" y="1601724"/>
                  </a:lnTo>
                  <a:lnTo>
                    <a:pt x="2456688" y="1595628"/>
                  </a:lnTo>
                  <a:lnTo>
                    <a:pt x="2442972" y="1580388"/>
                  </a:lnTo>
                  <a:close/>
                </a:path>
                <a:path w="3275329" h="1790700">
                  <a:moveTo>
                    <a:pt x="2410967" y="1606296"/>
                  </a:moveTo>
                  <a:lnTo>
                    <a:pt x="2409444" y="1607820"/>
                  </a:lnTo>
                  <a:lnTo>
                    <a:pt x="2395728" y="1618488"/>
                  </a:lnTo>
                  <a:lnTo>
                    <a:pt x="2407920" y="1635252"/>
                  </a:lnTo>
                  <a:lnTo>
                    <a:pt x="2423160" y="1624584"/>
                  </a:lnTo>
                  <a:lnTo>
                    <a:pt x="2424684" y="1623060"/>
                  </a:lnTo>
                  <a:lnTo>
                    <a:pt x="2410967" y="1606296"/>
                  </a:lnTo>
                  <a:close/>
                </a:path>
                <a:path w="3275329" h="1790700">
                  <a:moveTo>
                    <a:pt x="2378964" y="1630680"/>
                  </a:moveTo>
                  <a:lnTo>
                    <a:pt x="2360676" y="1642872"/>
                  </a:lnTo>
                  <a:lnTo>
                    <a:pt x="2372867" y="1661160"/>
                  </a:lnTo>
                  <a:lnTo>
                    <a:pt x="2391155" y="1648968"/>
                  </a:lnTo>
                  <a:lnTo>
                    <a:pt x="2378964" y="1630680"/>
                  </a:lnTo>
                  <a:close/>
                </a:path>
                <a:path w="3275329" h="1790700">
                  <a:moveTo>
                    <a:pt x="2334767" y="1659636"/>
                  </a:moveTo>
                  <a:lnTo>
                    <a:pt x="2327148" y="1664208"/>
                  </a:lnTo>
                  <a:lnTo>
                    <a:pt x="2336291" y="1682496"/>
                  </a:lnTo>
                  <a:lnTo>
                    <a:pt x="2345436" y="1677924"/>
                  </a:lnTo>
                  <a:lnTo>
                    <a:pt x="2354579" y="1671828"/>
                  </a:lnTo>
                  <a:lnTo>
                    <a:pt x="2348356" y="1661160"/>
                  </a:lnTo>
                  <a:lnTo>
                    <a:pt x="2334767" y="1661160"/>
                  </a:lnTo>
                  <a:lnTo>
                    <a:pt x="2334767" y="1659636"/>
                  </a:lnTo>
                  <a:close/>
                </a:path>
                <a:path w="3275329" h="1790700">
                  <a:moveTo>
                    <a:pt x="2343912" y="1653540"/>
                  </a:moveTo>
                  <a:lnTo>
                    <a:pt x="2334767" y="1661160"/>
                  </a:lnTo>
                  <a:lnTo>
                    <a:pt x="2348356" y="1661160"/>
                  </a:lnTo>
                  <a:lnTo>
                    <a:pt x="2343912" y="1653540"/>
                  </a:lnTo>
                  <a:close/>
                </a:path>
                <a:path w="3275329" h="1790700">
                  <a:moveTo>
                    <a:pt x="2308860" y="1674876"/>
                  </a:moveTo>
                  <a:lnTo>
                    <a:pt x="2290572" y="1684020"/>
                  </a:lnTo>
                  <a:lnTo>
                    <a:pt x="2299716" y="1703832"/>
                  </a:lnTo>
                  <a:lnTo>
                    <a:pt x="2310384" y="1697736"/>
                  </a:lnTo>
                  <a:lnTo>
                    <a:pt x="2318004" y="1693164"/>
                  </a:lnTo>
                  <a:lnTo>
                    <a:pt x="2308860" y="1674876"/>
                  </a:lnTo>
                  <a:close/>
                </a:path>
                <a:path w="3275329" h="1790700">
                  <a:moveTo>
                    <a:pt x="2272284" y="1693164"/>
                  </a:moveTo>
                  <a:lnTo>
                    <a:pt x="2263140" y="1697736"/>
                  </a:lnTo>
                  <a:lnTo>
                    <a:pt x="2264664" y="1697736"/>
                  </a:lnTo>
                  <a:lnTo>
                    <a:pt x="2252472" y="1702308"/>
                  </a:lnTo>
                  <a:lnTo>
                    <a:pt x="2261616" y="1722120"/>
                  </a:lnTo>
                  <a:lnTo>
                    <a:pt x="2272284" y="1716024"/>
                  </a:lnTo>
                  <a:lnTo>
                    <a:pt x="2279904" y="1712976"/>
                  </a:lnTo>
                  <a:lnTo>
                    <a:pt x="2272284" y="1693164"/>
                  </a:lnTo>
                  <a:close/>
                </a:path>
                <a:path w="3275329" h="1790700">
                  <a:moveTo>
                    <a:pt x="2234184" y="1709928"/>
                  </a:moveTo>
                  <a:lnTo>
                    <a:pt x="2225040" y="1712976"/>
                  </a:lnTo>
                  <a:lnTo>
                    <a:pt x="2214372" y="1717548"/>
                  </a:lnTo>
                  <a:lnTo>
                    <a:pt x="2221991" y="1737360"/>
                  </a:lnTo>
                  <a:lnTo>
                    <a:pt x="2232660" y="1732788"/>
                  </a:lnTo>
                  <a:lnTo>
                    <a:pt x="2241804" y="1729740"/>
                  </a:lnTo>
                  <a:lnTo>
                    <a:pt x="2234184" y="1709928"/>
                  </a:lnTo>
                  <a:close/>
                </a:path>
                <a:path w="3275329" h="1790700">
                  <a:moveTo>
                    <a:pt x="2194560" y="1725168"/>
                  </a:moveTo>
                  <a:lnTo>
                    <a:pt x="2183891" y="1728216"/>
                  </a:lnTo>
                  <a:lnTo>
                    <a:pt x="2185416" y="1728216"/>
                  </a:lnTo>
                  <a:lnTo>
                    <a:pt x="2174748" y="1731264"/>
                  </a:lnTo>
                  <a:lnTo>
                    <a:pt x="2182367" y="1751076"/>
                  </a:lnTo>
                  <a:lnTo>
                    <a:pt x="2191512" y="1748028"/>
                  </a:lnTo>
                  <a:lnTo>
                    <a:pt x="2202179" y="1744980"/>
                  </a:lnTo>
                  <a:lnTo>
                    <a:pt x="2194560" y="1725168"/>
                  </a:lnTo>
                  <a:close/>
                </a:path>
                <a:path w="3275329" h="1790700">
                  <a:moveTo>
                    <a:pt x="2154936" y="1737360"/>
                  </a:moveTo>
                  <a:lnTo>
                    <a:pt x="2141220" y="1740408"/>
                  </a:lnTo>
                  <a:lnTo>
                    <a:pt x="2135124" y="1741932"/>
                  </a:lnTo>
                  <a:lnTo>
                    <a:pt x="2141220" y="1763268"/>
                  </a:lnTo>
                  <a:lnTo>
                    <a:pt x="2145791" y="1761744"/>
                  </a:lnTo>
                  <a:lnTo>
                    <a:pt x="2161032" y="1757172"/>
                  </a:lnTo>
                  <a:lnTo>
                    <a:pt x="2154936" y="1737360"/>
                  </a:lnTo>
                  <a:close/>
                </a:path>
                <a:path w="3275329" h="1790700">
                  <a:moveTo>
                    <a:pt x="2115312" y="1748028"/>
                  </a:moveTo>
                  <a:lnTo>
                    <a:pt x="2095500" y="1751076"/>
                  </a:lnTo>
                  <a:lnTo>
                    <a:pt x="2100072" y="1772412"/>
                  </a:lnTo>
                  <a:lnTo>
                    <a:pt x="2119884" y="1767840"/>
                  </a:lnTo>
                  <a:lnTo>
                    <a:pt x="2115312" y="1748028"/>
                  </a:lnTo>
                  <a:close/>
                </a:path>
                <a:path w="3275329" h="1790700">
                  <a:moveTo>
                    <a:pt x="2074164" y="1755648"/>
                  </a:moveTo>
                  <a:lnTo>
                    <a:pt x="2071115" y="1755648"/>
                  </a:lnTo>
                  <a:lnTo>
                    <a:pt x="2054352" y="1758696"/>
                  </a:lnTo>
                  <a:lnTo>
                    <a:pt x="2057400" y="1780032"/>
                  </a:lnTo>
                  <a:lnTo>
                    <a:pt x="2075688" y="1776984"/>
                  </a:lnTo>
                  <a:lnTo>
                    <a:pt x="2078736" y="1775460"/>
                  </a:lnTo>
                  <a:lnTo>
                    <a:pt x="2074164" y="1755648"/>
                  </a:lnTo>
                  <a:close/>
                </a:path>
                <a:path w="3275329" h="1790700">
                  <a:moveTo>
                    <a:pt x="2034539" y="1761744"/>
                  </a:moveTo>
                  <a:lnTo>
                    <a:pt x="2022348" y="1763268"/>
                  </a:lnTo>
                  <a:lnTo>
                    <a:pt x="2013203" y="1764792"/>
                  </a:lnTo>
                  <a:lnTo>
                    <a:pt x="2016252" y="1784604"/>
                  </a:lnTo>
                  <a:lnTo>
                    <a:pt x="2023872" y="1784604"/>
                  </a:lnTo>
                  <a:lnTo>
                    <a:pt x="2036064" y="1783080"/>
                  </a:lnTo>
                  <a:lnTo>
                    <a:pt x="2034757" y="1764792"/>
                  </a:lnTo>
                  <a:lnTo>
                    <a:pt x="2034648" y="1763268"/>
                  </a:lnTo>
                  <a:lnTo>
                    <a:pt x="2034539" y="1761744"/>
                  </a:lnTo>
                  <a:close/>
                </a:path>
                <a:path w="3275329" h="1790700">
                  <a:moveTo>
                    <a:pt x="1993391" y="1766316"/>
                  </a:moveTo>
                  <a:lnTo>
                    <a:pt x="1972055" y="1767840"/>
                  </a:lnTo>
                  <a:lnTo>
                    <a:pt x="1973471" y="1787652"/>
                  </a:lnTo>
                  <a:lnTo>
                    <a:pt x="1973579" y="1789176"/>
                  </a:lnTo>
                  <a:lnTo>
                    <a:pt x="1994915" y="1787652"/>
                  </a:lnTo>
                  <a:lnTo>
                    <a:pt x="1993500" y="1767840"/>
                  </a:lnTo>
                  <a:lnTo>
                    <a:pt x="1993391" y="1766316"/>
                  </a:lnTo>
                  <a:close/>
                </a:path>
                <a:path w="3275329" h="1790700">
                  <a:moveTo>
                    <a:pt x="1950720" y="1769364"/>
                  </a:moveTo>
                  <a:lnTo>
                    <a:pt x="1930908" y="1769364"/>
                  </a:lnTo>
                  <a:lnTo>
                    <a:pt x="1930908" y="1790700"/>
                  </a:lnTo>
                  <a:lnTo>
                    <a:pt x="1943100" y="1790700"/>
                  </a:lnTo>
                  <a:lnTo>
                    <a:pt x="1952244" y="1789176"/>
                  </a:lnTo>
                  <a:lnTo>
                    <a:pt x="1950720" y="1769364"/>
                  </a:lnTo>
                  <a:close/>
                </a:path>
                <a:path w="3275329" h="1790700">
                  <a:moveTo>
                    <a:pt x="1909572" y="1769364"/>
                  </a:moveTo>
                  <a:lnTo>
                    <a:pt x="1889760" y="1769364"/>
                  </a:lnTo>
                  <a:lnTo>
                    <a:pt x="1889760" y="1790700"/>
                  </a:lnTo>
                  <a:lnTo>
                    <a:pt x="1909572" y="1790700"/>
                  </a:lnTo>
                  <a:lnTo>
                    <a:pt x="1909572" y="1769364"/>
                  </a:lnTo>
                  <a:close/>
                </a:path>
                <a:path w="3275329" h="1790700">
                  <a:moveTo>
                    <a:pt x="1848612" y="1767840"/>
                  </a:moveTo>
                  <a:lnTo>
                    <a:pt x="1847088" y="1789176"/>
                  </a:lnTo>
                  <a:lnTo>
                    <a:pt x="1857755" y="1789176"/>
                  </a:lnTo>
                  <a:lnTo>
                    <a:pt x="1868424" y="1790700"/>
                  </a:lnTo>
                  <a:lnTo>
                    <a:pt x="1868424" y="1769364"/>
                  </a:lnTo>
                  <a:lnTo>
                    <a:pt x="1857755" y="1769364"/>
                  </a:lnTo>
                  <a:lnTo>
                    <a:pt x="1848612" y="1767840"/>
                  </a:lnTo>
                  <a:close/>
                </a:path>
                <a:path w="3275329" h="1790700">
                  <a:moveTo>
                    <a:pt x="1805939" y="1764792"/>
                  </a:moveTo>
                  <a:lnTo>
                    <a:pt x="1804415" y="1786128"/>
                  </a:lnTo>
                  <a:lnTo>
                    <a:pt x="1825752" y="1787652"/>
                  </a:lnTo>
                  <a:lnTo>
                    <a:pt x="1827276" y="1766316"/>
                  </a:lnTo>
                  <a:lnTo>
                    <a:pt x="1805939" y="1764792"/>
                  </a:lnTo>
                  <a:close/>
                </a:path>
                <a:path w="3275329" h="1790700">
                  <a:moveTo>
                    <a:pt x="1772412" y="1760220"/>
                  </a:moveTo>
                  <a:lnTo>
                    <a:pt x="1766315" y="1760220"/>
                  </a:lnTo>
                  <a:lnTo>
                    <a:pt x="1761744" y="1780032"/>
                  </a:lnTo>
                  <a:lnTo>
                    <a:pt x="1769364" y="1781556"/>
                  </a:lnTo>
                  <a:lnTo>
                    <a:pt x="1783079" y="1783080"/>
                  </a:lnTo>
                  <a:lnTo>
                    <a:pt x="1786127" y="1761744"/>
                  </a:lnTo>
                  <a:lnTo>
                    <a:pt x="1772412" y="1760220"/>
                  </a:lnTo>
                  <a:close/>
                </a:path>
                <a:path w="3275329" h="1790700">
                  <a:moveTo>
                    <a:pt x="1725167" y="1752600"/>
                  </a:moveTo>
                  <a:lnTo>
                    <a:pt x="1720596" y="1772412"/>
                  </a:lnTo>
                  <a:lnTo>
                    <a:pt x="1741932" y="1776984"/>
                  </a:lnTo>
                  <a:lnTo>
                    <a:pt x="1744979" y="1755648"/>
                  </a:lnTo>
                  <a:lnTo>
                    <a:pt x="1725167" y="1752600"/>
                  </a:lnTo>
                  <a:close/>
                </a:path>
                <a:path w="3275329" h="1790700">
                  <a:moveTo>
                    <a:pt x="1684020" y="1741932"/>
                  </a:moveTo>
                  <a:lnTo>
                    <a:pt x="1679448" y="1763268"/>
                  </a:lnTo>
                  <a:lnTo>
                    <a:pt x="1690115" y="1766316"/>
                  </a:lnTo>
                  <a:lnTo>
                    <a:pt x="1699260" y="1767840"/>
                  </a:lnTo>
                  <a:lnTo>
                    <a:pt x="1705355" y="1748028"/>
                  </a:lnTo>
                  <a:lnTo>
                    <a:pt x="1696212" y="1744980"/>
                  </a:lnTo>
                  <a:lnTo>
                    <a:pt x="1684020" y="1741932"/>
                  </a:lnTo>
                  <a:close/>
                </a:path>
                <a:path w="3275329" h="1790700">
                  <a:moveTo>
                    <a:pt x="1648967" y="1731264"/>
                  </a:moveTo>
                  <a:lnTo>
                    <a:pt x="1645920" y="1731264"/>
                  </a:lnTo>
                  <a:lnTo>
                    <a:pt x="1638300" y="1751076"/>
                  </a:lnTo>
                  <a:lnTo>
                    <a:pt x="1642872" y="1752600"/>
                  </a:lnTo>
                  <a:lnTo>
                    <a:pt x="1658112" y="1757172"/>
                  </a:lnTo>
                  <a:lnTo>
                    <a:pt x="1664208" y="1737360"/>
                  </a:lnTo>
                  <a:lnTo>
                    <a:pt x="1648967" y="1731264"/>
                  </a:lnTo>
                  <a:close/>
                </a:path>
                <a:path w="3275329" h="1790700">
                  <a:moveTo>
                    <a:pt x="1606296" y="1716024"/>
                  </a:moveTo>
                  <a:lnTo>
                    <a:pt x="1598676" y="1735836"/>
                  </a:lnTo>
                  <a:lnTo>
                    <a:pt x="1618488" y="1743456"/>
                  </a:lnTo>
                  <a:lnTo>
                    <a:pt x="1626108" y="1723644"/>
                  </a:lnTo>
                  <a:lnTo>
                    <a:pt x="1606296" y="1716024"/>
                  </a:lnTo>
                  <a:close/>
                </a:path>
                <a:path w="3275329" h="1790700">
                  <a:moveTo>
                    <a:pt x="1568196" y="1700784"/>
                  </a:moveTo>
                  <a:lnTo>
                    <a:pt x="1559052" y="1719072"/>
                  </a:lnTo>
                  <a:lnTo>
                    <a:pt x="1575816" y="1726692"/>
                  </a:lnTo>
                  <a:lnTo>
                    <a:pt x="1578864" y="1728216"/>
                  </a:lnTo>
                  <a:lnTo>
                    <a:pt x="1586484" y="1708404"/>
                  </a:lnTo>
                  <a:lnTo>
                    <a:pt x="1584960" y="1706880"/>
                  </a:lnTo>
                  <a:lnTo>
                    <a:pt x="1568196" y="1700784"/>
                  </a:lnTo>
                  <a:close/>
                </a:path>
                <a:path w="3275329" h="1790700">
                  <a:moveTo>
                    <a:pt x="1530096" y="1682496"/>
                  </a:moveTo>
                  <a:lnTo>
                    <a:pt x="1520952" y="1700784"/>
                  </a:lnTo>
                  <a:lnTo>
                    <a:pt x="1540764" y="1709928"/>
                  </a:lnTo>
                  <a:lnTo>
                    <a:pt x="1549908" y="1691640"/>
                  </a:lnTo>
                  <a:lnTo>
                    <a:pt x="1530096" y="1682496"/>
                  </a:lnTo>
                  <a:close/>
                </a:path>
                <a:path w="3275329" h="1790700">
                  <a:moveTo>
                    <a:pt x="1495044" y="1662684"/>
                  </a:moveTo>
                  <a:lnTo>
                    <a:pt x="1484376" y="1680972"/>
                  </a:lnTo>
                  <a:lnTo>
                    <a:pt x="1502664" y="1690116"/>
                  </a:lnTo>
                  <a:lnTo>
                    <a:pt x="1513332" y="1671828"/>
                  </a:lnTo>
                  <a:lnTo>
                    <a:pt x="1495044" y="1662684"/>
                  </a:lnTo>
                  <a:close/>
                </a:path>
                <a:path w="3275329" h="1790700">
                  <a:moveTo>
                    <a:pt x="1466088" y="1662684"/>
                  </a:moveTo>
                  <a:lnTo>
                    <a:pt x="1446276" y="1671828"/>
                  </a:lnTo>
                  <a:lnTo>
                    <a:pt x="1455420" y="1690116"/>
                  </a:lnTo>
                  <a:lnTo>
                    <a:pt x="1475232" y="1682496"/>
                  </a:lnTo>
                  <a:lnTo>
                    <a:pt x="1466088" y="1662684"/>
                  </a:lnTo>
                  <a:close/>
                </a:path>
                <a:path w="3275329" h="1790700">
                  <a:moveTo>
                    <a:pt x="1427988" y="1679448"/>
                  </a:moveTo>
                  <a:lnTo>
                    <a:pt x="1408176" y="1687068"/>
                  </a:lnTo>
                  <a:lnTo>
                    <a:pt x="1415796" y="1706880"/>
                  </a:lnTo>
                  <a:lnTo>
                    <a:pt x="1435608" y="1699260"/>
                  </a:lnTo>
                  <a:lnTo>
                    <a:pt x="1427988" y="1679448"/>
                  </a:lnTo>
                  <a:close/>
                </a:path>
                <a:path w="3275329" h="1790700">
                  <a:moveTo>
                    <a:pt x="1389888" y="1693164"/>
                  </a:moveTo>
                  <a:lnTo>
                    <a:pt x="1370076" y="1700784"/>
                  </a:lnTo>
                  <a:lnTo>
                    <a:pt x="1376172" y="1720596"/>
                  </a:lnTo>
                  <a:lnTo>
                    <a:pt x="1395984" y="1712976"/>
                  </a:lnTo>
                  <a:lnTo>
                    <a:pt x="1389888" y="1693164"/>
                  </a:lnTo>
                  <a:close/>
                </a:path>
                <a:path w="3275329" h="1790700">
                  <a:moveTo>
                    <a:pt x="1350264" y="1706880"/>
                  </a:moveTo>
                  <a:lnTo>
                    <a:pt x="1333500" y="1711452"/>
                  </a:lnTo>
                  <a:lnTo>
                    <a:pt x="1330452" y="1712976"/>
                  </a:lnTo>
                  <a:lnTo>
                    <a:pt x="1335023" y="1732788"/>
                  </a:lnTo>
                  <a:lnTo>
                    <a:pt x="1339596" y="1731264"/>
                  </a:lnTo>
                  <a:lnTo>
                    <a:pt x="1356360" y="1726692"/>
                  </a:lnTo>
                  <a:lnTo>
                    <a:pt x="1350264" y="1706880"/>
                  </a:lnTo>
                  <a:close/>
                </a:path>
                <a:path w="3275329" h="1790700">
                  <a:moveTo>
                    <a:pt x="1310640" y="1717548"/>
                  </a:moveTo>
                  <a:lnTo>
                    <a:pt x="1289304" y="1722120"/>
                  </a:lnTo>
                  <a:lnTo>
                    <a:pt x="1293876" y="1743456"/>
                  </a:lnTo>
                  <a:lnTo>
                    <a:pt x="1315211" y="1737360"/>
                  </a:lnTo>
                  <a:lnTo>
                    <a:pt x="1310640" y="1717548"/>
                  </a:lnTo>
                  <a:close/>
                </a:path>
                <a:path w="3275329" h="1790700">
                  <a:moveTo>
                    <a:pt x="1269492" y="1726692"/>
                  </a:moveTo>
                  <a:lnTo>
                    <a:pt x="1263396" y="1728216"/>
                  </a:lnTo>
                  <a:lnTo>
                    <a:pt x="1249680" y="1729740"/>
                  </a:lnTo>
                  <a:lnTo>
                    <a:pt x="1252728" y="1751076"/>
                  </a:lnTo>
                  <a:lnTo>
                    <a:pt x="1267967" y="1748028"/>
                  </a:lnTo>
                  <a:lnTo>
                    <a:pt x="1274064" y="1746504"/>
                  </a:lnTo>
                  <a:lnTo>
                    <a:pt x="1269492" y="1726692"/>
                  </a:lnTo>
                  <a:close/>
                </a:path>
                <a:path w="3275329" h="1790700">
                  <a:moveTo>
                    <a:pt x="1228344" y="1732788"/>
                  </a:moveTo>
                  <a:lnTo>
                    <a:pt x="1213104" y="1735836"/>
                  </a:lnTo>
                  <a:lnTo>
                    <a:pt x="1208532" y="1735836"/>
                  </a:lnTo>
                  <a:lnTo>
                    <a:pt x="1209838" y="1754124"/>
                  </a:lnTo>
                  <a:lnTo>
                    <a:pt x="1209947" y="1755648"/>
                  </a:lnTo>
                  <a:lnTo>
                    <a:pt x="1210055" y="1757172"/>
                  </a:lnTo>
                  <a:lnTo>
                    <a:pt x="1216152" y="1755648"/>
                  </a:lnTo>
                  <a:lnTo>
                    <a:pt x="1231392" y="1754124"/>
                  </a:lnTo>
                  <a:lnTo>
                    <a:pt x="1228344" y="1732788"/>
                  </a:lnTo>
                  <a:close/>
                </a:path>
                <a:path w="3275329" h="1790700">
                  <a:moveTo>
                    <a:pt x="1187196" y="1737360"/>
                  </a:moveTo>
                  <a:lnTo>
                    <a:pt x="1187196" y="1738884"/>
                  </a:lnTo>
                  <a:lnTo>
                    <a:pt x="1167384" y="1738884"/>
                  </a:lnTo>
                  <a:lnTo>
                    <a:pt x="1168799" y="1758696"/>
                  </a:lnTo>
                  <a:lnTo>
                    <a:pt x="1168908" y="1760220"/>
                  </a:lnTo>
                  <a:lnTo>
                    <a:pt x="1188720" y="1758696"/>
                  </a:lnTo>
                  <a:lnTo>
                    <a:pt x="1190244" y="1758696"/>
                  </a:lnTo>
                  <a:lnTo>
                    <a:pt x="1187413" y="1738884"/>
                  </a:lnTo>
                  <a:lnTo>
                    <a:pt x="1187196" y="1738884"/>
                  </a:lnTo>
                  <a:lnTo>
                    <a:pt x="1187196" y="1737360"/>
                  </a:lnTo>
                  <a:close/>
                </a:path>
                <a:path w="3275329" h="1790700">
                  <a:moveTo>
                    <a:pt x="1146048" y="1740408"/>
                  </a:moveTo>
                  <a:lnTo>
                    <a:pt x="1130808" y="1741932"/>
                  </a:lnTo>
                  <a:lnTo>
                    <a:pt x="1126236" y="1741932"/>
                  </a:lnTo>
                  <a:lnTo>
                    <a:pt x="1126236" y="1763268"/>
                  </a:lnTo>
                  <a:lnTo>
                    <a:pt x="1130808" y="1761744"/>
                  </a:lnTo>
                  <a:lnTo>
                    <a:pt x="1147572" y="1761744"/>
                  </a:lnTo>
                  <a:lnTo>
                    <a:pt x="1146156" y="1741932"/>
                  </a:lnTo>
                  <a:lnTo>
                    <a:pt x="1146048" y="1740408"/>
                  </a:lnTo>
                  <a:close/>
                </a:path>
                <a:path w="3275329" h="1790700">
                  <a:moveTo>
                    <a:pt x="1104900" y="1741932"/>
                  </a:moveTo>
                  <a:lnTo>
                    <a:pt x="1083564" y="1741932"/>
                  </a:lnTo>
                  <a:lnTo>
                    <a:pt x="1083564" y="1763268"/>
                  </a:lnTo>
                  <a:lnTo>
                    <a:pt x="1104900" y="1763268"/>
                  </a:lnTo>
                  <a:lnTo>
                    <a:pt x="1104900" y="1741932"/>
                  </a:lnTo>
                  <a:close/>
                </a:path>
                <a:path w="3275329" h="1790700">
                  <a:moveTo>
                    <a:pt x="1042416" y="1740408"/>
                  </a:moveTo>
                  <a:lnTo>
                    <a:pt x="1040891" y="1761744"/>
                  </a:lnTo>
                  <a:lnTo>
                    <a:pt x="1062228" y="1761744"/>
                  </a:lnTo>
                  <a:lnTo>
                    <a:pt x="1063752" y="1741932"/>
                  </a:lnTo>
                  <a:lnTo>
                    <a:pt x="1042416" y="1740408"/>
                  </a:lnTo>
                  <a:close/>
                </a:path>
                <a:path w="3275329" h="1790700">
                  <a:moveTo>
                    <a:pt x="1001268" y="1737360"/>
                  </a:moveTo>
                  <a:lnTo>
                    <a:pt x="999744" y="1758696"/>
                  </a:lnTo>
                  <a:lnTo>
                    <a:pt x="1019556" y="1760220"/>
                  </a:lnTo>
                  <a:lnTo>
                    <a:pt x="1021080" y="1738884"/>
                  </a:lnTo>
                  <a:lnTo>
                    <a:pt x="1001268" y="1737360"/>
                  </a:lnTo>
                  <a:close/>
                </a:path>
                <a:path w="3275329" h="1790700">
                  <a:moveTo>
                    <a:pt x="960119" y="1732788"/>
                  </a:moveTo>
                  <a:lnTo>
                    <a:pt x="957072" y="1754124"/>
                  </a:lnTo>
                  <a:lnTo>
                    <a:pt x="963168" y="1754124"/>
                  </a:lnTo>
                  <a:lnTo>
                    <a:pt x="978408" y="1755648"/>
                  </a:lnTo>
                  <a:lnTo>
                    <a:pt x="979932" y="1735836"/>
                  </a:lnTo>
                  <a:lnTo>
                    <a:pt x="966216" y="1734312"/>
                  </a:lnTo>
                  <a:lnTo>
                    <a:pt x="960119" y="1732788"/>
                  </a:lnTo>
                  <a:close/>
                </a:path>
                <a:path w="3275329" h="1790700">
                  <a:moveTo>
                    <a:pt x="918972" y="1726692"/>
                  </a:moveTo>
                  <a:lnTo>
                    <a:pt x="915924" y="1748028"/>
                  </a:lnTo>
                  <a:lnTo>
                    <a:pt x="931164" y="1749552"/>
                  </a:lnTo>
                  <a:lnTo>
                    <a:pt x="935736" y="1751076"/>
                  </a:lnTo>
                  <a:lnTo>
                    <a:pt x="938784" y="1729740"/>
                  </a:lnTo>
                  <a:lnTo>
                    <a:pt x="934212" y="1729740"/>
                  </a:lnTo>
                  <a:lnTo>
                    <a:pt x="918972" y="1726692"/>
                  </a:lnTo>
                  <a:close/>
                </a:path>
                <a:path w="3275329" h="1790700">
                  <a:moveTo>
                    <a:pt x="877824" y="1719072"/>
                  </a:moveTo>
                  <a:lnTo>
                    <a:pt x="873252" y="1738884"/>
                  </a:lnTo>
                  <a:lnTo>
                    <a:pt x="894588" y="1743456"/>
                  </a:lnTo>
                  <a:lnTo>
                    <a:pt x="899160" y="1722120"/>
                  </a:lnTo>
                  <a:lnTo>
                    <a:pt x="877824" y="1719072"/>
                  </a:lnTo>
                  <a:close/>
                </a:path>
                <a:path w="3275329" h="1790700">
                  <a:moveTo>
                    <a:pt x="838200" y="1708404"/>
                  </a:moveTo>
                  <a:lnTo>
                    <a:pt x="832104" y="1728216"/>
                  </a:lnTo>
                  <a:lnTo>
                    <a:pt x="839724" y="1731264"/>
                  </a:lnTo>
                  <a:lnTo>
                    <a:pt x="853440" y="1734312"/>
                  </a:lnTo>
                  <a:lnTo>
                    <a:pt x="858012" y="1712976"/>
                  </a:lnTo>
                  <a:lnTo>
                    <a:pt x="844296" y="1709928"/>
                  </a:lnTo>
                  <a:lnTo>
                    <a:pt x="845819" y="1709928"/>
                  </a:lnTo>
                  <a:lnTo>
                    <a:pt x="838200" y="1708404"/>
                  </a:lnTo>
                  <a:close/>
                </a:path>
                <a:path w="3275329" h="1790700">
                  <a:moveTo>
                    <a:pt x="798576" y="1696212"/>
                  </a:moveTo>
                  <a:lnTo>
                    <a:pt x="792480" y="1716024"/>
                  </a:lnTo>
                  <a:lnTo>
                    <a:pt x="810768" y="1722120"/>
                  </a:lnTo>
                  <a:lnTo>
                    <a:pt x="812291" y="1722120"/>
                  </a:lnTo>
                  <a:lnTo>
                    <a:pt x="818388" y="1702308"/>
                  </a:lnTo>
                  <a:lnTo>
                    <a:pt x="816864" y="1702308"/>
                  </a:lnTo>
                  <a:lnTo>
                    <a:pt x="798576" y="1696212"/>
                  </a:lnTo>
                  <a:close/>
                </a:path>
                <a:path w="3275329" h="1790700">
                  <a:moveTo>
                    <a:pt x="760476" y="1682496"/>
                  </a:moveTo>
                  <a:lnTo>
                    <a:pt x="751332" y="1700784"/>
                  </a:lnTo>
                  <a:lnTo>
                    <a:pt x="755904" y="1702308"/>
                  </a:lnTo>
                  <a:lnTo>
                    <a:pt x="771144" y="1708404"/>
                  </a:lnTo>
                  <a:lnTo>
                    <a:pt x="778764" y="1688592"/>
                  </a:lnTo>
                  <a:lnTo>
                    <a:pt x="767334" y="1684020"/>
                  </a:lnTo>
                  <a:lnTo>
                    <a:pt x="763524" y="1684020"/>
                  </a:lnTo>
                  <a:lnTo>
                    <a:pt x="760476" y="1682496"/>
                  </a:lnTo>
                  <a:close/>
                </a:path>
                <a:path w="3275329" h="1790700">
                  <a:moveTo>
                    <a:pt x="763524" y="1682496"/>
                  </a:moveTo>
                  <a:lnTo>
                    <a:pt x="763524" y="1684020"/>
                  </a:lnTo>
                  <a:lnTo>
                    <a:pt x="767334" y="1684020"/>
                  </a:lnTo>
                  <a:lnTo>
                    <a:pt x="763524" y="1682496"/>
                  </a:lnTo>
                  <a:close/>
                </a:path>
                <a:path w="3275329" h="1790700">
                  <a:moveTo>
                    <a:pt x="722376" y="1664208"/>
                  </a:moveTo>
                  <a:lnTo>
                    <a:pt x="713232" y="1684020"/>
                  </a:lnTo>
                  <a:lnTo>
                    <a:pt x="729996" y="1691640"/>
                  </a:lnTo>
                  <a:lnTo>
                    <a:pt x="733044" y="1693164"/>
                  </a:lnTo>
                  <a:lnTo>
                    <a:pt x="740664" y="1673352"/>
                  </a:lnTo>
                  <a:lnTo>
                    <a:pt x="739140" y="1673352"/>
                  </a:lnTo>
                  <a:lnTo>
                    <a:pt x="722376" y="1664208"/>
                  </a:lnTo>
                  <a:close/>
                </a:path>
                <a:path w="3275329" h="1790700">
                  <a:moveTo>
                    <a:pt x="737616" y="1671828"/>
                  </a:moveTo>
                  <a:lnTo>
                    <a:pt x="739140" y="1673352"/>
                  </a:lnTo>
                  <a:lnTo>
                    <a:pt x="740664" y="1673352"/>
                  </a:lnTo>
                  <a:lnTo>
                    <a:pt x="737616" y="1671828"/>
                  </a:lnTo>
                  <a:close/>
                </a:path>
                <a:path w="3275329" h="1790700">
                  <a:moveTo>
                    <a:pt x="685800" y="1645920"/>
                  </a:moveTo>
                  <a:lnTo>
                    <a:pt x="675132" y="1664208"/>
                  </a:lnTo>
                  <a:lnTo>
                    <a:pt x="681228" y="1667256"/>
                  </a:lnTo>
                  <a:lnTo>
                    <a:pt x="694944" y="1673352"/>
                  </a:lnTo>
                  <a:lnTo>
                    <a:pt x="704088" y="1655064"/>
                  </a:lnTo>
                  <a:lnTo>
                    <a:pt x="690372" y="1648968"/>
                  </a:lnTo>
                  <a:lnTo>
                    <a:pt x="691896" y="1648968"/>
                  </a:lnTo>
                  <a:lnTo>
                    <a:pt x="685800" y="1645920"/>
                  </a:lnTo>
                  <a:close/>
                </a:path>
                <a:path w="3275329" h="1790700">
                  <a:moveTo>
                    <a:pt x="650747" y="1624584"/>
                  </a:moveTo>
                  <a:lnTo>
                    <a:pt x="640080" y="1641348"/>
                  </a:lnTo>
                  <a:lnTo>
                    <a:pt x="656844" y="1653540"/>
                  </a:lnTo>
                  <a:lnTo>
                    <a:pt x="669036" y="1635252"/>
                  </a:lnTo>
                  <a:lnTo>
                    <a:pt x="650747" y="1624584"/>
                  </a:lnTo>
                  <a:close/>
                </a:path>
                <a:path w="3275329" h="1790700">
                  <a:moveTo>
                    <a:pt x="618744" y="1600200"/>
                  </a:moveTo>
                  <a:lnTo>
                    <a:pt x="605028" y="1615440"/>
                  </a:lnTo>
                  <a:lnTo>
                    <a:pt x="615696" y="1624584"/>
                  </a:lnTo>
                  <a:lnTo>
                    <a:pt x="621791" y="1629156"/>
                  </a:lnTo>
                  <a:lnTo>
                    <a:pt x="633984" y="1612392"/>
                  </a:lnTo>
                  <a:lnTo>
                    <a:pt x="627888" y="1607820"/>
                  </a:lnTo>
                  <a:lnTo>
                    <a:pt x="618744" y="1600200"/>
                  </a:lnTo>
                  <a:close/>
                </a:path>
                <a:path w="3275329" h="1790700">
                  <a:moveTo>
                    <a:pt x="588264" y="1572768"/>
                  </a:moveTo>
                  <a:lnTo>
                    <a:pt x="573024" y="1588008"/>
                  </a:lnTo>
                  <a:lnTo>
                    <a:pt x="577596" y="1592580"/>
                  </a:lnTo>
                  <a:lnTo>
                    <a:pt x="588264" y="1601724"/>
                  </a:lnTo>
                  <a:lnTo>
                    <a:pt x="601980" y="1586484"/>
                  </a:lnTo>
                  <a:lnTo>
                    <a:pt x="592836" y="1577340"/>
                  </a:lnTo>
                  <a:lnTo>
                    <a:pt x="591312" y="1577340"/>
                  </a:lnTo>
                  <a:lnTo>
                    <a:pt x="588264" y="1572768"/>
                  </a:lnTo>
                  <a:close/>
                </a:path>
                <a:path w="3275329" h="1790700">
                  <a:moveTo>
                    <a:pt x="591312" y="1575816"/>
                  </a:moveTo>
                  <a:lnTo>
                    <a:pt x="591312" y="1577340"/>
                  </a:lnTo>
                  <a:lnTo>
                    <a:pt x="592836" y="1577340"/>
                  </a:lnTo>
                  <a:lnTo>
                    <a:pt x="591312" y="1575816"/>
                  </a:lnTo>
                  <a:close/>
                </a:path>
                <a:path w="3275329" h="1790700">
                  <a:moveTo>
                    <a:pt x="559308" y="1542288"/>
                  </a:moveTo>
                  <a:lnTo>
                    <a:pt x="542544" y="1556004"/>
                  </a:lnTo>
                  <a:lnTo>
                    <a:pt x="544068" y="1557528"/>
                  </a:lnTo>
                  <a:lnTo>
                    <a:pt x="557784" y="1572768"/>
                  </a:lnTo>
                  <a:lnTo>
                    <a:pt x="573024" y="1557528"/>
                  </a:lnTo>
                  <a:lnTo>
                    <a:pt x="560679" y="1543812"/>
                  </a:lnTo>
                  <a:lnTo>
                    <a:pt x="559308" y="1543812"/>
                  </a:lnTo>
                  <a:lnTo>
                    <a:pt x="559308" y="1542288"/>
                  </a:lnTo>
                  <a:close/>
                </a:path>
                <a:path w="3275329" h="1790700">
                  <a:moveTo>
                    <a:pt x="559308" y="1542288"/>
                  </a:moveTo>
                  <a:lnTo>
                    <a:pt x="559308" y="1543812"/>
                  </a:lnTo>
                  <a:lnTo>
                    <a:pt x="560679" y="1543812"/>
                  </a:lnTo>
                  <a:lnTo>
                    <a:pt x="559308" y="1542288"/>
                  </a:lnTo>
                  <a:close/>
                </a:path>
                <a:path w="3275329" h="1790700">
                  <a:moveTo>
                    <a:pt x="534924" y="1510284"/>
                  </a:moveTo>
                  <a:lnTo>
                    <a:pt x="518159" y="1522476"/>
                  </a:lnTo>
                  <a:lnTo>
                    <a:pt x="528828" y="1537716"/>
                  </a:lnTo>
                  <a:lnTo>
                    <a:pt x="530352" y="1539240"/>
                  </a:lnTo>
                  <a:lnTo>
                    <a:pt x="547116" y="1527048"/>
                  </a:lnTo>
                  <a:lnTo>
                    <a:pt x="545591" y="1525524"/>
                  </a:lnTo>
                  <a:lnTo>
                    <a:pt x="534924" y="1510284"/>
                  </a:lnTo>
                  <a:close/>
                </a:path>
                <a:path w="3275329" h="1790700">
                  <a:moveTo>
                    <a:pt x="513588" y="1475232"/>
                  </a:moveTo>
                  <a:lnTo>
                    <a:pt x="495300" y="1485900"/>
                  </a:lnTo>
                  <a:lnTo>
                    <a:pt x="502919" y="1499616"/>
                  </a:lnTo>
                  <a:lnTo>
                    <a:pt x="505968" y="1504188"/>
                  </a:lnTo>
                  <a:lnTo>
                    <a:pt x="524256" y="1493520"/>
                  </a:lnTo>
                  <a:lnTo>
                    <a:pt x="521208" y="1488948"/>
                  </a:lnTo>
                  <a:lnTo>
                    <a:pt x="513588" y="1475232"/>
                  </a:lnTo>
                  <a:close/>
                </a:path>
                <a:path w="3275329" h="1790700">
                  <a:moveTo>
                    <a:pt x="496824" y="1438656"/>
                  </a:moveTo>
                  <a:lnTo>
                    <a:pt x="477012" y="1446276"/>
                  </a:lnTo>
                  <a:lnTo>
                    <a:pt x="481584" y="1458468"/>
                  </a:lnTo>
                  <a:lnTo>
                    <a:pt x="486156" y="1466088"/>
                  </a:lnTo>
                  <a:lnTo>
                    <a:pt x="504444" y="1456944"/>
                  </a:lnTo>
                  <a:lnTo>
                    <a:pt x="501396" y="1449324"/>
                  </a:lnTo>
                  <a:lnTo>
                    <a:pt x="496824" y="1438656"/>
                  </a:lnTo>
                  <a:close/>
                </a:path>
                <a:path w="3275329" h="1790700">
                  <a:moveTo>
                    <a:pt x="484631" y="1399032"/>
                  </a:moveTo>
                  <a:lnTo>
                    <a:pt x="463296" y="1405128"/>
                  </a:lnTo>
                  <a:lnTo>
                    <a:pt x="466344" y="1414272"/>
                  </a:lnTo>
                  <a:lnTo>
                    <a:pt x="469391" y="1424940"/>
                  </a:lnTo>
                  <a:lnTo>
                    <a:pt x="490728" y="1418844"/>
                  </a:lnTo>
                  <a:lnTo>
                    <a:pt x="486156" y="1408176"/>
                  </a:lnTo>
                  <a:lnTo>
                    <a:pt x="484631" y="1399032"/>
                  </a:lnTo>
                  <a:close/>
                </a:path>
                <a:path w="3275329" h="1790700">
                  <a:moveTo>
                    <a:pt x="477012" y="1359408"/>
                  </a:moveTo>
                  <a:lnTo>
                    <a:pt x="455675" y="1362456"/>
                  </a:lnTo>
                  <a:lnTo>
                    <a:pt x="457200" y="1368552"/>
                  </a:lnTo>
                  <a:lnTo>
                    <a:pt x="458724" y="1383792"/>
                  </a:lnTo>
                  <a:lnTo>
                    <a:pt x="480059" y="1379220"/>
                  </a:lnTo>
                  <a:lnTo>
                    <a:pt x="477012" y="1365504"/>
                  </a:lnTo>
                  <a:lnTo>
                    <a:pt x="477012" y="1359408"/>
                  </a:lnTo>
                  <a:close/>
                </a:path>
                <a:path w="3275329" h="1790700">
                  <a:moveTo>
                    <a:pt x="452628" y="1321308"/>
                  </a:moveTo>
                  <a:lnTo>
                    <a:pt x="454034" y="1339596"/>
                  </a:lnTo>
                  <a:lnTo>
                    <a:pt x="454152" y="1341120"/>
                  </a:lnTo>
                  <a:lnTo>
                    <a:pt x="473964" y="1339596"/>
                  </a:lnTo>
                  <a:lnTo>
                    <a:pt x="473456" y="1330452"/>
                  </a:lnTo>
                  <a:lnTo>
                    <a:pt x="458724" y="1330452"/>
                  </a:lnTo>
                  <a:lnTo>
                    <a:pt x="459134" y="1329116"/>
                  </a:lnTo>
                  <a:lnTo>
                    <a:pt x="452628" y="1321308"/>
                  </a:lnTo>
                  <a:close/>
                </a:path>
                <a:path w="3275329" h="1790700">
                  <a:moveTo>
                    <a:pt x="459134" y="1329116"/>
                  </a:moveTo>
                  <a:lnTo>
                    <a:pt x="458724" y="1330452"/>
                  </a:lnTo>
                  <a:lnTo>
                    <a:pt x="460247" y="1330452"/>
                  </a:lnTo>
                  <a:lnTo>
                    <a:pt x="459134" y="1329116"/>
                  </a:lnTo>
                  <a:close/>
                </a:path>
                <a:path w="3275329" h="1790700">
                  <a:moveTo>
                    <a:pt x="464819" y="1310640"/>
                  </a:moveTo>
                  <a:lnTo>
                    <a:pt x="459134" y="1329116"/>
                  </a:lnTo>
                  <a:lnTo>
                    <a:pt x="460247" y="1330452"/>
                  </a:lnTo>
                  <a:lnTo>
                    <a:pt x="473456" y="1330452"/>
                  </a:lnTo>
                  <a:lnTo>
                    <a:pt x="472440" y="1312164"/>
                  </a:lnTo>
                  <a:lnTo>
                    <a:pt x="464819" y="1310640"/>
                  </a:lnTo>
                  <a:close/>
                </a:path>
                <a:path w="3275329" h="1790700">
                  <a:moveTo>
                    <a:pt x="423672" y="1299972"/>
                  </a:moveTo>
                  <a:lnTo>
                    <a:pt x="417575" y="1319784"/>
                  </a:lnTo>
                  <a:lnTo>
                    <a:pt x="438912" y="1325880"/>
                  </a:lnTo>
                  <a:lnTo>
                    <a:pt x="443484" y="1304544"/>
                  </a:lnTo>
                  <a:lnTo>
                    <a:pt x="423672" y="1299972"/>
                  </a:lnTo>
                  <a:close/>
                </a:path>
                <a:path w="3275329" h="1790700">
                  <a:moveTo>
                    <a:pt x="384047" y="1287780"/>
                  </a:moveTo>
                  <a:lnTo>
                    <a:pt x="377952" y="1307592"/>
                  </a:lnTo>
                  <a:lnTo>
                    <a:pt x="397764" y="1313688"/>
                  </a:lnTo>
                  <a:lnTo>
                    <a:pt x="403859" y="1293876"/>
                  </a:lnTo>
                  <a:lnTo>
                    <a:pt x="384047" y="1287780"/>
                  </a:lnTo>
                  <a:close/>
                </a:path>
                <a:path w="3275329" h="1790700">
                  <a:moveTo>
                    <a:pt x="344424" y="1274064"/>
                  </a:moveTo>
                  <a:lnTo>
                    <a:pt x="338328" y="1293876"/>
                  </a:lnTo>
                  <a:lnTo>
                    <a:pt x="358140" y="1301496"/>
                  </a:lnTo>
                  <a:lnTo>
                    <a:pt x="364236" y="1281684"/>
                  </a:lnTo>
                  <a:lnTo>
                    <a:pt x="344424" y="1274064"/>
                  </a:lnTo>
                  <a:close/>
                </a:path>
                <a:path w="3275329" h="1790700">
                  <a:moveTo>
                    <a:pt x="306324" y="1260348"/>
                  </a:moveTo>
                  <a:lnTo>
                    <a:pt x="298703" y="1278636"/>
                  </a:lnTo>
                  <a:lnTo>
                    <a:pt x="316991" y="1286256"/>
                  </a:lnTo>
                  <a:lnTo>
                    <a:pt x="324612" y="1267968"/>
                  </a:lnTo>
                  <a:lnTo>
                    <a:pt x="306324" y="1260348"/>
                  </a:lnTo>
                  <a:close/>
                </a:path>
                <a:path w="3275329" h="1790700">
                  <a:moveTo>
                    <a:pt x="268223" y="1243584"/>
                  </a:moveTo>
                  <a:lnTo>
                    <a:pt x="259079" y="1261872"/>
                  </a:lnTo>
                  <a:lnTo>
                    <a:pt x="278891" y="1271016"/>
                  </a:lnTo>
                  <a:lnTo>
                    <a:pt x="286512" y="1251204"/>
                  </a:lnTo>
                  <a:lnTo>
                    <a:pt x="268223" y="1243584"/>
                  </a:lnTo>
                  <a:close/>
                </a:path>
                <a:path w="3275329" h="1790700">
                  <a:moveTo>
                    <a:pt x="231648" y="1223772"/>
                  </a:moveTo>
                  <a:lnTo>
                    <a:pt x="220979" y="1242060"/>
                  </a:lnTo>
                  <a:lnTo>
                    <a:pt x="240792" y="1252728"/>
                  </a:lnTo>
                  <a:lnTo>
                    <a:pt x="249936" y="1234440"/>
                  </a:lnTo>
                  <a:lnTo>
                    <a:pt x="231648" y="1223772"/>
                  </a:lnTo>
                  <a:close/>
                </a:path>
                <a:path w="3275329" h="1790700">
                  <a:moveTo>
                    <a:pt x="196596" y="1202436"/>
                  </a:moveTo>
                  <a:lnTo>
                    <a:pt x="184404" y="1220724"/>
                  </a:lnTo>
                  <a:lnTo>
                    <a:pt x="185928" y="1222248"/>
                  </a:lnTo>
                  <a:lnTo>
                    <a:pt x="202692" y="1231392"/>
                  </a:lnTo>
                  <a:lnTo>
                    <a:pt x="213359" y="1213104"/>
                  </a:lnTo>
                  <a:lnTo>
                    <a:pt x="198120" y="1203960"/>
                  </a:lnTo>
                  <a:lnTo>
                    <a:pt x="196596" y="1202436"/>
                  </a:lnTo>
                  <a:close/>
                </a:path>
                <a:path w="3275329" h="1790700">
                  <a:moveTo>
                    <a:pt x="163068" y="1179576"/>
                  </a:moveTo>
                  <a:lnTo>
                    <a:pt x="149351" y="1196340"/>
                  </a:lnTo>
                  <a:lnTo>
                    <a:pt x="155448" y="1200912"/>
                  </a:lnTo>
                  <a:lnTo>
                    <a:pt x="167640" y="1208532"/>
                  </a:lnTo>
                  <a:lnTo>
                    <a:pt x="179832" y="1191768"/>
                  </a:lnTo>
                  <a:lnTo>
                    <a:pt x="169672" y="1184148"/>
                  </a:lnTo>
                  <a:lnTo>
                    <a:pt x="169164" y="1184148"/>
                  </a:lnTo>
                  <a:lnTo>
                    <a:pt x="163068" y="1179576"/>
                  </a:lnTo>
                  <a:close/>
                </a:path>
                <a:path w="3275329" h="1790700">
                  <a:moveTo>
                    <a:pt x="167640" y="1182624"/>
                  </a:moveTo>
                  <a:lnTo>
                    <a:pt x="169164" y="1184148"/>
                  </a:lnTo>
                  <a:lnTo>
                    <a:pt x="169672" y="1184148"/>
                  </a:lnTo>
                  <a:lnTo>
                    <a:pt x="167640" y="1182624"/>
                  </a:lnTo>
                  <a:close/>
                </a:path>
                <a:path w="3275329" h="1790700">
                  <a:moveTo>
                    <a:pt x="131064" y="1152144"/>
                  </a:moveTo>
                  <a:lnTo>
                    <a:pt x="117348" y="1167384"/>
                  </a:lnTo>
                  <a:lnTo>
                    <a:pt x="128015" y="1176528"/>
                  </a:lnTo>
                  <a:lnTo>
                    <a:pt x="132587" y="1182624"/>
                  </a:lnTo>
                  <a:lnTo>
                    <a:pt x="146304" y="1165860"/>
                  </a:lnTo>
                  <a:lnTo>
                    <a:pt x="141732" y="1161288"/>
                  </a:lnTo>
                  <a:lnTo>
                    <a:pt x="131064" y="1152144"/>
                  </a:lnTo>
                  <a:close/>
                </a:path>
                <a:path w="3275329" h="1790700">
                  <a:moveTo>
                    <a:pt x="103632" y="1123188"/>
                  </a:moveTo>
                  <a:lnTo>
                    <a:pt x="86868" y="1136904"/>
                  </a:lnTo>
                  <a:lnTo>
                    <a:pt x="89915" y="1139952"/>
                  </a:lnTo>
                  <a:lnTo>
                    <a:pt x="100584" y="1152144"/>
                  </a:lnTo>
                  <a:lnTo>
                    <a:pt x="102107" y="1153668"/>
                  </a:lnTo>
                  <a:lnTo>
                    <a:pt x="117348" y="1138428"/>
                  </a:lnTo>
                  <a:lnTo>
                    <a:pt x="115823" y="1138428"/>
                  </a:lnTo>
                  <a:lnTo>
                    <a:pt x="105156" y="1126236"/>
                  </a:lnTo>
                  <a:lnTo>
                    <a:pt x="103632" y="1123188"/>
                  </a:lnTo>
                  <a:close/>
                </a:path>
                <a:path w="3275329" h="1790700">
                  <a:moveTo>
                    <a:pt x="77723" y="1091184"/>
                  </a:moveTo>
                  <a:lnTo>
                    <a:pt x="60959" y="1103376"/>
                  </a:lnTo>
                  <a:lnTo>
                    <a:pt x="67056" y="1112520"/>
                  </a:lnTo>
                  <a:lnTo>
                    <a:pt x="73151" y="1120140"/>
                  </a:lnTo>
                  <a:lnTo>
                    <a:pt x="89915" y="1107948"/>
                  </a:lnTo>
                  <a:lnTo>
                    <a:pt x="83820" y="1100328"/>
                  </a:lnTo>
                  <a:lnTo>
                    <a:pt x="77723" y="1091184"/>
                  </a:lnTo>
                  <a:close/>
                </a:path>
                <a:path w="3275329" h="1790700">
                  <a:moveTo>
                    <a:pt x="56387" y="1057656"/>
                  </a:moveTo>
                  <a:lnTo>
                    <a:pt x="38100" y="1066800"/>
                  </a:lnTo>
                  <a:lnTo>
                    <a:pt x="38100" y="1068324"/>
                  </a:lnTo>
                  <a:lnTo>
                    <a:pt x="47243" y="1083564"/>
                  </a:lnTo>
                  <a:lnTo>
                    <a:pt x="48768" y="1085088"/>
                  </a:lnTo>
                  <a:lnTo>
                    <a:pt x="65532" y="1074420"/>
                  </a:lnTo>
                  <a:lnTo>
                    <a:pt x="65532" y="1072896"/>
                  </a:lnTo>
                  <a:lnTo>
                    <a:pt x="57302" y="1059180"/>
                  </a:lnTo>
                  <a:lnTo>
                    <a:pt x="56387" y="1059180"/>
                  </a:lnTo>
                  <a:lnTo>
                    <a:pt x="56387" y="1057656"/>
                  </a:lnTo>
                  <a:close/>
                </a:path>
                <a:path w="3275329" h="1790700">
                  <a:moveTo>
                    <a:pt x="56387" y="1057656"/>
                  </a:moveTo>
                  <a:lnTo>
                    <a:pt x="56387" y="1059180"/>
                  </a:lnTo>
                  <a:lnTo>
                    <a:pt x="57302" y="1059180"/>
                  </a:lnTo>
                  <a:lnTo>
                    <a:pt x="56387" y="1057656"/>
                  </a:lnTo>
                  <a:close/>
                </a:path>
                <a:path w="3275329" h="1790700">
                  <a:moveTo>
                    <a:pt x="38100" y="1019556"/>
                  </a:moveTo>
                  <a:lnTo>
                    <a:pt x="19812" y="1028700"/>
                  </a:lnTo>
                  <a:lnTo>
                    <a:pt x="22859" y="1037844"/>
                  </a:lnTo>
                  <a:lnTo>
                    <a:pt x="27432" y="1048512"/>
                  </a:lnTo>
                  <a:lnTo>
                    <a:pt x="47243" y="1039368"/>
                  </a:lnTo>
                  <a:lnTo>
                    <a:pt x="41148" y="1028700"/>
                  </a:lnTo>
                  <a:lnTo>
                    <a:pt x="42671" y="1028700"/>
                  </a:lnTo>
                  <a:lnTo>
                    <a:pt x="38100" y="1019556"/>
                  </a:lnTo>
                  <a:close/>
                </a:path>
                <a:path w="3275329" h="1790700">
                  <a:moveTo>
                    <a:pt x="24384" y="981456"/>
                  </a:moveTo>
                  <a:lnTo>
                    <a:pt x="4571" y="987552"/>
                  </a:lnTo>
                  <a:lnTo>
                    <a:pt x="9143" y="1004316"/>
                  </a:lnTo>
                  <a:lnTo>
                    <a:pt x="10668" y="1008888"/>
                  </a:lnTo>
                  <a:lnTo>
                    <a:pt x="30479" y="1001268"/>
                  </a:lnTo>
                  <a:lnTo>
                    <a:pt x="28956" y="996696"/>
                  </a:lnTo>
                  <a:lnTo>
                    <a:pt x="30479" y="996696"/>
                  </a:lnTo>
                  <a:lnTo>
                    <a:pt x="24384" y="981456"/>
                  </a:lnTo>
                  <a:close/>
                </a:path>
                <a:path w="3275329" h="1790700">
                  <a:moveTo>
                    <a:pt x="19812" y="943356"/>
                  </a:moveTo>
                  <a:lnTo>
                    <a:pt x="0" y="943356"/>
                  </a:lnTo>
                  <a:lnTo>
                    <a:pt x="0" y="964692"/>
                  </a:lnTo>
                  <a:lnTo>
                    <a:pt x="19812" y="964692"/>
                  </a:lnTo>
                  <a:lnTo>
                    <a:pt x="19812" y="943356"/>
                  </a:lnTo>
                  <a:close/>
                </a:path>
                <a:path w="3275329" h="1790700">
                  <a:moveTo>
                    <a:pt x="19812" y="902208"/>
                  </a:moveTo>
                  <a:lnTo>
                    <a:pt x="0" y="902208"/>
                  </a:lnTo>
                  <a:lnTo>
                    <a:pt x="0" y="922020"/>
                  </a:lnTo>
                  <a:lnTo>
                    <a:pt x="19812" y="922020"/>
                  </a:lnTo>
                  <a:lnTo>
                    <a:pt x="19812" y="902208"/>
                  </a:lnTo>
                  <a:close/>
                </a:path>
                <a:path w="3275329" h="1790700">
                  <a:moveTo>
                    <a:pt x="7620" y="858012"/>
                  </a:moveTo>
                  <a:lnTo>
                    <a:pt x="4571" y="865632"/>
                  </a:lnTo>
                  <a:lnTo>
                    <a:pt x="1523" y="877824"/>
                  </a:lnTo>
                  <a:lnTo>
                    <a:pt x="21335" y="883920"/>
                  </a:lnTo>
                  <a:lnTo>
                    <a:pt x="24384" y="871728"/>
                  </a:lnTo>
                  <a:lnTo>
                    <a:pt x="27432" y="864108"/>
                  </a:lnTo>
                  <a:lnTo>
                    <a:pt x="7620" y="858012"/>
                  </a:lnTo>
                  <a:close/>
                </a:path>
                <a:path w="3275329" h="1790700">
                  <a:moveTo>
                    <a:pt x="22859" y="816864"/>
                  </a:moveTo>
                  <a:lnTo>
                    <a:pt x="16764" y="830580"/>
                  </a:lnTo>
                  <a:lnTo>
                    <a:pt x="15240" y="836676"/>
                  </a:lnTo>
                  <a:lnTo>
                    <a:pt x="35051" y="844296"/>
                  </a:lnTo>
                  <a:lnTo>
                    <a:pt x="36576" y="838200"/>
                  </a:lnTo>
                  <a:lnTo>
                    <a:pt x="37253" y="838200"/>
                  </a:lnTo>
                  <a:lnTo>
                    <a:pt x="42671" y="826008"/>
                  </a:lnTo>
                  <a:lnTo>
                    <a:pt x="22859" y="816864"/>
                  </a:lnTo>
                  <a:close/>
                </a:path>
                <a:path w="3275329" h="1790700">
                  <a:moveTo>
                    <a:pt x="37253" y="838200"/>
                  </a:moveTo>
                  <a:lnTo>
                    <a:pt x="36576" y="838200"/>
                  </a:lnTo>
                  <a:lnTo>
                    <a:pt x="36576" y="839724"/>
                  </a:lnTo>
                  <a:lnTo>
                    <a:pt x="37253" y="838200"/>
                  </a:lnTo>
                  <a:close/>
                </a:path>
                <a:path w="3275329" h="1790700">
                  <a:moveTo>
                    <a:pt x="42671" y="778764"/>
                  </a:moveTo>
                  <a:lnTo>
                    <a:pt x="39623" y="783336"/>
                  </a:lnTo>
                  <a:lnTo>
                    <a:pt x="32004" y="798576"/>
                  </a:lnTo>
                  <a:lnTo>
                    <a:pt x="50292" y="807720"/>
                  </a:lnTo>
                  <a:lnTo>
                    <a:pt x="57912" y="794004"/>
                  </a:lnTo>
                  <a:lnTo>
                    <a:pt x="60959" y="789432"/>
                  </a:lnTo>
                  <a:lnTo>
                    <a:pt x="42671" y="778764"/>
                  </a:lnTo>
                  <a:close/>
                </a:path>
                <a:path w="3275329" h="1790700">
                  <a:moveTo>
                    <a:pt x="65532" y="743712"/>
                  </a:moveTo>
                  <a:lnTo>
                    <a:pt x="57912" y="752856"/>
                  </a:lnTo>
                  <a:lnTo>
                    <a:pt x="53340" y="760476"/>
                  </a:lnTo>
                  <a:lnTo>
                    <a:pt x="71628" y="772668"/>
                  </a:lnTo>
                  <a:lnTo>
                    <a:pt x="76200" y="765048"/>
                  </a:lnTo>
                  <a:lnTo>
                    <a:pt x="82296" y="755904"/>
                  </a:lnTo>
                  <a:lnTo>
                    <a:pt x="65532" y="743712"/>
                  </a:lnTo>
                  <a:close/>
                </a:path>
                <a:path w="3275329" h="1790700">
                  <a:moveTo>
                    <a:pt x="92964" y="710184"/>
                  </a:moveTo>
                  <a:lnTo>
                    <a:pt x="91440" y="711708"/>
                  </a:lnTo>
                  <a:lnTo>
                    <a:pt x="79248" y="725424"/>
                  </a:lnTo>
                  <a:lnTo>
                    <a:pt x="96012" y="739140"/>
                  </a:lnTo>
                  <a:lnTo>
                    <a:pt x="106679" y="725424"/>
                  </a:lnTo>
                  <a:lnTo>
                    <a:pt x="108204" y="723900"/>
                  </a:lnTo>
                  <a:lnTo>
                    <a:pt x="92964" y="710184"/>
                  </a:lnTo>
                  <a:close/>
                </a:path>
                <a:path w="3275329" h="1790700">
                  <a:moveTo>
                    <a:pt x="123443" y="679704"/>
                  </a:moveTo>
                  <a:lnTo>
                    <a:pt x="115823" y="685800"/>
                  </a:lnTo>
                  <a:lnTo>
                    <a:pt x="108204" y="693420"/>
                  </a:lnTo>
                  <a:lnTo>
                    <a:pt x="121920" y="708660"/>
                  </a:lnTo>
                  <a:lnTo>
                    <a:pt x="129540" y="701040"/>
                  </a:lnTo>
                  <a:lnTo>
                    <a:pt x="137159" y="694944"/>
                  </a:lnTo>
                  <a:lnTo>
                    <a:pt x="123443" y="679704"/>
                  </a:lnTo>
                  <a:close/>
                </a:path>
                <a:path w="3275329" h="1790700">
                  <a:moveTo>
                    <a:pt x="155448" y="652272"/>
                  </a:moveTo>
                  <a:lnTo>
                    <a:pt x="143256" y="662940"/>
                  </a:lnTo>
                  <a:lnTo>
                    <a:pt x="138684" y="664464"/>
                  </a:lnTo>
                  <a:lnTo>
                    <a:pt x="152400" y="681228"/>
                  </a:lnTo>
                  <a:lnTo>
                    <a:pt x="155448" y="678180"/>
                  </a:lnTo>
                  <a:lnTo>
                    <a:pt x="169164" y="669036"/>
                  </a:lnTo>
                  <a:lnTo>
                    <a:pt x="155448" y="652272"/>
                  </a:lnTo>
                  <a:close/>
                </a:path>
                <a:path w="3275329" h="1790700">
                  <a:moveTo>
                    <a:pt x="192023" y="627888"/>
                  </a:moveTo>
                  <a:lnTo>
                    <a:pt x="188976" y="629412"/>
                  </a:lnTo>
                  <a:lnTo>
                    <a:pt x="173736" y="638556"/>
                  </a:lnTo>
                  <a:lnTo>
                    <a:pt x="184404" y="656844"/>
                  </a:lnTo>
                  <a:lnTo>
                    <a:pt x="199644" y="646176"/>
                  </a:lnTo>
                  <a:lnTo>
                    <a:pt x="201168" y="646176"/>
                  </a:lnTo>
                  <a:lnTo>
                    <a:pt x="202692" y="644652"/>
                  </a:lnTo>
                  <a:lnTo>
                    <a:pt x="192023" y="627888"/>
                  </a:lnTo>
                  <a:close/>
                </a:path>
                <a:path w="3275329" h="1790700">
                  <a:moveTo>
                    <a:pt x="201168" y="646176"/>
                  </a:moveTo>
                  <a:lnTo>
                    <a:pt x="199644" y="646176"/>
                  </a:lnTo>
                  <a:lnTo>
                    <a:pt x="199644" y="647700"/>
                  </a:lnTo>
                  <a:lnTo>
                    <a:pt x="201168" y="646176"/>
                  </a:lnTo>
                  <a:close/>
                </a:path>
                <a:path w="3275329" h="1790700">
                  <a:moveTo>
                    <a:pt x="228600" y="606552"/>
                  </a:moveTo>
                  <a:lnTo>
                    <a:pt x="220979" y="609600"/>
                  </a:lnTo>
                  <a:lnTo>
                    <a:pt x="208787" y="615696"/>
                  </a:lnTo>
                  <a:lnTo>
                    <a:pt x="219456" y="633984"/>
                  </a:lnTo>
                  <a:lnTo>
                    <a:pt x="237744" y="624840"/>
                  </a:lnTo>
                  <a:lnTo>
                    <a:pt x="228600" y="606552"/>
                  </a:lnTo>
                  <a:close/>
                </a:path>
                <a:path w="3275329" h="1790700">
                  <a:moveTo>
                    <a:pt x="266700" y="586740"/>
                  </a:moveTo>
                  <a:lnTo>
                    <a:pt x="257556" y="591312"/>
                  </a:lnTo>
                  <a:lnTo>
                    <a:pt x="246887" y="595884"/>
                  </a:lnTo>
                  <a:lnTo>
                    <a:pt x="256032" y="615696"/>
                  </a:lnTo>
                  <a:lnTo>
                    <a:pt x="266700" y="609600"/>
                  </a:lnTo>
                  <a:lnTo>
                    <a:pt x="274320" y="606552"/>
                  </a:lnTo>
                  <a:lnTo>
                    <a:pt x="266700" y="586740"/>
                  </a:lnTo>
                  <a:close/>
                </a:path>
                <a:path w="3275329" h="1790700">
                  <a:moveTo>
                    <a:pt x="304800" y="571500"/>
                  </a:moveTo>
                  <a:lnTo>
                    <a:pt x="295656" y="574548"/>
                  </a:lnTo>
                  <a:lnTo>
                    <a:pt x="286512" y="579120"/>
                  </a:lnTo>
                  <a:lnTo>
                    <a:pt x="294131" y="597408"/>
                  </a:lnTo>
                  <a:lnTo>
                    <a:pt x="303275" y="594360"/>
                  </a:lnTo>
                  <a:lnTo>
                    <a:pt x="312419" y="589788"/>
                  </a:lnTo>
                  <a:lnTo>
                    <a:pt x="304800" y="571500"/>
                  </a:lnTo>
                  <a:close/>
                </a:path>
                <a:path w="3275329" h="1790700">
                  <a:moveTo>
                    <a:pt x="345947" y="556260"/>
                  </a:moveTo>
                  <a:lnTo>
                    <a:pt x="336803" y="559308"/>
                  </a:lnTo>
                  <a:lnTo>
                    <a:pt x="326136" y="563880"/>
                  </a:lnTo>
                  <a:lnTo>
                    <a:pt x="332231" y="583692"/>
                  </a:lnTo>
                  <a:lnTo>
                    <a:pt x="342900" y="579120"/>
                  </a:lnTo>
                  <a:lnTo>
                    <a:pt x="352044" y="576072"/>
                  </a:lnTo>
                  <a:lnTo>
                    <a:pt x="345947" y="556260"/>
                  </a:lnTo>
                  <a:close/>
                </a:path>
                <a:path w="3275329" h="1790700">
                  <a:moveTo>
                    <a:pt x="385572" y="544068"/>
                  </a:moveTo>
                  <a:lnTo>
                    <a:pt x="379475" y="545592"/>
                  </a:lnTo>
                  <a:lnTo>
                    <a:pt x="365759" y="550164"/>
                  </a:lnTo>
                  <a:lnTo>
                    <a:pt x="371856" y="569976"/>
                  </a:lnTo>
                  <a:lnTo>
                    <a:pt x="385572" y="566928"/>
                  </a:lnTo>
                  <a:lnTo>
                    <a:pt x="391668" y="565404"/>
                  </a:lnTo>
                  <a:lnTo>
                    <a:pt x="385572" y="544068"/>
                  </a:lnTo>
                  <a:close/>
                </a:path>
                <a:path w="3275329" h="1790700">
                  <a:moveTo>
                    <a:pt x="426719" y="533400"/>
                  </a:moveTo>
                  <a:lnTo>
                    <a:pt x="425196" y="534924"/>
                  </a:lnTo>
                  <a:lnTo>
                    <a:pt x="406908" y="539496"/>
                  </a:lnTo>
                  <a:lnTo>
                    <a:pt x="411480" y="559308"/>
                  </a:lnTo>
                  <a:lnTo>
                    <a:pt x="429768" y="554736"/>
                  </a:lnTo>
                  <a:lnTo>
                    <a:pt x="431291" y="554736"/>
                  </a:lnTo>
                  <a:lnTo>
                    <a:pt x="426719" y="533400"/>
                  </a:lnTo>
                  <a:close/>
                </a:path>
                <a:path w="3275329" h="1790700">
                  <a:moveTo>
                    <a:pt x="467868" y="525780"/>
                  </a:moveTo>
                  <a:lnTo>
                    <a:pt x="448056" y="528828"/>
                  </a:lnTo>
                  <a:lnTo>
                    <a:pt x="452628" y="550164"/>
                  </a:lnTo>
                  <a:lnTo>
                    <a:pt x="472440" y="545592"/>
                  </a:lnTo>
                  <a:lnTo>
                    <a:pt x="467868" y="525780"/>
                  </a:lnTo>
                  <a:close/>
                </a:path>
                <a:path w="3275329" h="1790700">
                  <a:moveTo>
                    <a:pt x="464819" y="496824"/>
                  </a:moveTo>
                  <a:lnTo>
                    <a:pt x="464819" y="505968"/>
                  </a:lnTo>
                  <a:lnTo>
                    <a:pt x="463296" y="518160"/>
                  </a:lnTo>
                  <a:lnTo>
                    <a:pt x="484631" y="518160"/>
                  </a:lnTo>
                  <a:lnTo>
                    <a:pt x="484631" y="505968"/>
                  </a:lnTo>
                  <a:lnTo>
                    <a:pt x="486156" y="498348"/>
                  </a:lnTo>
                  <a:lnTo>
                    <a:pt x="464819" y="496824"/>
                  </a:lnTo>
                  <a:close/>
                </a:path>
                <a:path w="3275329" h="1790700">
                  <a:moveTo>
                    <a:pt x="472440" y="454152"/>
                  </a:moveTo>
                  <a:lnTo>
                    <a:pt x="470916" y="461772"/>
                  </a:lnTo>
                  <a:lnTo>
                    <a:pt x="467868" y="473964"/>
                  </a:lnTo>
                  <a:lnTo>
                    <a:pt x="487680" y="478536"/>
                  </a:lnTo>
                  <a:lnTo>
                    <a:pt x="490728" y="466344"/>
                  </a:lnTo>
                  <a:lnTo>
                    <a:pt x="492252" y="458724"/>
                  </a:lnTo>
                  <a:lnTo>
                    <a:pt x="472440" y="454152"/>
                  </a:lnTo>
                  <a:close/>
                </a:path>
                <a:path w="3275329" h="1790700">
                  <a:moveTo>
                    <a:pt x="486156" y="413004"/>
                  </a:moveTo>
                  <a:lnTo>
                    <a:pt x="483108" y="419100"/>
                  </a:lnTo>
                  <a:lnTo>
                    <a:pt x="478536" y="432816"/>
                  </a:lnTo>
                  <a:lnTo>
                    <a:pt x="498347" y="438912"/>
                  </a:lnTo>
                  <a:lnTo>
                    <a:pt x="502919" y="426720"/>
                  </a:lnTo>
                  <a:lnTo>
                    <a:pt x="503529" y="426720"/>
                  </a:lnTo>
                  <a:lnTo>
                    <a:pt x="505968" y="420624"/>
                  </a:lnTo>
                  <a:lnTo>
                    <a:pt x="486156" y="413004"/>
                  </a:lnTo>
                  <a:close/>
                </a:path>
                <a:path w="3275329" h="1790700">
                  <a:moveTo>
                    <a:pt x="503529" y="426720"/>
                  </a:moveTo>
                  <a:lnTo>
                    <a:pt x="502919" y="426720"/>
                  </a:lnTo>
                  <a:lnTo>
                    <a:pt x="502919" y="428244"/>
                  </a:lnTo>
                  <a:lnTo>
                    <a:pt x="503529" y="426720"/>
                  </a:lnTo>
                  <a:close/>
                </a:path>
                <a:path w="3275329" h="1790700">
                  <a:moveTo>
                    <a:pt x="505968" y="373380"/>
                  </a:moveTo>
                  <a:lnTo>
                    <a:pt x="501396" y="379476"/>
                  </a:lnTo>
                  <a:lnTo>
                    <a:pt x="495300" y="391668"/>
                  </a:lnTo>
                  <a:lnTo>
                    <a:pt x="513588" y="402336"/>
                  </a:lnTo>
                  <a:lnTo>
                    <a:pt x="519684" y="390144"/>
                  </a:lnTo>
                  <a:lnTo>
                    <a:pt x="524256" y="384048"/>
                  </a:lnTo>
                  <a:lnTo>
                    <a:pt x="505968" y="373380"/>
                  </a:lnTo>
                  <a:close/>
                </a:path>
                <a:path w="3275329" h="1790700">
                  <a:moveTo>
                    <a:pt x="530352" y="338328"/>
                  </a:moveTo>
                  <a:lnTo>
                    <a:pt x="525780" y="342900"/>
                  </a:lnTo>
                  <a:lnTo>
                    <a:pt x="518159" y="355092"/>
                  </a:lnTo>
                  <a:lnTo>
                    <a:pt x="516636" y="355092"/>
                  </a:lnTo>
                  <a:lnTo>
                    <a:pt x="534924" y="367284"/>
                  </a:lnTo>
                  <a:lnTo>
                    <a:pt x="542544" y="355092"/>
                  </a:lnTo>
                  <a:lnTo>
                    <a:pt x="547116" y="350520"/>
                  </a:lnTo>
                  <a:lnTo>
                    <a:pt x="530352" y="338328"/>
                  </a:lnTo>
                  <a:close/>
                </a:path>
                <a:path w="3275329" h="1790700">
                  <a:moveTo>
                    <a:pt x="557784" y="306324"/>
                  </a:moveTo>
                  <a:lnTo>
                    <a:pt x="545591" y="318516"/>
                  </a:lnTo>
                  <a:lnTo>
                    <a:pt x="544068" y="321564"/>
                  </a:lnTo>
                  <a:lnTo>
                    <a:pt x="559308" y="335280"/>
                  </a:lnTo>
                  <a:lnTo>
                    <a:pt x="560832" y="332232"/>
                  </a:lnTo>
                  <a:lnTo>
                    <a:pt x="562186" y="332232"/>
                  </a:lnTo>
                  <a:lnTo>
                    <a:pt x="573024" y="320040"/>
                  </a:lnTo>
                  <a:lnTo>
                    <a:pt x="557784" y="306324"/>
                  </a:lnTo>
                  <a:close/>
                </a:path>
                <a:path w="3275329" h="1790700">
                  <a:moveTo>
                    <a:pt x="562186" y="332232"/>
                  </a:moveTo>
                  <a:lnTo>
                    <a:pt x="560832" y="332232"/>
                  </a:lnTo>
                  <a:lnTo>
                    <a:pt x="560832" y="333756"/>
                  </a:lnTo>
                  <a:lnTo>
                    <a:pt x="562186" y="332232"/>
                  </a:lnTo>
                  <a:close/>
                </a:path>
                <a:path w="3275329" h="1790700">
                  <a:moveTo>
                    <a:pt x="589788" y="275844"/>
                  </a:moveTo>
                  <a:lnTo>
                    <a:pt x="574547" y="291084"/>
                  </a:lnTo>
                  <a:lnTo>
                    <a:pt x="588264" y="306324"/>
                  </a:lnTo>
                  <a:lnTo>
                    <a:pt x="603504" y="291084"/>
                  </a:lnTo>
                  <a:lnTo>
                    <a:pt x="589788" y="275844"/>
                  </a:lnTo>
                  <a:close/>
                </a:path>
                <a:path w="3275329" h="1790700">
                  <a:moveTo>
                    <a:pt x="623316" y="249936"/>
                  </a:moveTo>
                  <a:lnTo>
                    <a:pt x="615696" y="254508"/>
                  </a:lnTo>
                  <a:lnTo>
                    <a:pt x="606552" y="262128"/>
                  </a:lnTo>
                  <a:lnTo>
                    <a:pt x="618744" y="278892"/>
                  </a:lnTo>
                  <a:lnTo>
                    <a:pt x="629412" y="271272"/>
                  </a:lnTo>
                  <a:lnTo>
                    <a:pt x="635508" y="266700"/>
                  </a:lnTo>
                  <a:lnTo>
                    <a:pt x="623316" y="249936"/>
                  </a:lnTo>
                  <a:close/>
                </a:path>
                <a:path w="3275329" h="1790700">
                  <a:moveTo>
                    <a:pt x="658368" y="225552"/>
                  </a:moveTo>
                  <a:lnTo>
                    <a:pt x="640080" y="237744"/>
                  </a:lnTo>
                  <a:lnTo>
                    <a:pt x="652272" y="254508"/>
                  </a:lnTo>
                  <a:lnTo>
                    <a:pt x="655319" y="252984"/>
                  </a:lnTo>
                  <a:lnTo>
                    <a:pt x="670560" y="243840"/>
                  </a:lnTo>
                  <a:lnTo>
                    <a:pt x="658368" y="225552"/>
                  </a:lnTo>
                  <a:close/>
                </a:path>
                <a:path w="3275329" h="1790700">
                  <a:moveTo>
                    <a:pt x="696468" y="205740"/>
                  </a:moveTo>
                  <a:lnTo>
                    <a:pt x="676656" y="214884"/>
                  </a:lnTo>
                  <a:lnTo>
                    <a:pt x="687324" y="233172"/>
                  </a:lnTo>
                  <a:lnTo>
                    <a:pt x="705612" y="224028"/>
                  </a:lnTo>
                  <a:lnTo>
                    <a:pt x="696468" y="205740"/>
                  </a:lnTo>
                  <a:close/>
                </a:path>
                <a:path w="3275329" h="1790700">
                  <a:moveTo>
                    <a:pt x="734568" y="185928"/>
                  </a:moveTo>
                  <a:lnTo>
                    <a:pt x="714756" y="195072"/>
                  </a:lnTo>
                  <a:lnTo>
                    <a:pt x="723900" y="214884"/>
                  </a:lnTo>
                  <a:lnTo>
                    <a:pt x="742188" y="205740"/>
                  </a:lnTo>
                  <a:lnTo>
                    <a:pt x="734568" y="185928"/>
                  </a:lnTo>
                  <a:close/>
                </a:path>
                <a:path w="3275329" h="1790700">
                  <a:moveTo>
                    <a:pt x="774191" y="170688"/>
                  </a:moveTo>
                  <a:lnTo>
                    <a:pt x="769619" y="170688"/>
                  </a:lnTo>
                  <a:lnTo>
                    <a:pt x="754380" y="178308"/>
                  </a:lnTo>
                  <a:lnTo>
                    <a:pt x="762000" y="198120"/>
                  </a:lnTo>
                  <a:lnTo>
                    <a:pt x="777240" y="190500"/>
                  </a:lnTo>
                  <a:lnTo>
                    <a:pt x="780288" y="190500"/>
                  </a:lnTo>
                  <a:lnTo>
                    <a:pt x="774191" y="170688"/>
                  </a:lnTo>
                  <a:close/>
                </a:path>
                <a:path w="3275329" h="1790700">
                  <a:moveTo>
                    <a:pt x="813816" y="155448"/>
                  </a:moveTo>
                  <a:lnTo>
                    <a:pt x="804672" y="158496"/>
                  </a:lnTo>
                  <a:lnTo>
                    <a:pt x="792480" y="163068"/>
                  </a:lnTo>
                  <a:lnTo>
                    <a:pt x="800100" y="182880"/>
                  </a:lnTo>
                  <a:lnTo>
                    <a:pt x="812291" y="178308"/>
                  </a:lnTo>
                  <a:lnTo>
                    <a:pt x="819912" y="175260"/>
                  </a:lnTo>
                  <a:lnTo>
                    <a:pt x="813816" y="155448"/>
                  </a:lnTo>
                  <a:close/>
                </a:path>
                <a:path w="3275329" h="1790700">
                  <a:moveTo>
                    <a:pt x="853440" y="143256"/>
                  </a:moveTo>
                  <a:lnTo>
                    <a:pt x="841247" y="147828"/>
                  </a:lnTo>
                  <a:lnTo>
                    <a:pt x="833628" y="149352"/>
                  </a:lnTo>
                  <a:lnTo>
                    <a:pt x="839724" y="169164"/>
                  </a:lnTo>
                  <a:lnTo>
                    <a:pt x="847344" y="167640"/>
                  </a:lnTo>
                  <a:lnTo>
                    <a:pt x="859536" y="164592"/>
                  </a:lnTo>
                  <a:lnTo>
                    <a:pt x="853440" y="143256"/>
                  </a:lnTo>
                  <a:close/>
                </a:path>
                <a:path w="3275329" h="1790700">
                  <a:moveTo>
                    <a:pt x="894588" y="134112"/>
                  </a:moveTo>
                  <a:lnTo>
                    <a:pt x="879347" y="137160"/>
                  </a:lnTo>
                  <a:lnTo>
                    <a:pt x="874776" y="138684"/>
                  </a:lnTo>
                  <a:lnTo>
                    <a:pt x="879347" y="158496"/>
                  </a:lnTo>
                  <a:lnTo>
                    <a:pt x="883919" y="156972"/>
                  </a:lnTo>
                  <a:lnTo>
                    <a:pt x="899160" y="153924"/>
                  </a:lnTo>
                  <a:lnTo>
                    <a:pt x="894588" y="134112"/>
                  </a:lnTo>
                  <a:close/>
                </a:path>
                <a:path w="3275329" h="1790700">
                  <a:moveTo>
                    <a:pt x="937260" y="124968"/>
                  </a:moveTo>
                  <a:lnTo>
                    <a:pt x="917447" y="128016"/>
                  </a:lnTo>
                  <a:lnTo>
                    <a:pt x="915924" y="129540"/>
                  </a:lnTo>
                  <a:lnTo>
                    <a:pt x="920496" y="149352"/>
                  </a:lnTo>
                  <a:lnTo>
                    <a:pt x="940308" y="146304"/>
                  </a:lnTo>
                  <a:lnTo>
                    <a:pt x="937260" y="124968"/>
                  </a:lnTo>
                  <a:close/>
                </a:path>
                <a:path w="3275329" h="1790700">
                  <a:moveTo>
                    <a:pt x="978408" y="118872"/>
                  </a:moveTo>
                  <a:lnTo>
                    <a:pt x="957072" y="121920"/>
                  </a:lnTo>
                  <a:lnTo>
                    <a:pt x="960119" y="141732"/>
                  </a:lnTo>
                  <a:lnTo>
                    <a:pt x="981456" y="138684"/>
                  </a:lnTo>
                  <a:lnTo>
                    <a:pt x="978408" y="118872"/>
                  </a:lnTo>
                  <a:close/>
                </a:path>
                <a:path w="3275329" h="1790700">
                  <a:moveTo>
                    <a:pt x="1021080" y="114300"/>
                  </a:moveTo>
                  <a:lnTo>
                    <a:pt x="999744" y="115824"/>
                  </a:lnTo>
                  <a:lnTo>
                    <a:pt x="1001268" y="137160"/>
                  </a:lnTo>
                  <a:lnTo>
                    <a:pt x="1022604" y="134112"/>
                  </a:lnTo>
                  <a:lnTo>
                    <a:pt x="1021197" y="115824"/>
                  </a:lnTo>
                  <a:lnTo>
                    <a:pt x="1021080" y="114300"/>
                  </a:lnTo>
                  <a:close/>
                </a:path>
                <a:path w="3275329" h="1790700">
                  <a:moveTo>
                    <a:pt x="1062228" y="111252"/>
                  </a:moveTo>
                  <a:lnTo>
                    <a:pt x="1042416" y="112776"/>
                  </a:lnTo>
                  <a:lnTo>
                    <a:pt x="1042416" y="132588"/>
                  </a:lnTo>
                  <a:lnTo>
                    <a:pt x="1063752" y="131064"/>
                  </a:lnTo>
                  <a:lnTo>
                    <a:pt x="1062345" y="112776"/>
                  </a:lnTo>
                  <a:lnTo>
                    <a:pt x="1062228" y="111252"/>
                  </a:lnTo>
                  <a:close/>
                </a:path>
                <a:path w="3275329" h="1790700">
                  <a:moveTo>
                    <a:pt x="1104900" y="109728"/>
                  </a:moveTo>
                  <a:lnTo>
                    <a:pt x="1083564" y="109728"/>
                  </a:lnTo>
                  <a:lnTo>
                    <a:pt x="1085088" y="131064"/>
                  </a:lnTo>
                  <a:lnTo>
                    <a:pt x="1104900" y="131064"/>
                  </a:lnTo>
                  <a:lnTo>
                    <a:pt x="1104900" y="109728"/>
                  </a:lnTo>
                  <a:close/>
                </a:path>
                <a:path w="3275329" h="1790700">
                  <a:moveTo>
                    <a:pt x="1147572" y="109728"/>
                  </a:moveTo>
                  <a:lnTo>
                    <a:pt x="1126236" y="109728"/>
                  </a:lnTo>
                  <a:lnTo>
                    <a:pt x="1126236" y="131064"/>
                  </a:lnTo>
                  <a:lnTo>
                    <a:pt x="1147572" y="131064"/>
                  </a:lnTo>
                  <a:lnTo>
                    <a:pt x="1147572" y="109728"/>
                  </a:lnTo>
                  <a:close/>
                </a:path>
                <a:path w="3275329" h="1790700">
                  <a:moveTo>
                    <a:pt x="1168908" y="111252"/>
                  </a:moveTo>
                  <a:lnTo>
                    <a:pt x="1167384" y="132588"/>
                  </a:lnTo>
                  <a:lnTo>
                    <a:pt x="1188720" y="134112"/>
                  </a:lnTo>
                  <a:lnTo>
                    <a:pt x="1190244" y="112776"/>
                  </a:lnTo>
                  <a:lnTo>
                    <a:pt x="1168908" y="111252"/>
                  </a:lnTo>
                  <a:close/>
                </a:path>
                <a:path w="3275329" h="1790700">
                  <a:moveTo>
                    <a:pt x="1211580" y="114300"/>
                  </a:moveTo>
                  <a:lnTo>
                    <a:pt x="1208532" y="135636"/>
                  </a:lnTo>
                  <a:lnTo>
                    <a:pt x="1229867" y="137160"/>
                  </a:lnTo>
                  <a:lnTo>
                    <a:pt x="1231392" y="115824"/>
                  </a:lnTo>
                  <a:lnTo>
                    <a:pt x="1211580" y="114300"/>
                  </a:lnTo>
                  <a:close/>
                </a:path>
                <a:path w="3275329" h="1790700">
                  <a:moveTo>
                    <a:pt x="1252728" y="118872"/>
                  </a:moveTo>
                  <a:lnTo>
                    <a:pt x="1249680" y="140208"/>
                  </a:lnTo>
                  <a:lnTo>
                    <a:pt x="1271016" y="143256"/>
                  </a:lnTo>
                  <a:lnTo>
                    <a:pt x="1274064" y="121920"/>
                  </a:lnTo>
                  <a:lnTo>
                    <a:pt x="1252728" y="118872"/>
                  </a:lnTo>
                  <a:close/>
                </a:path>
                <a:path w="3275329" h="1790700">
                  <a:moveTo>
                    <a:pt x="1295400" y="126492"/>
                  </a:moveTo>
                  <a:lnTo>
                    <a:pt x="1290828" y="146304"/>
                  </a:lnTo>
                  <a:lnTo>
                    <a:pt x="1310640" y="150876"/>
                  </a:lnTo>
                  <a:lnTo>
                    <a:pt x="1315211" y="129540"/>
                  </a:lnTo>
                  <a:lnTo>
                    <a:pt x="1295400" y="126492"/>
                  </a:lnTo>
                  <a:close/>
                </a:path>
                <a:path w="3275329" h="1790700">
                  <a:moveTo>
                    <a:pt x="1336548" y="135636"/>
                  </a:moveTo>
                  <a:lnTo>
                    <a:pt x="1331976" y="155448"/>
                  </a:lnTo>
                  <a:lnTo>
                    <a:pt x="1351788" y="160020"/>
                  </a:lnTo>
                  <a:lnTo>
                    <a:pt x="1356360" y="140208"/>
                  </a:lnTo>
                  <a:lnTo>
                    <a:pt x="1336548" y="135636"/>
                  </a:lnTo>
                  <a:close/>
                </a:path>
                <a:path w="3275329" h="1790700">
                  <a:moveTo>
                    <a:pt x="1377696" y="144780"/>
                  </a:moveTo>
                  <a:lnTo>
                    <a:pt x="1371600" y="166116"/>
                  </a:lnTo>
                  <a:lnTo>
                    <a:pt x="1391411" y="172212"/>
                  </a:lnTo>
                  <a:lnTo>
                    <a:pt x="1397508" y="150876"/>
                  </a:lnTo>
                  <a:lnTo>
                    <a:pt x="1377696" y="144780"/>
                  </a:lnTo>
                  <a:close/>
                </a:path>
                <a:path w="3275329" h="1790700">
                  <a:moveTo>
                    <a:pt x="1424940" y="138684"/>
                  </a:moveTo>
                  <a:lnTo>
                    <a:pt x="1418844" y="143256"/>
                  </a:lnTo>
                  <a:lnTo>
                    <a:pt x="1408176" y="149352"/>
                  </a:lnTo>
                  <a:lnTo>
                    <a:pt x="1418844" y="167640"/>
                  </a:lnTo>
                  <a:lnTo>
                    <a:pt x="1429511" y="161544"/>
                  </a:lnTo>
                  <a:lnTo>
                    <a:pt x="1437132" y="156972"/>
                  </a:lnTo>
                  <a:lnTo>
                    <a:pt x="1424940" y="138684"/>
                  </a:lnTo>
                  <a:close/>
                </a:path>
                <a:path w="3275329" h="1790700">
                  <a:moveTo>
                    <a:pt x="1461516" y="117348"/>
                  </a:moveTo>
                  <a:lnTo>
                    <a:pt x="1443228" y="128016"/>
                  </a:lnTo>
                  <a:lnTo>
                    <a:pt x="1453896" y="146304"/>
                  </a:lnTo>
                  <a:lnTo>
                    <a:pt x="1472184" y="135636"/>
                  </a:lnTo>
                  <a:lnTo>
                    <a:pt x="1461516" y="117348"/>
                  </a:lnTo>
                  <a:close/>
                </a:path>
                <a:path w="3275329" h="1790700">
                  <a:moveTo>
                    <a:pt x="1499616" y="97536"/>
                  </a:moveTo>
                  <a:lnTo>
                    <a:pt x="1484376" y="105156"/>
                  </a:lnTo>
                  <a:lnTo>
                    <a:pt x="1479804" y="106680"/>
                  </a:lnTo>
                  <a:lnTo>
                    <a:pt x="1490472" y="124968"/>
                  </a:lnTo>
                  <a:lnTo>
                    <a:pt x="1508760" y="115824"/>
                  </a:lnTo>
                  <a:lnTo>
                    <a:pt x="1499616" y="97536"/>
                  </a:lnTo>
                  <a:close/>
                </a:path>
                <a:path w="3275329" h="1790700">
                  <a:moveTo>
                    <a:pt x="1537716" y="77724"/>
                  </a:moveTo>
                  <a:lnTo>
                    <a:pt x="1533144" y="79248"/>
                  </a:lnTo>
                  <a:lnTo>
                    <a:pt x="1517904" y="86868"/>
                  </a:lnTo>
                  <a:lnTo>
                    <a:pt x="1527048" y="106680"/>
                  </a:lnTo>
                  <a:lnTo>
                    <a:pt x="1545336" y="97536"/>
                  </a:lnTo>
                  <a:lnTo>
                    <a:pt x="1537716" y="77724"/>
                  </a:lnTo>
                  <a:close/>
                </a:path>
                <a:path w="3275329" h="1790700">
                  <a:moveTo>
                    <a:pt x="1575816" y="60960"/>
                  </a:moveTo>
                  <a:lnTo>
                    <a:pt x="1559052" y="68580"/>
                  </a:lnTo>
                  <a:lnTo>
                    <a:pt x="1556004" y="70104"/>
                  </a:lnTo>
                  <a:lnTo>
                    <a:pt x="1565148" y="88392"/>
                  </a:lnTo>
                  <a:lnTo>
                    <a:pt x="1568196" y="86868"/>
                  </a:lnTo>
                  <a:lnTo>
                    <a:pt x="1583436" y="80772"/>
                  </a:lnTo>
                  <a:lnTo>
                    <a:pt x="1575816" y="60960"/>
                  </a:lnTo>
                  <a:close/>
                </a:path>
                <a:path w="3275329" h="1790700">
                  <a:moveTo>
                    <a:pt x="1615440" y="47244"/>
                  </a:moveTo>
                  <a:lnTo>
                    <a:pt x="1595628" y="53339"/>
                  </a:lnTo>
                  <a:lnTo>
                    <a:pt x="1603248" y="73151"/>
                  </a:lnTo>
                  <a:lnTo>
                    <a:pt x="1623060" y="67056"/>
                  </a:lnTo>
                  <a:lnTo>
                    <a:pt x="1615440" y="47244"/>
                  </a:lnTo>
                  <a:close/>
                </a:path>
                <a:path w="3275329" h="1790700">
                  <a:moveTo>
                    <a:pt x="1656588" y="33528"/>
                  </a:moveTo>
                  <a:lnTo>
                    <a:pt x="1635252" y="39624"/>
                  </a:lnTo>
                  <a:lnTo>
                    <a:pt x="1642872" y="59436"/>
                  </a:lnTo>
                  <a:lnTo>
                    <a:pt x="1653539" y="56387"/>
                  </a:lnTo>
                  <a:lnTo>
                    <a:pt x="1652015" y="56387"/>
                  </a:lnTo>
                  <a:lnTo>
                    <a:pt x="1662684" y="54863"/>
                  </a:lnTo>
                  <a:lnTo>
                    <a:pt x="1656588" y="33528"/>
                  </a:lnTo>
                  <a:close/>
                </a:path>
                <a:path w="3275329" h="1790700">
                  <a:moveTo>
                    <a:pt x="1697736" y="22860"/>
                  </a:moveTo>
                  <a:lnTo>
                    <a:pt x="1677924" y="27432"/>
                  </a:lnTo>
                  <a:lnTo>
                    <a:pt x="1676400" y="28956"/>
                  </a:lnTo>
                  <a:lnTo>
                    <a:pt x="1682496" y="48768"/>
                  </a:lnTo>
                  <a:lnTo>
                    <a:pt x="1684020" y="48768"/>
                  </a:lnTo>
                  <a:lnTo>
                    <a:pt x="1702308" y="44196"/>
                  </a:lnTo>
                  <a:lnTo>
                    <a:pt x="1697736" y="22860"/>
                  </a:lnTo>
                  <a:close/>
                </a:path>
                <a:path w="3275329" h="1790700">
                  <a:moveTo>
                    <a:pt x="1738884" y="15239"/>
                  </a:moveTo>
                  <a:lnTo>
                    <a:pt x="1717548" y="18287"/>
                  </a:lnTo>
                  <a:lnTo>
                    <a:pt x="1722120" y="39624"/>
                  </a:lnTo>
                  <a:lnTo>
                    <a:pt x="1743455" y="35051"/>
                  </a:lnTo>
                  <a:lnTo>
                    <a:pt x="1738884" y="15239"/>
                  </a:lnTo>
                  <a:close/>
                </a:path>
                <a:path w="3275329" h="1790700">
                  <a:moveTo>
                    <a:pt x="1780032" y="7620"/>
                  </a:moveTo>
                  <a:lnTo>
                    <a:pt x="1760220" y="10668"/>
                  </a:lnTo>
                  <a:lnTo>
                    <a:pt x="1763267" y="32004"/>
                  </a:lnTo>
                  <a:lnTo>
                    <a:pt x="1783079" y="28956"/>
                  </a:lnTo>
                  <a:lnTo>
                    <a:pt x="1780032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0499" y="2829445"/>
            <a:ext cx="3090545" cy="303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2750" b="1" dirty="0">
                <a:latin typeface="Arial"/>
                <a:cs typeface="Arial"/>
              </a:rPr>
              <a:t>KỂ</a:t>
            </a:r>
            <a:r>
              <a:rPr sz="2750" b="1" spc="-5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TÊN</a:t>
            </a:r>
            <a:r>
              <a:rPr sz="2750" b="1" spc="-6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CÁC</a:t>
            </a:r>
            <a:r>
              <a:rPr sz="2750" b="1" spc="-45" dirty="0">
                <a:latin typeface="Arial"/>
                <a:cs typeface="Arial"/>
              </a:rPr>
              <a:t> </a:t>
            </a:r>
            <a:r>
              <a:rPr sz="2750" b="1" spc="-20" dirty="0">
                <a:latin typeface="Arial"/>
                <a:cs typeface="Arial"/>
              </a:rPr>
              <a:t>BIẾN </a:t>
            </a:r>
            <a:r>
              <a:rPr sz="2750" b="1" dirty="0">
                <a:latin typeface="Arial"/>
                <a:cs typeface="Arial"/>
              </a:rPr>
              <a:t>CỦA</a:t>
            </a:r>
            <a:r>
              <a:rPr sz="2750" b="1" spc="-16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CHƯƠNG </a:t>
            </a:r>
            <a:r>
              <a:rPr sz="2750" b="1" dirty="0">
                <a:latin typeface="Arial"/>
                <a:cs typeface="Arial"/>
              </a:rPr>
              <a:t>TRÌNH</a:t>
            </a:r>
            <a:r>
              <a:rPr sz="2750" b="1" spc="-100" dirty="0">
                <a:latin typeface="Arial"/>
                <a:cs typeface="Arial"/>
              </a:rPr>
              <a:t> </a:t>
            </a:r>
            <a:r>
              <a:rPr sz="2750" b="1" spc="-25" dirty="0">
                <a:latin typeface="Arial"/>
                <a:cs typeface="Arial"/>
              </a:rPr>
              <a:t>BÊN</a:t>
            </a:r>
            <a:endParaRPr sz="2750">
              <a:latin typeface="Arial"/>
              <a:cs typeface="Arial"/>
            </a:endParaRPr>
          </a:p>
          <a:p>
            <a:pPr marR="16510" algn="ctr">
              <a:lnSpc>
                <a:spcPct val="100000"/>
              </a:lnSpc>
              <a:spcBef>
                <a:spcPts val="286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ĐÁP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ÁN:</a:t>
            </a:r>
            <a:endParaRPr sz="2200">
              <a:latin typeface="Arial"/>
              <a:cs typeface="Arial"/>
            </a:endParaRPr>
          </a:p>
          <a:p>
            <a:pPr marL="285115" marR="222885" algn="ctr">
              <a:lnSpc>
                <a:spcPct val="1199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SoHang1,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SoHang2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Tong,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trả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lời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1552" y="5523229"/>
            <a:ext cx="1576070" cy="1187450"/>
            <a:chOff x="6321552" y="5523229"/>
            <a:chExt cx="1576070" cy="118745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2" y="5567171"/>
              <a:ext cx="1484376" cy="10988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21552" y="5523229"/>
              <a:ext cx="1576070" cy="1187450"/>
            </a:xfrm>
            <a:custGeom>
              <a:avLst/>
              <a:gdLst/>
              <a:ahLst/>
              <a:cxnLst/>
              <a:rect l="l" t="t" r="r" b="b"/>
              <a:pathLst>
                <a:path w="1576070" h="1187450">
                  <a:moveTo>
                    <a:pt x="1536192" y="38100"/>
                  </a:moveTo>
                  <a:lnTo>
                    <a:pt x="39624" y="38100"/>
                  </a:lnTo>
                  <a:lnTo>
                    <a:pt x="39624" y="48260"/>
                  </a:lnTo>
                  <a:lnTo>
                    <a:pt x="39624" y="1137920"/>
                  </a:lnTo>
                  <a:lnTo>
                    <a:pt x="39624" y="1146810"/>
                  </a:lnTo>
                  <a:lnTo>
                    <a:pt x="1536192" y="1146810"/>
                  </a:lnTo>
                  <a:lnTo>
                    <a:pt x="1536192" y="1138174"/>
                  </a:lnTo>
                  <a:lnTo>
                    <a:pt x="1536192" y="1137920"/>
                  </a:lnTo>
                  <a:lnTo>
                    <a:pt x="1536192" y="48514"/>
                  </a:lnTo>
                  <a:lnTo>
                    <a:pt x="1527048" y="48514"/>
                  </a:lnTo>
                  <a:lnTo>
                    <a:pt x="1527048" y="1137920"/>
                  </a:lnTo>
                  <a:lnTo>
                    <a:pt x="48768" y="1137920"/>
                  </a:lnTo>
                  <a:lnTo>
                    <a:pt x="48768" y="48260"/>
                  </a:lnTo>
                  <a:lnTo>
                    <a:pt x="1536192" y="48260"/>
                  </a:lnTo>
                  <a:lnTo>
                    <a:pt x="1536192" y="38100"/>
                  </a:lnTo>
                  <a:close/>
                </a:path>
                <a:path w="1576070" h="1187450">
                  <a:moveTo>
                    <a:pt x="1575816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156970"/>
                  </a:lnTo>
                  <a:lnTo>
                    <a:pt x="0" y="1187450"/>
                  </a:lnTo>
                  <a:lnTo>
                    <a:pt x="1575816" y="1187450"/>
                  </a:lnTo>
                  <a:lnTo>
                    <a:pt x="1575816" y="1156970"/>
                  </a:lnTo>
                  <a:lnTo>
                    <a:pt x="30480" y="1156970"/>
                  </a:lnTo>
                  <a:lnTo>
                    <a:pt x="30480" y="29210"/>
                  </a:lnTo>
                  <a:lnTo>
                    <a:pt x="1545336" y="29210"/>
                  </a:lnTo>
                  <a:lnTo>
                    <a:pt x="1545336" y="1156462"/>
                  </a:lnTo>
                  <a:lnTo>
                    <a:pt x="1575816" y="1156462"/>
                  </a:lnTo>
                  <a:lnTo>
                    <a:pt x="1575816" y="29210"/>
                  </a:lnTo>
                  <a:lnTo>
                    <a:pt x="1575816" y="28702"/>
                  </a:lnTo>
                  <a:lnTo>
                    <a:pt x="1575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7823" y="1057655"/>
            <a:ext cx="5370576" cy="56586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934711"/>
            <a:ext cx="1226820" cy="1781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57655"/>
            <a:ext cx="5532120" cy="4250690"/>
            <a:chOff x="0" y="1057655"/>
            <a:chExt cx="5532120" cy="425069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7655"/>
              <a:ext cx="1982724" cy="26395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924" y="2150363"/>
              <a:ext cx="4616196" cy="3157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1176" y="1780031"/>
              <a:ext cx="1697736" cy="650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54088" y="2437803"/>
            <a:ext cx="15449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solidFill>
                  <a:srgbClr val="7B211E"/>
                </a:solidFill>
              </a:rPr>
              <a:t>CÂU </a:t>
            </a:r>
            <a:r>
              <a:rPr sz="3950" spc="-50" dirty="0">
                <a:solidFill>
                  <a:srgbClr val="7B211E"/>
                </a:solidFill>
              </a:rPr>
              <a:t>2</a:t>
            </a:r>
            <a:endParaRPr sz="3950"/>
          </a:p>
        </p:txBody>
      </p:sp>
      <p:sp>
        <p:nvSpPr>
          <p:cNvPr id="9" name="object 9"/>
          <p:cNvSpPr txBox="1"/>
          <p:nvPr/>
        </p:nvSpPr>
        <p:spPr>
          <a:xfrm>
            <a:off x="6074143" y="3197986"/>
            <a:ext cx="299593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20000"/>
              </a:lnSpc>
              <a:spcBef>
                <a:spcPts val="100"/>
              </a:spcBef>
            </a:pPr>
            <a:r>
              <a:rPr sz="2750" b="1" dirty="0">
                <a:latin typeface="Arial"/>
                <a:cs typeface="Arial"/>
              </a:rPr>
              <a:t>BIỂU</a:t>
            </a:r>
            <a:r>
              <a:rPr sz="2750" b="1" spc="-9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THỨC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25" dirty="0">
                <a:latin typeface="Arial"/>
                <a:cs typeface="Arial"/>
              </a:rPr>
              <a:t>CÓ </a:t>
            </a:r>
            <a:r>
              <a:rPr sz="2750" b="1" dirty="0">
                <a:latin typeface="Arial"/>
                <a:cs typeface="Arial"/>
              </a:rPr>
              <a:t>TRONG</a:t>
            </a:r>
            <a:r>
              <a:rPr sz="2750" b="1" spc="-125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CHƯƠNG </a:t>
            </a:r>
            <a:r>
              <a:rPr sz="2750" b="1" dirty="0">
                <a:latin typeface="Arial"/>
                <a:cs typeface="Arial"/>
              </a:rPr>
              <a:t>TRÌNH</a:t>
            </a:r>
            <a:r>
              <a:rPr sz="2750" b="1" spc="-8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BÊN</a:t>
            </a:r>
            <a:r>
              <a:rPr sz="2750" b="1" spc="-90" dirty="0">
                <a:latin typeface="Arial"/>
                <a:cs typeface="Arial"/>
              </a:rPr>
              <a:t> </a:t>
            </a:r>
            <a:r>
              <a:rPr sz="2750" b="1" spc="-25" dirty="0">
                <a:latin typeface="Arial"/>
                <a:cs typeface="Arial"/>
              </a:rPr>
              <a:t>LÀ?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30551" y="5427979"/>
            <a:ext cx="1574800" cy="1187450"/>
            <a:chOff x="2130551" y="5427979"/>
            <a:chExt cx="1574800" cy="11874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3223" y="5471159"/>
              <a:ext cx="1488948" cy="1098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30552" y="5427979"/>
              <a:ext cx="1574800" cy="1187450"/>
            </a:xfrm>
            <a:custGeom>
              <a:avLst/>
              <a:gdLst/>
              <a:ahLst/>
              <a:cxnLst/>
              <a:rect l="l" t="t" r="r" b="b"/>
              <a:pathLst>
                <a:path w="1574800" h="1187450">
                  <a:moveTo>
                    <a:pt x="1534668" y="38100"/>
                  </a:moveTo>
                  <a:lnTo>
                    <a:pt x="38100" y="38100"/>
                  </a:lnTo>
                  <a:lnTo>
                    <a:pt x="38100" y="49530"/>
                  </a:lnTo>
                  <a:lnTo>
                    <a:pt x="38100" y="1139190"/>
                  </a:lnTo>
                  <a:lnTo>
                    <a:pt x="38100" y="1148080"/>
                  </a:lnTo>
                  <a:lnTo>
                    <a:pt x="1534668" y="1148080"/>
                  </a:lnTo>
                  <a:lnTo>
                    <a:pt x="1534668" y="1139190"/>
                  </a:lnTo>
                  <a:lnTo>
                    <a:pt x="48768" y="1139190"/>
                  </a:lnTo>
                  <a:lnTo>
                    <a:pt x="48768" y="49530"/>
                  </a:lnTo>
                  <a:lnTo>
                    <a:pt x="1525524" y="49530"/>
                  </a:lnTo>
                  <a:lnTo>
                    <a:pt x="1525524" y="1138936"/>
                  </a:lnTo>
                  <a:lnTo>
                    <a:pt x="1534668" y="1138936"/>
                  </a:lnTo>
                  <a:lnTo>
                    <a:pt x="1534668" y="49530"/>
                  </a:lnTo>
                  <a:lnTo>
                    <a:pt x="1534668" y="49276"/>
                  </a:lnTo>
                  <a:lnTo>
                    <a:pt x="1534668" y="38100"/>
                  </a:lnTo>
                  <a:close/>
                </a:path>
                <a:path w="1574800" h="1187450">
                  <a:moveTo>
                    <a:pt x="157429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156970"/>
                  </a:lnTo>
                  <a:lnTo>
                    <a:pt x="0" y="1187450"/>
                  </a:lnTo>
                  <a:lnTo>
                    <a:pt x="1574292" y="1187450"/>
                  </a:lnTo>
                  <a:lnTo>
                    <a:pt x="1574292" y="1157224"/>
                  </a:lnTo>
                  <a:lnTo>
                    <a:pt x="1574292" y="1156970"/>
                  </a:lnTo>
                  <a:lnTo>
                    <a:pt x="1574292" y="29464"/>
                  </a:lnTo>
                  <a:lnTo>
                    <a:pt x="1545336" y="29464"/>
                  </a:lnTo>
                  <a:lnTo>
                    <a:pt x="1545336" y="1156970"/>
                  </a:lnTo>
                  <a:lnTo>
                    <a:pt x="28956" y="1156970"/>
                  </a:lnTo>
                  <a:lnTo>
                    <a:pt x="28956" y="29210"/>
                  </a:lnTo>
                  <a:lnTo>
                    <a:pt x="1574292" y="29210"/>
                  </a:lnTo>
                  <a:lnTo>
                    <a:pt x="1574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6523" y="5024628"/>
            <a:ext cx="3477895" cy="1478280"/>
            <a:chOff x="5716523" y="5024628"/>
            <a:chExt cx="3477895" cy="1478280"/>
          </a:xfrm>
        </p:grpSpPr>
        <p:sp>
          <p:nvSpPr>
            <p:cNvPr id="14" name="object 14"/>
            <p:cNvSpPr/>
            <p:nvPr/>
          </p:nvSpPr>
          <p:spPr>
            <a:xfrm>
              <a:off x="5716524" y="5024628"/>
              <a:ext cx="3477895" cy="1478280"/>
            </a:xfrm>
            <a:custGeom>
              <a:avLst/>
              <a:gdLst/>
              <a:ahLst/>
              <a:cxnLst/>
              <a:rect l="l" t="t" r="r" b="b"/>
              <a:pathLst>
                <a:path w="3477895" h="1478279">
                  <a:moveTo>
                    <a:pt x="3477768" y="917448"/>
                  </a:moveTo>
                  <a:lnTo>
                    <a:pt x="3460254" y="872337"/>
                  </a:lnTo>
                  <a:lnTo>
                    <a:pt x="3434257" y="831519"/>
                  </a:lnTo>
                  <a:lnTo>
                    <a:pt x="3401174" y="794232"/>
                  </a:lnTo>
                  <a:lnTo>
                    <a:pt x="3362375" y="759637"/>
                  </a:lnTo>
                  <a:lnTo>
                    <a:pt x="3319272" y="726948"/>
                  </a:lnTo>
                  <a:lnTo>
                    <a:pt x="3342665" y="697128"/>
                  </a:lnTo>
                  <a:lnTo>
                    <a:pt x="3360674" y="667359"/>
                  </a:lnTo>
                  <a:lnTo>
                    <a:pt x="3373450" y="637743"/>
                  </a:lnTo>
                  <a:lnTo>
                    <a:pt x="3381171" y="608393"/>
                  </a:lnTo>
                  <a:lnTo>
                    <a:pt x="3384004" y="579412"/>
                  </a:lnTo>
                  <a:lnTo>
                    <a:pt x="3382111" y="550900"/>
                  </a:lnTo>
                  <a:lnTo>
                    <a:pt x="3364801" y="495744"/>
                  </a:lnTo>
                  <a:lnTo>
                    <a:pt x="3330600" y="443788"/>
                  </a:lnTo>
                  <a:lnTo>
                    <a:pt x="3280829" y="395871"/>
                  </a:lnTo>
                  <a:lnTo>
                    <a:pt x="3216833" y="352869"/>
                  </a:lnTo>
                  <a:lnTo>
                    <a:pt x="3179915" y="333463"/>
                  </a:lnTo>
                  <a:lnTo>
                    <a:pt x="3139935" y="315620"/>
                  </a:lnTo>
                  <a:lnTo>
                    <a:pt x="3097060" y="299427"/>
                  </a:lnTo>
                  <a:lnTo>
                    <a:pt x="3051467" y="285000"/>
                  </a:lnTo>
                  <a:lnTo>
                    <a:pt x="3003321" y="272440"/>
                  </a:lnTo>
                  <a:lnTo>
                    <a:pt x="2952775" y="261848"/>
                  </a:lnTo>
                  <a:lnTo>
                    <a:pt x="2900007" y="253352"/>
                  </a:lnTo>
                  <a:lnTo>
                    <a:pt x="2845181" y="247040"/>
                  </a:lnTo>
                  <a:lnTo>
                    <a:pt x="2788475" y="243027"/>
                  </a:lnTo>
                  <a:lnTo>
                    <a:pt x="2730030" y="241414"/>
                  </a:lnTo>
                  <a:lnTo>
                    <a:pt x="2670048" y="242316"/>
                  </a:lnTo>
                  <a:lnTo>
                    <a:pt x="2648153" y="212293"/>
                  </a:lnTo>
                  <a:lnTo>
                    <a:pt x="2593238" y="157810"/>
                  </a:lnTo>
                  <a:lnTo>
                    <a:pt x="2560155" y="133375"/>
                  </a:lnTo>
                  <a:lnTo>
                    <a:pt x="2523299" y="110832"/>
                  </a:lnTo>
                  <a:lnTo>
                    <a:pt x="2482634" y="90195"/>
                  </a:lnTo>
                  <a:lnTo>
                    <a:pt x="2438146" y="71462"/>
                  </a:lnTo>
                  <a:lnTo>
                    <a:pt x="2389797" y="54660"/>
                  </a:lnTo>
                  <a:lnTo>
                    <a:pt x="2337574" y="39801"/>
                  </a:lnTo>
                  <a:lnTo>
                    <a:pt x="2281453" y="26898"/>
                  </a:lnTo>
                  <a:lnTo>
                    <a:pt x="2221395" y="15951"/>
                  </a:lnTo>
                  <a:lnTo>
                    <a:pt x="2157387" y="6985"/>
                  </a:lnTo>
                  <a:lnTo>
                    <a:pt x="2089404" y="0"/>
                  </a:lnTo>
                  <a:lnTo>
                    <a:pt x="1975104" y="0"/>
                  </a:lnTo>
                  <a:lnTo>
                    <a:pt x="1910384" y="4699"/>
                  </a:lnTo>
                  <a:lnTo>
                    <a:pt x="1849640" y="12166"/>
                  </a:lnTo>
                  <a:lnTo>
                    <a:pt x="1792744" y="22034"/>
                  </a:lnTo>
                  <a:lnTo>
                    <a:pt x="1739544" y="33972"/>
                  </a:lnTo>
                  <a:lnTo>
                    <a:pt x="1689925" y="47637"/>
                  </a:lnTo>
                  <a:lnTo>
                    <a:pt x="1643722" y="62661"/>
                  </a:lnTo>
                  <a:lnTo>
                    <a:pt x="1600809" y="78714"/>
                  </a:lnTo>
                  <a:lnTo>
                    <a:pt x="1561058" y="95440"/>
                  </a:lnTo>
                  <a:lnTo>
                    <a:pt x="1524317" y="112509"/>
                  </a:lnTo>
                  <a:lnTo>
                    <a:pt x="1490472" y="129540"/>
                  </a:lnTo>
                  <a:lnTo>
                    <a:pt x="1437487" y="117576"/>
                  </a:lnTo>
                  <a:lnTo>
                    <a:pt x="1383855" y="107988"/>
                  </a:lnTo>
                  <a:lnTo>
                    <a:pt x="1329804" y="100723"/>
                  </a:lnTo>
                  <a:lnTo>
                    <a:pt x="1275562" y="95732"/>
                  </a:lnTo>
                  <a:lnTo>
                    <a:pt x="1221359" y="92951"/>
                  </a:lnTo>
                  <a:lnTo>
                    <a:pt x="1167409" y="92316"/>
                  </a:lnTo>
                  <a:lnTo>
                    <a:pt x="1113967" y="93764"/>
                  </a:lnTo>
                  <a:lnTo>
                    <a:pt x="1061237" y="97231"/>
                  </a:lnTo>
                  <a:lnTo>
                    <a:pt x="1009472" y="102679"/>
                  </a:lnTo>
                  <a:lnTo>
                    <a:pt x="958875" y="110020"/>
                  </a:lnTo>
                  <a:lnTo>
                    <a:pt x="909688" y="119214"/>
                  </a:lnTo>
                  <a:lnTo>
                    <a:pt x="862152" y="130187"/>
                  </a:lnTo>
                  <a:lnTo>
                    <a:pt x="816470" y="142887"/>
                  </a:lnTo>
                  <a:lnTo>
                    <a:pt x="772896" y="157238"/>
                  </a:lnTo>
                  <a:lnTo>
                    <a:pt x="731647" y="173202"/>
                  </a:lnTo>
                  <a:lnTo>
                    <a:pt x="692950" y="190715"/>
                  </a:lnTo>
                  <a:lnTo>
                    <a:pt x="657034" y="209702"/>
                  </a:lnTo>
                  <a:lnTo>
                    <a:pt x="624128" y="230124"/>
                  </a:lnTo>
                  <a:lnTo>
                    <a:pt x="568274" y="274980"/>
                  </a:lnTo>
                  <a:lnTo>
                    <a:pt x="527215" y="324789"/>
                  </a:lnTo>
                  <a:lnTo>
                    <a:pt x="502793" y="379095"/>
                  </a:lnTo>
                  <a:lnTo>
                    <a:pt x="496824" y="437388"/>
                  </a:lnTo>
                  <a:lnTo>
                    <a:pt x="434784" y="447890"/>
                  </a:lnTo>
                  <a:lnTo>
                    <a:pt x="376707" y="460387"/>
                  </a:lnTo>
                  <a:lnTo>
                    <a:pt x="322592" y="474891"/>
                  </a:lnTo>
                  <a:lnTo>
                    <a:pt x="272427" y="491388"/>
                  </a:lnTo>
                  <a:lnTo>
                    <a:pt x="226237" y="509892"/>
                  </a:lnTo>
                  <a:lnTo>
                    <a:pt x="184010" y="530402"/>
                  </a:lnTo>
                  <a:lnTo>
                    <a:pt x="145770" y="552907"/>
                  </a:lnTo>
                  <a:lnTo>
                    <a:pt x="111506" y="577418"/>
                  </a:lnTo>
                  <a:lnTo>
                    <a:pt x="81216" y="603935"/>
                  </a:lnTo>
                  <a:lnTo>
                    <a:pt x="54914" y="632447"/>
                  </a:lnTo>
                  <a:lnTo>
                    <a:pt x="14300" y="695477"/>
                  </a:lnTo>
                  <a:lnTo>
                    <a:pt x="0" y="729996"/>
                  </a:lnTo>
                  <a:lnTo>
                    <a:pt x="0" y="798576"/>
                  </a:lnTo>
                  <a:lnTo>
                    <a:pt x="14478" y="836117"/>
                  </a:lnTo>
                  <a:lnTo>
                    <a:pt x="34201" y="871067"/>
                  </a:lnTo>
                  <a:lnTo>
                    <a:pt x="59004" y="903503"/>
                  </a:lnTo>
                  <a:lnTo>
                    <a:pt x="88722" y="933488"/>
                  </a:lnTo>
                  <a:lnTo>
                    <a:pt x="123215" y="961097"/>
                  </a:lnTo>
                  <a:lnTo>
                    <a:pt x="162306" y="986409"/>
                  </a:lnTo>
                  <a:lnTo>
                    <a:pt x="205828" y="1009510"/>
                  </a:lnTo>
                  <a:lnTo>
                    <a:pt x="253657" y="1030452"/>
                  </a:lnTo>
                  <a:lnTo>
                    <a:pt x="305600" y="1049324"/>
                  </a:lnTo>
                  <a:lnTo>
                    <a:pt x="361518" y="1066203"/>
                  </a:lnTo>
                  <a:lnTo>
                    <a:pt x="421246" y="1081151"/>
                  </a:lnTo>
                  <a:lnTo>
                    <a:pt x="484632" y="1094244"/>
                  </a:lnTo>
                  <a:lnTo>
                    <a:pt x="488073" y="1128496"/>
                  </a:lnTo>
                  <a:lnTo>
                    <a:pt x="509155" y="1193482"/>
                  </a:lnTo>
                  <a:lnTo>
                    <a:pt x="548246" y="1253083"/>
                  </a:lnTo>
                  <a:lnTo>
                    <a:pt x="604253" y="1306499"/>
                  </a:lnTo>
                  <a:lnTo>
                    <a:pt x="638251" y="1330642"/>
                  </a:lnTo>
                  <a:lnTo>
                    <a:pt x="676084" y="1352931"/>
                  </a:lnTo>
                  <a:lnTo>
                    <a:pt x="717588" y="1373289"/>
                  </a:lnTo>
                  <a:lnTo>
                    <a:pt x="762635" y="1391577"/>
                  </a:lnTo>
                  <a:lnTo>
                    <a:pt x="811098" y="1407731"/>
                  </a:lnTo>
                  <a:lnTo>
                    <a:pt x="862838" y="1421638"/>
                  </a:lnTo>
                  <a:lnTo>
                    <a:pt x="917714" y="1433182"/>
                  </a:lnTo>
                  <a:lnTo>
                    <a:pt x="975588" y="1442288"/>
                  </a:lnTo>
                  <a:lnTo>
                    <a:pt x="1036320" y="1448841"/>
                  </a:lnTo>
                  <a:lnTo>
                    <a:pt x="1099794" y="1452753"/>
                  </a:lnTo>
                  <a:lnTo>
                    <a:pt x="1165860" y="1453896"/>
                  </a:lnTo>
                  <a:lnTo>
                    <a:pt x="1229093" y="1452511"/>
                  </a:lnTo>
                  <a:lnTo>
                    <a:pt x="1287754" y="1448523"/>
                  </a:lnTo>
                  <a:lnTo>
                    <a:pt x="1342364" y="1442173"/>
                  </a:lnTo>
                  <a:lnTo>
                    <a:pt x="1393494" y="1433703"/>
                  </a:lnTo>
                  <a:lnTo>
                    <a:pt x="1441704" y="1423390"/>
                  </a:lnTo>
                  <a:lnTo>
                    <a:pt x="1487538" y="1411465"/>
                  </a:lnTo>
                  <a:lnTo>
                    <a:pt x="1531543" y="1398181"/>
                  </a:lnTo>
                  <a:lnTo>
                    <a:pt x="1574292" y="1383792"/>
                  </a:lnTo>
                  <a:lnTo>
                    <a:pt x="1614576" y="1401038"/>
                  </a:lnTo>
                  <a:lnTo>
                    <a:pt x="1656842" y="1417180"/>
                  </a:lnTo>
                  <a:lnTo>
                    <a:pt x="1701507" y="1431963"/>
                  </a:lnTo>
                  <a:lnTo>
                    <a:pt x="1748980" y="1445133"/>
                  </a:lnTo>
                  <a:lnTo>
                    <a:pt x="1799653" y="1456461"/>
                  </a:lnTo>
                  <a:lnTo>
                    <a:pt x="1853958" y="1465668"/>
                  </a:lnTo>
                  <a:lnTo>
                    <a:pt x="1912302" y="1472514"/>
                  </a:lnTo>
                  <a:lnTo>
                    <a:pt x="1975104" y="1476756"/>
                  </a:lnTo>
                  <a:lnTo>
                    <a:pt x="2045436" y="1477670"/>
                  </a:lnTo>
                  <a:lnTo>
                    <a:pt x="2112149" y="1475320"/>
                  </a:lnTo>
                  <a:lnTo>
                    <a:pt x="2175281" y="1469961"/>
                  </a:lnTo>
                  <a:lnTo>
                    <a:pt x="2234908" y="1461846"/>
                  </a:lnTo>
                  <a:lnTo>
                    <a:pt x="2291067" y="1451229"/>
                  </a:lnTo>
                  <a:lnTo>
                    <a:pt x="2343835" y="1438338"/>
                  </a:lnTo>
                  <a:lnTo>
                    <a:pt x="2393251" y="1423416"/>
                  </a:lnTo>
                  <a:lnTo>
                    <a:pt x="2439365" y="1406740"/>
                  </a:lnTo>
                  <a:lnTo>
                    <a:pt x="2482265" y="1388529"/>
                  </a:lnTo>
                  <a:lnTo>
                    <a:pt x="2521978" y="1369034"/>
                  </a:lnTo>
                  <a:lnTo>
                    <a:pt x="2558580" y="1348511"/>
                  </a:lnTo>
                  <a:lnTo>
                    <a:pt x="2592120" y="1327200"/>
                  </a:lnTo>
                  <a:lnTo>
                    <a:pt x="2650236" y="1283208"/>
                  </a:lnTo>
                  <a:lnTo>
                    <a:pt x="2719717" y="1287424"/>
                  </a:lnTo>
                  <a:lnTo>
                    <a:pt x="2786430" y="1289126"/>
                  </a:lnTo>
                  <a:lnTo>
                    <a:pt x="2850350" y="1288415"/>
                  </a:lnTo>
                  <a:lnTo>
                    <a:pt x="2911424" y="1285354"/>
                  </a:lnTo>
                  <a:lnTo>
                    <a:pt x="2969628" y="1280045"/>
                  </a:lnTo>
                  <a:lnTo>
                    <a:pt x="3024936" y="1272552"/>
                  </a:lnTo>
                  <a:lnTo>
                    <a:pt x="3077324" y="1262964"/>
                  </a:lnTo>
                  <a:lnTo>
                    <a:pt x="3126740" y="1251369"/>
                  </a:lnTo>
                  <a:lnTo>
                    <a:pt x="3173171" y="1237830"/>
                  </a:lnTo>
                  <a:lnTo>
                    <a:pt x="3216592" y="1222438"/>
                  </a:lnTo>
                  <a:lnTo>
                    <a:pt x="3256940" y="1205280"/>
                  </a:lnTo>
                  <a:lnTo>
                    <a:pt x="3294227" y="1186434"/>
                  </a:lnTo>
                  <a:lnTo>
                    <a:pt x="3328390" y="1165974"/>
                  </a:lnTo>
                  <a:lnTo>
                    <a:pt x="3387255" y="1120546"/>
                  </a:lnTo>
                  <a:lnTo>
                    <a:pt x="3433292" y="1069670"/>
                  </a:lnTo>
                  <a:lnTo>
                    <a:pt x="3466261" y="1013968"/>
                  </a:lnTo>
                  <a:lnTo>
                    <a:pt x="3477768" y="984504"/>
                  </a:lnTo>
                  <a:lnTo>
                    <a:pt x="3477768" y="91744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8631" y="5070348"/>
              <a:ext cx="3275329" cy="1386840"/>
            </a:xfrm>
            <a:custGeom>
              <a:avLst/>
              <a:gdLst/>
              <a:ahLst/>
              <a:cxnLst/>
              <a:rect l="l" t="t" r="r" b="b"/>
              <a:pathLst>
                <a:path w="3275329" h="1386839">
                  <a:moveTo>
                    <a:pt x="1818132" y="1524"/>
                  </a:moveTo>
                  <a:lnTo>
                    <a:pt x="1807464" y="3047"/>
                  </a:lnTo>
                  <a:lnTo>
                    <a:pt x="1808770" y="21335"/>
                  </a:lnTo>
                  <a:lnTo>
                    <a:pt x="1808861" y="22606"/>
                  </a:lnTo>
                  <a:lnTo>
                    <a:pt x="1808988" y="24383"/>
                  </a:lnTo>
                  <a:lnTo>
                    <a:pt x="1819662" y="22953"/>
                  </a:lnTo>
                  <a:lnTo>
                    <a:pt x="1818240" y="3047"/>
                  </a:lnTo>
                  <a:lnTo>
                    <a:pt x="1818132" y="1524"/>
                  </a:lnTo>
                  <a:close/>
                </a:path>
                <a:path w="3275329" h="1386839">
                  <a:moveTo>
                    <a:pt x="1818350" y="3047"/>
                  </a:moveTo>
                  <a:lnTo>
                    <a:pt x="1819547" y="21335"/>
                  </a:lnTo>
                  <a:lnTo>
                    <a:pt x="1819662" y="22953"/>
                  </a:lnTo>
                  <a:lnTo>
                    <a:pt x="1818341" y="22953"/>
                  </a:lnTo>
                  <a:lnTo>
                    <a:pt x="1823211" y="22606"/>
                  </a:lnTo>
                  <a:lnTo>
                    <a:pt x="1821151" y="22606"/>
                  </a:lnTo>
                  <a:lnTo>
                    <a:pt x="1818350" y="3047"/>
                  </a:lnTo>
                  <a:close/>
                </a:path>
                <a:path w="3275329" h="1386839">
                  <a:moveTo>
                    <a:pt x="1823211" y="22606"/>
                  </a:moveTo>
                  <a:lnTo>
                    <a:pt x="1818341" y="22953"/>
                  </a:lnTo>
                  <a:lnTo>
                    <a:pt x="1819662" y="22953"/>
                  </a:lnTo>
                  <a:lnTo>
                    <a:pt x="1823211" y="22606"/>
                  </a:lnTo>
                  <a:close/>
                </a:path>
                <a:path w="3275329" h="1386839">
                  <a:moveTo>
                    <a:pt x="1839467" y="0"/>
                  </a:moveTo>
                  <a:lnTo>
                    <a:pt x="1818132" y="1524"/>
                  </a:lnTo>
                  <a:lnTo>
                    <a:pt x="1821151" y="22606"/>
                  </a:lnTo>
                  <a:lnTo>
                    <a:pt x="1823211" y="22606"/>
                  </a:lnTo>
                  <a:lnTo>
                    <a:pt x="1840991" y="21335"/>
                  </a:lnTo>
                  <a:lnTo>
                    <a:pt x="1839685" y="3047"/>
                  </a:lnTo>
                  <a:lnTo>
                    <a:pt x="1839576" y="1524"/>
                  </a:lnTo>
                  <a:lnTo>
                    <a:pt x="1839467" y="0"/>
                  </a:lnTo>
                  <a:close/>
                </a:path>
                <a:path w="3275329" h="1386839">
                  <a:moveTo>
                    <a:pt x="1882139" y="0"/>
                  </a:moveTo>
                  <a:lnTo>
                    <a:pt x="1860803" y="0"/>
                  </a:lnTo>
                  <a:lnTo>
                    <a:pt x="1860803" y="19812"/>
                  </a:lnTo>
                  <a:lnTo>
                    <a:pt x="1882139" y="19812"/>
                  </a:lnTo>
                  <a:lnTo>
                    <a:pt x="1882139" y="0"/>
                  </a:lnTo>
                  <a:close/>
                </a:path>
                <a:path w="3275329" h="1386839">
                  <a:moveTo>
                    <a:pt x="1924812" y="0"/>
                  </a:moveTo>
                  <a:lnTo>
                    <a:pt x="1903475" y="0"/>
                  </a:lnTo>
                  <a:lnTo>
                    <a:pt x="1903475" y="19812"/>
                  </a:lnTo>
                  <a:lnTo>
                    <a:pt x="1924812" y="19812"/>
                  </a:lnTo>
                  <a:lnTo>
                    <a:pt x="1924812" y="0"/>
                  </a:lnTo>
                  <a:close/>
                </a:path>
                <a:path w="3275329" h="1386839">
                  <a:moveTo>
                    <a:pt x="1967484" y="0"/>
                  </a:moveTo>
                  <a:lnTo>
                    <a:pt x="1944623" y="0"/>
                  </a:lnTo>
                  <a:lnTo>
                    <a:pt x="1944623" y="19812"/>
                  </a:lnTo>
                  <a:lnTo>
                    <a:pt x="1965960" y="19812"/>
                  </a:lnTo>
                  <a:lnTo>
                    <a:pt x="1967484" y="0"/>
                  </a:lnTo>
                  <a:close/>
                </a:path>
                <a:path w="3275329" h="1386839">
                  <a:moveTo>
                    <a:pt x="1991867" y="1524"/>
                  </a:moveTo>
                  <a:lnTo>
                    <a:pt x="1987295" y="1524"/>
                  </a:lnTo>
                  <a:lnTo>
                    <a:pt x="1985771" y="22859"/>
                  </a:lnTo>
                  <a:lnTo>
                    <a:pt x="1990343" y="22859"/>
                  </a:lnTo>
                  <a:lnTo>
                    <a:pt x="2007108" y="24383"/>
                  </a:lnTo>
                  <a:lnTo>
                    <a:pt x="2008632" y="3047"/>
                  </a:lnTo>
                  <a:lnTo>
                    <a:pt x="1991867" y="1524"/>
                  </a:lnTo>
                  <a:close/>
                </a:path>
                <a:path w="3275329" h="1386839">
                  <a:moveTo>
                    <a:pt x="2029967" y="6095"/>
                  </a:moveTo>
                  <a:lnTo>
                    <a:pt x="2026919" y="25907"/>
                  </a:lnTo>
                  <a:lnTo>
                    <a:pt x="2040636" y="27431"/>
                  </a:lnTo>
                  <a:lnTo>
                    <a:pt x="2048256" y="28956"/>
                  </a:lnTo>
                  <a:lnTo>
                    <a:pt x="2051303" y="7619"/>
                  </a:lnTo>
                  <a:lnTo>
                    <a:pt x="2043684" y="7619"/>
                  </a:lnTo>
                  <a:lnTo>
                    <a:pt x="2029967" y="6095"/>
                  </a:lnTo>
                  <a:close/>
                </a:path>
                <a:path w="3275329" h="1386839">
                  <a:moveTo>
                    <a:pt x="2071115" y="10668"/>
                  </a:moveTo>
                  <a:lnTo>
                    <a:pt x="2068067" y="32003"/>
                  </a:lnTo>
                  <a:lnTo>
                    <a:pt x="2089403" y="35051"/>
                  </a:lnTo>
                  <a:lnTo>
                    <a:pt x="2092451" y="13715"/>
                  </a:lnTo>
                  <a:lnTo>
                    <a:pt x="2071115" y="10668"/>
                  </a:lnTo>
                  <a:close/>
                </a:path>
                <a:path w="3275329" h="1386839">
                  <a:moveTo>
                    <a:pt x="2115312" y="18287"/>
                  </a:moveTo>
                  <a:lnTo>
                    <a:pt x="2113788" y="18287"/>
                  </a:lnTo>
                  <a:lnTo>
                    <a:pt x="2109216" y="38100"/>
                  </a:lnTo>
                  <a:lnTo>
                    <a:pt x="2112264" y="38100"/>
                  </a:lnTo>
                  <a:lnTo>
                    <a:pt x="2130551" y="42671"/>
                  </a:lnTo>
                  <a:lnTo>
                    <a:pt x="2133599" y="21335"/>
                  </a:lnTo>
                  <a:lnTo>
                    <a:pt x="2115312" y="18287"/>
                  </a:lnTo>
                  <a:close/>
                </a:path>
                <a:path w="3275329" h="1386839">
                  <a:moveTo>
                    <a:pt x="2161032" y="25907"/>
                  </a:moveTo>
                  <a:lnTo>
                    <a:pt x="2154936" y="25907"/>
                  </a:lnTo>
                  <a:lnTo>
                    <a:pt x="2150364" y="45719"/>
                  </a:lnTo>
                  <a:lnTo>
                    <a:pt x="2156460" y="47243"/>
                  </a:lnTo>
                  <a:lnTo>
                    <a:pt x="2171699" y="50291"/>
                  </a:lnTo>
                  <a:lnTo>
                    <a:pt x="2176271" y="30479"/>
                  </a:lnTo>
                  <a:lnTo>
                    <a:pt x="2161032" y="25907"/>
                  </a:lnTo>
                  <a:close/>
                </a:path>
                <a:path w="3275329" h="1386839">
                  <a:moveTo>
                    <a:pt x="2196084" y="35051"/>
                  </a:moveTo>
                  <a:lnTo>
                    <a:pt x="2191512" y="54863"/>
                  </a:lnTo>
                  <a:lnTo>
                    <a:pt x="2197608" y="56387"/>
                  </a:lnTo>
                  <a:lnTo>
                    <a:pt x="2211323" y="60959"/>
                  </a:lnTo>
                  <a:lnTo>
                    <a:pt x="2215895" y="39624"/>
                  </a:lnTo>
                  <a:lnTo>
                    <a:pt x="2202179" y="36575"/>
                  </a:lnTo>
                  <a:lnTo>
                    <a:pt x="2196084" y="35051"/>
                  </a:lnTo>
                  <a:close/>
                </a:path>
                <a:path w="3275329" h="1386839">
                  <a:moveTo>
                    <a:pt x="2252354" y="67056"/>
                  </a:moveTo>
                  <a:lnTo>
                    <a:pt x="2237232" y="67056"/>
                  </a:lnTo>
                  <a:lnTo>
                    <a:pt x="2250947" y="71627"/>
                  </a:lnTo>
                  <a:lnTo>
                    <a:pt x="2252354" y="67056"/>
                  </a:lnTo>
                  <a:close/>
                </a:path>
                <a:path w="3275329" h="1386839">
                  <a:moveTo>
                    <a:pt x="2237232" y="45719"/>
                  </a:moveTo>
                  <a:lnTo>
                    <a:pt x="2231136" y="65531"/>
                  </a:lnTo>
                  <a:lnTo>
                    <a:pt x="2237232" y="68579"/>
                  </a:lnTo>
                  <a:lnTo>
                    <a:pt x="2237232" y="67056"/>
                  </a:lnTo>
                  <a:lnTo>
                    <a:pt x="2252354" y="67056"/>
                  </a:lnTo>
                  <a:lnTo>
                    <a:pt x="2257043" y="51815"/>
                  </a:lnTo>
                  <a:lnTo>
                    <a:pt x="2243327" y="47243"/>
                  </a:lnTo>
                  <a:lnTo>
                    <a:pt x="2237232" y="45719"/>
                  </a:lnTo>
                  <a:close/>
                </a:path>
                <a:path w="3275329" h="1386839">
                  <a:moveTo>
                    <a:pt x="2281427" y="59435"/>
                  </a:moveTo>
                  <a:lnTo>
                    <a:pt x="2276856" y="59435"/>
                  </a:lnTo>
                  <a:lnTo>
                    <a:pt x="2270760" y="79247"/>
                  </a:lnTo>
                  <a:lnTo>
                    <a:pt x="2273808" y="79247"/>
                  </a:lnTo>
                  <a:lnTo>
                    <a:pt x="2290571" y="85343"/>
                  </a:lnTo>
                  <a:lnTo>
                    <a:pt x="2296667" y="65531"/>
                  </a:lnTo>
                  <a:lnTo>
                    <a:pt x="2281427" y="59435"/>
                  </a:lnTo>
                  <a:close/>
                </a:path>
                <a:path w="3275329" h="1386839">
                  <a:moveTo>
                    <a:pt x="2318003" y="74675"/>
                  </a:moveTo>
                  <a:lnTo>
                    <a:pt x="2308860" y="92963"/>
                  </a:lnTo>
                  <a:lnTo>
                    <a:pt x="2324099" y="100583"/>
                  </a:lnTo>
                  <a:lnTo>
                    <a:pt x="2328671" y="102107"/>
                  </a:lnTo>
                  <a:lnTo>
                    <a:pt x="2336291" y="82295"/>
                  </a:lnTo>
                  <a:lnTo>
                    <a:pt x="2333243" y="80771"/>
                  </a:lnTo>
                  <a:lnTo>
                    <a:pt x="2318003" y="74675"/>
                  </a:lnTo>
                  <a:close/>
                </a:path>
                <a:path w="3275329" h="1386839">
                  <a:moveTo>
                    <a:pt x="2368295" y="114300"/>
                  </a:moveTo>
                  <a:lnTo>
                    <a:pt x="2354579" y="114300"/>
                  </a:lnTo>
                  <a:lnTo>
                    <a:pt x="2365247" y="120395"/>
                  </a:lnTo>
                  <a:lnTo>
                    <a:pt x="2368295" y="114300"/>
                  </a:lnTo>
                  <a:close/>
                </a:path>
                <a:path w="3275329" h="1386839">
                  <a:moveTo>
                    <a:pt x="2356103" y="91439"/>
                  </a:moveTo>
                  <a:lnTo>
                    <a:pt x="2346960" y="111251"/>
                  </a:lnTo>
                  <a:lnTo>
                    <a:pt x="2356103" y="115824"/>
                  </a:lnTo>
                  <a:lnTo>
                    <a:pt x="2354579" y="114300"/>
                  </a:lnTo>
                  <a:lnTo>
                    <a:pt x="2368295" y="114300"/>
                  </a:lnTo>
                  <a:lnTo>
                    <a:pt x="2374391" y="102107"/>
                  </a:lnTo>
                  <a:lnTo>
                    <a:pt x="2365247" y="96012"/>
                  </a:lnTo>
                  <a:lnTo>
                    <a:pt x="2356103" y="91439"/>
                  </a:lnTo>
                  <a:close/>
                </a:path>
                <a:path w="3275329" h="1386839">
                  <a:moveTo>
                    <a:pt x="2394203" y="112775"/>
                  </a:moveTo>
                  <a:lnTo>
                    <a:pt x="2392679" y="112775"/>
                  </a:lnTo>
                  <a:lnTo>
                    <a:pt x="2382012" y="131063"/>
                  </a:lnTo>
                  <a:lnTo>
                    <a:pt x="2383536" y="131063"/>
                  </a:lnTo>
                  <a:lnTo>
                    <a:pt x="2397251" y="140207"/>
                  </a:lnTo>
                  <a:lnTo>
                    <a:pt x="2400299" y="141731"/>
                  </a:lnTo>
                  <a:lnTo>
                    <a:pt x="2410967" y="123443"/>
                  </a:lnTo>
                  <a:lnTo>
                    <a:pt x="2409443" y="121919"/>
                  </a:lnTo>
                  <a:lnTo>
                    <a:pt x="2394203" y="112775"/>
                  </a:lnTo>
                  <a:close/>
                </a:path>
                <a:path w="3275329" h="1386839">
                  <a:moveTo>
                    <a:pt x="2429256" y="137159"/>
                  </a:moveTo>
                  <a:lnTo>
                    <a:pt x="2417064" y="153924"/>
                  </a:lnTo>
                  <a:lnTo>
                    <a:pt x="2421636" y="156971"/>
                  </a:lnTo>
                  <a:lnTo>
                    <a:pt x="2432303" y="166115"/>
                  </a:lnTo>
                  <a:lnTo>
                    <a:pt x="2446019" y="149351"/>
                  </a:lnTo>
                  <a:lnTo>
                    <a:pt x="2435351" y="140207"/>
                  </a:lnTo>
                  <a:lnTo>
                    <a:pt x="2429256" y="137159"/>
                  </a:lnTo>
                  <a:close/>
                </a:path>
                <a:path w="3275329" h="1386839">
                  <a:moveTo>
                    <a:pt x="2462784" y="164591"/>
                  </a:moveTo>
                  <a:lnTo>
                    <a:pt x="2447543" y="179831"/>
                  </a:lnTo>
                  <a:lnTo>
                    <a:pt x="2455164" y="185927"/>
                  </a:lnTo>
                  <a:lnTo>
                    <a:pt x="2462784" y="193547"/>
                  </a:lnTo>
                  <a:lnTo>
                    <a:pt x="2478023" y="178307"/>
                  </a:lnTo>
                  <a:lnTo>
                    <a:pt x="2468879" y="170687"/>
                  </a:lnTo>
                  <a:lnTo>
                    <a:pt x="2462784" y="164591"/>
                  </a:lnTo>
                  <a:close/>
                </a:path>
                <a:path w="3275329" h="1386839">
                  <a:moveTo>
                    <a:pt x="2491740" y="195071"/>
                  </a:moveTo>
                  <a:lnTo>
                    <a:pt x="2476499" y="208787"/>
                  </a:lnTo>
                  <a:lnTo>
                    <a:pt x="2488691" y="224027"/>
                  </a:lnTo>
                  <a:lnTo>
                    <a:pt x="2505456" y="211835"/>
                  </a:lnTo>
                  <a:lnTo>
                    <a:pt x="2499360" y="204215"/>
                  </a:lnTo>
                  <a:lnTo>
                    <a:pt x="2491740" y="195071"/>
                  </a:lnTo>
                  <a:close/>
                </a:path>
                <a:path w="3275329" h="1386839">
                  <a:moveTo>
                    <a:pt x="2531364" y="222503"/>
                  </a:moveTo>
                  <a:lnTo>
                    <a:pt x="2510027" y="222503"/>
                  </a:lnTo>
                  <a:lnTo>
                    <a:pt x="2510027" y="243839"/>
                  </a:lnTo>
                  <a:lnTo>
                    <a:pt x="2531364" y="243839"/>
                  </a:lnTo>
                  <a:lnTo>
                    <a:pt x="2531364" y="222503"/>
                  </a:lnTo>
                  <a:close/>
                </a:path>
                <a:path w="3275329" h="1386839">
                  <a:moveTo>
                    <a:pt x="2572512" y="222503"/>
                  </a:moveTo>
                  <a:lnTo>
                    <a:pt x="2552699" y="222503"/>
                  </a:lnTo>
                  <a:lnTo>
                    <a:pt x="2551175" y="242315"/>
                  </a:lnTo>
                  <a:lnTo>
                    <a:pt x="2572512" y="242315"/>
                  </a:lnTo>
                  <a:lnTo>
                    <a:pt x="2572512" y="222503"/>
                  </a:lnTo>
                  <a:close/>
                </a:path>
                <a:path w="3275329" h="1386839">
                  <a:moveTo>
                    <a:pt x="2595371" y="222503"/>
                  </a:moveTo>
                  <a:lnTo>
                    <a:pt x="2593847" y="222503"/>
                  </a:lnTo>
                  <a:lnTo>
                    <a:pt x="2593847" y="243839"/>
                  </a:lnTo>
                  <a:lnTo>
                    <a:pt x="2613660" y="243839"/>
                  </a:lnTo>
                  <a:lnTo>
                    <a:pt x="2615184" y="224027"/>
                  </a:lnTo>
                  <a:lnTo>
                    <a:pt x="2595371" y="222503"/>
                  </a:lnTo>
                  <a:close/>
                </a:path>
                <a:path w="3275329" h="1386839">
                  <a:moveTo>
                    <a:pt x="2636519" y="224027"/>
                  </a:moveTo>
                  <a:lnTo>
                    <a:pt x="2634995" y="245363"/>
                  </a:lnTo>
                  <a:lnTo>
                    <a:pt x="2656332" y="246887"/>
                  </a:lnTo>
                  <a:lnTo>
                    <a:pt x="2657856" y="225551"/>
                  </a:lnTo>
                  <a:lnTo>
                    <a:pt x="2636519" y="224027"/>
                  </a:lnTo>
                  <a:close/>
                </a:path>
                <a:path w="3275329" h="1386839">
                  <a:moveTo>
                    <a:pt x="2679191" y="227075"/>
                  </a:moveTo>
                  <a:lnTo>
                    <a:pt x="2677667" y="227075"/>
                  </a:lnTo>
                  <a:lnTo>
                    <a:pt x="2676143" y="248412"/>
                  </a:lnTo>
                  <a:lnTo>
                    <a:pt x="2697479" y="251459"/>
                  </a:lnTo>
                  <a:lnTo>
                    <a:pt x="2699003" y="230124"/>
                  </a:lnTo>
                  <a:lnTo>
                    <a:pt x="2679191" y="227075"/>
                  </a:lnTo>
                  <a:close/>
                </a:path>
                <a:path w="3275329" h="1386839">
                  <a:moveTo>
                    <a:pt x="2720340" y="233171"/>
                  </a:moveTo>
                  <a:lnTo>
                    <a:pt x="2717291" y="252983"/>
                  </a:lnTo>
                  <a:lnTo>
                    <a:pt x="2738627" y="256031"/>
                  </a:lnTo>
                  <a:lnTo>
                    <a:pt x="2741675" y="236219"/>
                  </a:lnTo>
                  <a:lnTo>
                    <a:pt x="2720340" y="233171"/>
                  </a:lnTo>
                  <a:close/>
                </a:path>
                <a:path w="3275329" h="1386839">
                  <a:moveTo>
                    <a:pt x="2763012" y="239268"/>
                  </a:moveTo>
                  <a:lnTo>
                    <a:pt x="2758440" y="259079"/>
                  </a:lnTo>
                  <a:lnTo>
                    <a:pt x="2779775" y="263651"/>
                  </a:lnTo>
                  <a:lnTo>
                    <a:pt x="2782823" y="242315"/>
                  </a:lnTo>
                  <a:lnTo>
                    <a:pt x="2763012" y="239268"/>
                  </a:lnTo>
                  <a:close/>
                </a:path>
                <a:path w="3275329" h="1386839">
                  <a:moveTo>
                    <a:pt x="2804160" y="246887"/>
                  </a:moveTo>
                  <a:lnTo>
                    <a:pt x="2799588" y="268224"/>
                  </a:lnTo>
                  <a:lnTo>
                    <a:pt x="2819399" y="272795"/>
                  </a:lnTo>
                  <a:lnTo>
                    <a:pt x="2823971" y="251459"/>
                  </a:lnTo>
                  <a:lnTo>
                    <a:pt x="2804160" y="246887"/>
                  </a:lnTo>
                  <a:close/>
                </a:path>
                <a:path w="3275329" h="1386839">
                  <a:moveTo>
                    <a:pt x="2845308" y="257556"/>
                  </a:moveTo>
                  <a:lnTo>
                    <a:pt x="2839212" y="277368"/>
                  </a:lnTo>
                  <a:lnTo>
                    <a:pt x="2860547" y="281939"/>
                  </a:lnTo>
                  <a:lnTo>
                    <a:pt x="2865119" y="262127"/>
                  </a:lnTo>
                  <a:lnTo>
                    <a:pt x="2845308" y="257556"/>
                  </a:lnTo>
                  <a:close/>
                </a:path>
                <a:path w="3275329" h="1386839">
                  <a:moveTo>
                    <a:pt x="2886456" y="268224"/>
                  </a:moveTo>
                  <a:lnTo>
                    <a:pt x="2880360" y="288035"/>
                  </a:lnTo>
                  <a:lnTo>
                    <a:pt x="2895599" y="294131"/>
                  </a:lnTo>
                  <a:lnTo>
                    <a:pt x="2898647" y="294131"/>
                  </a:lnTo>
                  <a:lnTo>
                    <a:pt x="2906267" y="274319"/>
                  </a:lnTo>
                  <a:lnTo>
                    <a:pt x="2901695" y="274319"/>
                  </a:lnTo>
                  <a:lnTo>
                    <a:pt x="2886456" y="268224"/>
                  </a:lnTo>
                  <a:close/>
                </a:path>
                <a:path w="3275329" h="1386839">
                  <a:moveTo>
                    <a:pt x="2926079" y="281939"/>
                  </a:moveTo>
                  <a:lnTo>
                    <a:pt x="2918460" y="301751"/>
                  </a:lnTo>
                  <a:lnTo>
                    <a:pt x="2927603" y="304800"/>
                  </a:lnTo>
                  <a:lnTo>
                    <a:pt x="2938271" y="309371"/>
                  </a:lnTo>
                  <a:lnTo>
                    <a:pt x="2945891" y="289559"/>
                  </a:lnTo>
                  <a:lnTo>
                    <a:pt x="2935223" y="284988"/>
                  </a:lnTo>
                  <a:lnTo>
                    <a:pt x="2926079" y="281939"/>
                  </a:lnTo>
                  <a:close/>
                </a:path>
                <a:path w="3275329" h="1386839">
                  <a:moveTo>
                    <a:pt x="2965703" y="297179"/>
                  </a:moveTo>
                  <a:lnTo>
                    <a:pt x="2956560" y="316991"/>
                  </a:lnTo>
                  <a:lnTo>
                    <a:pt x="2976371" y="326135"/>
                  </a:lnTo>
                  <a:lnTo>
                    <a:pt x="2985516" y="306324"/>
                  </a:lnTo>
                  <a:lnTo>
                    <a:pt x="2965703" y="297179"/>
                  </a:lnTo>
                  <a:close/>
                </a:path>
                <a:path w="3275329" h="1386839">
                  <a:moveTo>
                    <a:pt x="3003803" y="315468"/>
                  </a:moveTo>
                  <a:lnTo>
                    <a:pt x="2994660" y="333756"/>
                  </a:lnTo>
                  <a:lnTo>
                    <a:pt x="3012947" y="344424"/>
                  </a:lnTo>
                  <a:lnTo>
                    <a:pt x="3011423" y="342900"/>
                  </a:lnTo>
                  <a:lnTo>
                    <a:pt x="3013837" y="342900"/>
                  </a:lnTo>
                  <a:lnTo>
                    <a:pt x="3023616" y="326135"/>
                  </a:lnTo>
                  <a:lnTo>
                    <a:pt x="3022091" y="324612"/>
                  </a:lnTo>
                  <a:lnTo>
                    <a:pt x="3003803" y="315468"/>
                  </a:lnTo>
                  <a:close/>
                </a:path>
                <a:path w="3275329" h="1386839">
                  <a:moveTo>
                    <a:pt x="3013837" y="342900"/>
                  </a:moveTo>
                  <a:lnTo>
                    <a:pt x="3011423" y="342900"/>
                  </a:lnTo>
                  <a:lnTo>
                    <a:pt x="3012947" y="344424"/>
                  </a:lnTo>
                  <a:lnTo>
                    <a:pt x="3013837" y="342900"/>
                  </a:lnTo>
                  <a:close/>
                </a:path>
                <a:path w="3275329" h="1386839">
                  <a:moveTo>
                    <a:pt x="3041903" y="336803"/>
                  </a:moveTo>
                  <a:lnTo>
                    <a:pt x="3031236" y="355091"/>
                  </a:lnTo>
                  <a:lnTo>
                    <a:pt x="3037332" y="358139"/>
                  </a:lnTo>
                  <a:lnTo>
                    <a:pt x="3035808" y="358139"/>
                  </a:lnTo>
                  <a:lnTo>
                    <a:pt x="3047999" y="365759"/>
                  </a:lnTo>
                  <a:lnTo>
                    <a:pt x="3058667" y="348995"/>
                  </a:lnTo>
                  <a:lnTo>
                    <a:pt x="3047999" y="339851"/>
                  </a:lnTo>
                  <a:lnTo>
                    <a:pt x="3041903" y="336803"/>
                  </a:lnTo>
                  <a:close/>
                </a:path>
                <a:path w="3275329" h="1386839">
                  <a:moveTo>
                    <a:pt x="3076956" y="361188"/>
                  </a:moveTo>
                  <a:lnTo>
                    <a:pt x="3064764" y="377951"/>
                  </a:lnTo>
                  <a:lnTo>
                    <a:pt x="3080003" y="390144"/>
                  </a:lnTo>
                  <a:lnTo>
                    <a:pt x="3080003" y="388619"/>
                  </a:lnTo>
                  <a:lnTo>
                    <a:pt x="3081375" y="388619"/>
                  </a:lnTo>
                  <a:lnTo>
                    <a:pt x="3093719" y="374903"/>
                  </a:lnTo>
                  <a:lnTo>
                    <a:pt x="3093719" y="373379"/>
                  </a:lnTo>
                  <a:lnTo>
                    <a:pt x="3076956" y="361188"/>
                  </a:lnTo>
                  <a:close/>
                </a:path>
                <a:path w="3275329" h="1386839">
                  <a:moveTo>
                    <a:pt x="3081375" y="388619"/>
                  </a:moveTo>
                  <a:lnTo>
                    <a:pt x="3080003" y="388619"/>
                  </a:lnTo>
                  <a:lnTo>
                    <a:pt x="3080003" y="390144"/>
                  </a:lnTo>
                  <a:lnTo>
                    <a:pt x="3081375" y="388619"/>
                  </a:lnTo>
                  <a:close/>
                </a:path>
                <a:path w="3275329" h="1386839">
                  <a:moveTo>
                    <a:pt x="3124030" y="405383"/>
                  </a:moveTo>
                  <a:lnTo>
                    <a:pt x="3098291" y="405383"/>
                  </a:lnTo>
                  <a:lnTo>
                    <a:pt x="3110484" y="417575"/>
                  </a:lnTo>
                  <a:lnTo>
                    <a:pt x="3124030" y="405383"/>
                  </a:lnTo>
                  <a:close/>
                </a:path>
                <a:path w="3275329" h="1386839">
                  <a:moveTo>
                    <a:pt x="3110484" y="388619"/>
                  </a:moveTo>
                  <a:lnTo>
                    <a:pt x="3095243" y="403859"/>
                  </a:lnTo>
                  <a:lnTo>
                    <a:pt x="3098291" y="406907"/>
                  </a:lnTo>
                  <a:lnTo>
                    <a:pt x="3098291" y="405383"/>
                  </a:lnTo>
                  <a:lnTo>
                    <a:pt x="3124030" y="405383"/>
                  </a:lnTo>
                  <a:lnTo>
                    <a:pt x="3125723" y="403859"/>
                  </a:lnTo>
                  <a:lnTo>
                    <a:pt x="3110484" y="388619"/>
                  </a:lnTo>
                  <a:close/>
                </a:path>
                <a:path w="3275329" h="1386839">
                  <a:moveTo>
                    <a:pt x="3139440" y="420624"/>
                  </a:moveTo>
                  <a:lnTo>
                    <a:pt x="3122675" y="432815"/>
                  </a:lnTo>
                  <a:lnTo>
                    <a:pt x="3128771" y="440435"/>
                  </a:lnTo>
                  <a:lnTo>
                    <a:pt x="3134867" y="449579"/>
                  </a:lnTo>
                  <a:lnTo>
                    <a:pt x="3151632" y="437388"/>
                  </a:lnTo>
                  <a:lnTo>
                    <a:pt x="3145536" y="428244"/>
                  </a:lnTo>
                  <a:lnTo>
                    <a:pt x="3139440" y="420624"/>
                  </a:lnTo>
                  <a:close/>
                </a:path>
                <a:path w="3275329" h="1386839">
                  <a:moveTo>
                    <a:pt x="3163823" y="457200"/>
                  </a:moveTo>
                  <a:lnTo>
                    <a:pt x="3145536" y="466344"/>
                  </a:lnTo>
                  <a:lnTo>
                    <a:pt x="3145536" y="467868"/>
                  </a:lnTo>
                  <a:lnTo>
                    <a:pt x="3150108" y="477012"/>
                  </a:lnTo>
                  <a:lnTo>
                    <a:pt x="3153156" y="484631"/>
                  </a:lnTo>
                  <a:lnTo>
                    <a:pt x="3172967" y="477012"/>
                  </a:lnTo>
                  <a:lnTo>
                    <a:pt x="3169919" y="467868"/>
                  </a:lnTo>
                  <a:lnTo>
                    <a:pt x="3163823" y="458724"/>
                  </a:lnTo>
                  <a:lnTo>
                    <a:pt x="3163823" y="457200"/>
                  </a:lnTo>
                  <a:close/>
                </a:path>
                <a:path w="3275329" h="1386839">
                  <a:moveTo>
                    <a:pt x="3181894" y="504444"/>
                  </a:moveTo>
                  <a:lnTo>
                    <a:pt x="3160775" y="504444"/>
                  </a:lnTo>
                  <a:lnTo>
                    <a:pt x="3162299" y="515112"/>
                  </a:lnTo>
                  <a:lnTo>
                    <a:pt x="3163823" y="522731"/>
                  </a:lnTo>
                  <a:lnTo>
                    <a:pt x="3185160" y="519683"/>
                  </a:lnTo>
                  <a:lnTo>
                    <a:pt x="3183636" y="510539"/>
                  </a:lnTo>
                  <a:lnTo>
                    <a:pt x="3181894" y="504444"/>
                  </a:lnTo>
                  <a:close/>
                </a:path>
                <a:path w="3275329" h="1386839">
                  <a:moveTo>
                    <a:pt x="3180588" y="496824"/>
                  </a:moveTo>
                  <a:lnTo>
                    <a:pt x="3159251" y="502919"/>
                  </a:lnTo>
                  <a:lnTo>
                    <a:pt x="3160775" y="505968"/>
                  </a:lnTo>
                  <a:lnTo>
                    <a:pt x="3160775" y="504444"/>
                  </a:lnTo>
                  <a:lnTo>
                    <a:pt x="3181894" y="504444"/>
                  </a:lnTo>
                  <a:lnTo>
                    <a:pt x="3180588" y="499871"/>
                  </a:lnTo>
                  <a:lnTo>
                    <a:pt x="3180588" y="496824"/>
                  </a:lnTo>
                  <a:close/>
                </a:path>
                <a:path w="3275329" h="1386839">
                  <a:moveTo>
                    <a:pt x="3186684" y="541019"/>
                  </a:moveTo>
                  <a:lnTo>
                    <a:pt x="3165347" y="542544"/>
                  </a:lnTo>
                  <a:lnTo>
                    <a:pt x="3165347" y="553212"/>
                  </a:lnTo>
                  <a:lnTo>
                    <a:pt x="3163823" y="562356"/>
                  </a:lnTo>
                  <a:lnTo>
                    <a:pt x="3185160" y="563879"/>
                  </a:lnTo>
                  <a:lnTo>
                    <a:pt x="3185160" y="554735"/>
                  </a:lnTo>
                  <a:lnTo>
                    <a:pt x="3186684" y="544068"/>
                  </a:lnTo>
                  <a:lnTo>
                    <a:pt x="3186684" y="541019"/>
                  </a:lnTo>
                  <a:close/>
                </a:path>
                <a:path w="3275329" h="1386839">
                  <a:moveTo>
                    <a:pt x="3160775" y="582168"/>
                  </a:moveTo>
                  <a:lnTo>
                    <a:pt x="3157727" y="592835"/>
                  </a:lnTo>
                  <a:lnTo>
                    <a:pt x="3154679" y="600456"/>
                  </a:lnTo>
                  <a:lnTo>
                    <a:pt x="3174491" y="606551"/>
                  </a:lnTo>
                  <a:lnTo>
                    <a:pt x="3177540" y="598932"/>
                  </a:lnTo>
                  <a:lnTo>
                    <a:pt x="3180588" y="588263"/>
                  </a:lnTo>
                  <a:lnTo>
                    <a:pt x="3180588" y="585215"/>
                  </a:lnTo>
                  <a:lnTo>
                    <a:pt x="3173983" y="583691"/>
                  </a:lnTo>
                  <a:lnTo>
                    <a:pt x="3160775" y="583691"/>
                  </a:lnTo>
                  <a:lnTo>
                    <a:pt x="3160775" y="582168"/>
                  </a:lnTo>
                  <a:close/>
                </a:path>
                <a:path w="3275329" h="1386839">
                  <a:moveTo>
                    <a:pt x="3160775" y="580644"/>
                  </a:moveTo>
                  <a:lnTo>
                    <a:pt x="3160775" y="583691"/>
                  </a:lnTo>
                  <a:lnTo>
                    <a:pt x="3173983" y="583691"/>
                  </a:lnTo>
                  <a:lnTo>
                    <a:pt x="3160775" y="580644"/>
                  </a:lnTo>
                  <a:close/>
                </a:path>
                <a:path w="3275329" h="1386839">
                  <a:moveTo>
                    <a:pt x="3147060" y="617219"/>
                  </a:moveTo>
                  <a:lnTo>
                    <a:pt x="3144012" y="623315"/>
                  </a:lnTo>
                  <a:lnTo>
                    <a:pt x="3137916" y="633983"/>
                  </a:lnTo>
                  <a:lnTo>
                    <a:pt x="3137916" y="635507"/>
                  </a:lnTo>
                  <a:lnTo>
                    <a:pt x="3154679" y="646176"/>
                  </a:lnTo>
                  <a:lnTo>
                    <a:pt x="3156203" y="644651"/>
                  </a:lnTo>
                  <a:lnTo>
                    <a:pt x="3162299" y="633983"/>
                  </a:lnTo>
                  <a:lnTo>
                    <a:pt x="3165347" y="627888"/>
                  </a:lnTo>
                  <a:lnTo>
                    <a:pt x="3147060" y="617219"/>
                  </a:lnTo>
                  <a:close/>
                </a:path>
                <a:path w="3275329" h="1386839">
                  <a:moveTo>
                    <a:pt x="3129638" y="680690"/>
                  </a:moveTo>
                  <a:lnTo>
                    <a:pt x="3118103" y="697991"/>
                  </a:lnTo>
                  <a:lnTo>
                    <a:pt x="3134867" y="710183"/>
                  </a:lnTo>
                  <a:lnTo>
                    <a:pt x="3134867" y="708659"/>
                  </a:lnTo>
                  <a:lnTo>
                    <a:pt x="3147060" y="693419"/>
                  </a:lnTo>
                  <a:lnTo>
                    <a:pt x="3132158" y="681227"/>
                  </a:lnTo>
                  <a:lnTo>
                    <a:pt x="3130295" y="681227"/>
                  </a:lnTo>
                  <a:lnTo>
                    <a:pt x="3129638" y="680690"/>
                  </a:lnTo>
                  <a:close/>
                </a:path>
                <a:path w="3275329" h="1386839">
                  <a:moveTo>
                    <a:pt x="3130295" y="679703"/>
                  </a:moveTo>
                  <a:lnTo>
                    <a:pt x="3129638" y="680690"/>
                  </a:lnTo>
                  <a:lnTo>
                    <a:pt x="3130295" y="681227"/>
                  </a:lnTo>
                  <a:lnTo>
                    <a:pt x="3130836" y="680146"/>
                  </a:lnTo>
                  <a:lnTo>
                    <a:pt x="3130295" y="679703"/>
                  </a:lnTo>
                  <a:close/>
                </a:path>
                <a:path w="3275329" h="1386839">
                  <a:moveTo>
                    <a:pt x="3130836" y="680146"/>
                  </a:moveTo>
                  <a:lnTo>
                    <a:pt x="3130295" y="681227"/>
                  </a:lnTo>
                  <a:lnTo>
                    <a:pt x="3132158" y="681227"/>
                  </a:lnTo>
                  <a:lnTo>
                    <a:pt x="3130836" y="680146"/>
                  </a:lnTo>
                  <a:close/>
                </a:path>
                <a:path w="3275329" h="1386839">
                  <a:moveTo>
                    <a:pt x="3116579" y="664463"/>
                  </a:moveTo>
                  <a:lnTo>
                    <a:pt x="3113532" y="667512"/>
                  </a:lnTo>
                  <a:lnTo>
                    <a:pt x="3129638" y="680690"/>
                  </a:lnTo>
                  <a:lnTo>
                    <a:pt x="3130295" y="679703"/>
                  </a:lnTo>
                  <a:lnTo>
                    <a:pt x="3131057" y="679703"/>
                  </a:lnTo>
                  <a:lnTo>
                    <a:pt x="3131819" y="678179"/>
                  </a:lnTo>
                  <a:lnTo>
                    <a:pt x="3140964" y="667512"/>
                  </a:lnTo>
                  <a:lnTo>
                    <a:pt x="3142488" y="665988"/>
                  </a:lnTo>
                  <a:lnTo>
                    <a:pt x="3116579" y="665988"/>
                  </a:lnTo>
                  <a:lnTo>
                    <a:pt x="3116579" y="664463"/>
                  </a:lnTo>
                  <a:close/>
                </a:path>
                <a:path w="3275329" h="1386839">
                  <a:moveTo>
                    <a:pt x="3131057" y="679703"/>
                  </a:moveTo>
                  <a:lnTo>
                    <a:pt x="3130295" y="679703"/>
                  </a:lnTo>
                  <a:lnTo>
                    <a:pt x="3130836" y="680146"/>
                  </a:lnTo>
                  <a:lnTo>
                    <a:pt x="3131057" y="679703"/>
                  </a:lnTo>
                  <a:close/>
                </a:path>
                <a:path w="3275329" h="1386839">
                  <a:moveTo>
                    <a:pt x="3124199" y="653795"/>
                  </a:moveTo>
                  <a:lnTo>
                    <a:pt x="3116579" y="665988"/>
                  </a:lnTo>
                  <a:lnTo>
                    <a:pt x="3142488" y="665988"/>
                  </a:lnTo>
                  <a:lnTo>
                    <a:pt x="3144012" y="664463"/>
                  </a:lnTo>
                  <a:lnTo>
                    <a:pt x="3130295" y="655319"/>
                  </a:lnTo>
                  <a:lnTo>
                    <a:pt x="3124199" y="655319"/>
                  </a:lnTo>
                  <a:lnTo>
                    <a:pt x="3124199" y="653795"/>
                  </a:lnTo>
                  <a:close/>
                </a:path>
                <a:path w="3275329" h="1386839">
                  <a:moveTo>
                    <a:pt x="3125723" y="652271"/>
                  </a:moveTo>
                  <a:lnTo>
                    <a:pt x="3124199" y="655319"/>
                  </a:lnTo>
                  <a:lnTo>
                    <a:pt x="3130295" y="655319"/>
                  </a:lnTo>
                  <a:lnTo>
                    <a:pt x="3125723" y="652271"/>
                  </a:lnTo>
                  <a:close/>
                </a:path>
                <a:path w="3275329" h="1386839">
                  <a:moveTo>
                    <a:pt x="3163823" y="705612"/>
                  </a:moveTo>
                  <a:lnTo>
                    <a:pt x="3151632" y="722376"/>
                  </a:lnTo>
                  <a:lnTo>
                    <a:pt x="3159251" y="728471"/>
                  </a:lnTo>
                  <a:lnTo>
                    <a:pt x="3157727" y="728471"/>
                  </a:lnTo>
                  <a:lnTo>
                    <a:pt x="3166871" y="736091"/>
                  </a:lnTo>
                  <a:lnTo>
                    <a:pt x="3180588" y="719327"/>
                  </a:lnTo>
                  <a:lnTo>
                    <a:pt x="3171443" y="711707"/>
                  </a:lnTo>
                  <a:lnTo>
                    <a:pt x="3163823" y="705612"/>
                  </a:lnTo>
                  <a:close/>
                </a:path>
                <a:path w="3275329" h="1386839">
                  <a:moveTo>
                    <a:pt x="3195827" y="734568"/>
                  </a:moveTo>
                  <a:lnTo>
                    <a:pt x="3182112" y="749807"/>
                  </a:lnTo>
                  <a:lnTo>
                    <a:pt x="3191256" y="757427"/>
                  </a:lnTo>
                  <a:lnTo>
                    <a:pt x="3189732" y="757427"/>
                  </a:lnTo>
                  <a:lnTo>
                    <a:pt x="3195827" y="763524"/>
                  </a:lnTo>
                  <a:lnTo>
                    <a:pt x="3211067" y="749807"/>
                  </a:lnTo>
                  <a:lnTo>
                    <a:pt x="3195827" y="734568"/>
                  </a:lnTo>
                  <a:close/>
                </a:path>
                <a:path w="3275329" h="1386839">
                  <a:moveTo>
                    <a:pt x="3226308" y="765047"/>
                  </a:moveTo>
                  <a:lnTo>
                    <a:pt x="3209543" y="778763"/>
                  </a:lnTo>
                  <a:lnTo>
                    <a:pt x="3218688" y="789432"/>
                  </a:lnTo>
                  <a:lnTo>
                    <a:pt x="3217164" y="789432"/>
                  </a:lnTo>
                  <a:lnTo>
                    <a:pt x="3221736" y="795527"/>
                  </a:lnTo>
                  <a:lnTo>
                    <a:pt x="3238499" y="783335"/>
                  </a:lnTo>
                  <a:lnTo>
                    <a:pt x="3235451" y="777239"/>
                  </a:lnTo>
                  <a:lnTo>
                    <a:pt x="3226308" y="765047"/>
                  </a:lnTo>
                  <a:close/>
                </a:path>
                <a:path w="3275329" h="1386839">
                  <a:moveTo>
                    <a:pt x="3254756" y="822959"/>
                  </a:moveTo>
                  <a:lnTo>
                    <a:pt x="3240023" y="822959"/>
                  </a:lnTo>
                  <a:lnTo>
                    <a:pt x="3241547" y="829056"/>
                  </a:lnTo>
                  <a:lnTo>
                    <a:pt x="3254756" y="822959"/>
                  </a:lnTo>
                  <a:close/>
                </a:path>
                <a:path w="3275329" h="1386839">
                  <a:moveTo>
                    <a:pt x="3250691" y="800100"/>
                  </a:moveTo>
                  <a:lnTo>
                    <a:pt x="3232403" y="812291"/>
                  </a:lnTo>
                  <a:lnTo>
                    <a:pt x="3240023" y="824483"/>
                  </a:lnTo>
                  <a:lnTo>
                    <a:pt x="3240023" y="822959"/>
                  </a:lnTo>
                  <a:lnTo>
                    <a:pt x="3254756" y="822959"/>
                  </a:lnTo>
                  <a:lnTo>
                    <a:pt x="3261360" y="819912"/>
                  </a:lnTo>
                  <a:lnTo>
                    <a:pt x="3258312" y="813815"/>
                  </a:lnTo>
                  <a:lnTo>
                    <a:pt x="3250691" y="801624"/>
                  </a:lnTo>
                  <a:lnTo>
                    <a:pt x="3250691" y="800100"/>
                  </a:lnTo>
                  <a:close/>
                </a:path>
                <a:path w="3275329" h="1386839">
                  <a:moveTo>
                    <a:pt x="3275075" y="858012"/>
                  </a:moveTo>
                  <a:lnTo>
                    <a:pt x="3253740" y="858012"/>
                  </a:lnTo>
                  <a:lnTo>
                    <a:pt x="3253740" y="864107"/>
                  </a:lnTo>
                  <a:lnTo>
                    <a:pt x="3275075" y="864107"/>
                  </a:lnTo>
                  <a:lnTo>
                    <a:pt x="3275075" y="858012"/>
                  </a:lnTo>
                  <a:close/>
                </a:path>
                <a:path w="3275329" h="1386839">
                  <a:moveTo>
                    <a:pt x="3249167" y="847344"/>
                  </a:moveTo>
                  <a:lnTo>
                    <a:pt x="3253740" y="861059"/>
                  </a:lnTo>
                  <a:lnTo>
                    <a:pt x="3253740" y="858012"/>
                  </a:lnTo>
                  <a:lnTo>
                    <a:pt x="3275075" y="858012"/>
                  </a:lnTo>
                  <a:lnTo>
                    <a:pt x="3275075" y="856488"/>
                  </a:lnTo>
                  <a:lnTo>
                    <a:pt x="3272790" y="848868"/>
                  </a:lnTo>
                  <a:lnTo>
                    <a:pt x="3250691" y="848868"/>
                  </a:lnTo>
                  <a:lnTo>
                    <a:pt x="3249167" y="847344"/>
                  </a:lnTo>
                  <a:close/>
                </a:path>
                <a:path w="3275329" h="1386839">
                  <a:moveTo>
                    <a:pt x="3268979" y="839724"/>
                  </a:moveTo>
                  <a:lnTo>
                    <a:pt x="3250691" y="847344"/>
                  </a:lnTo>
                  <a:lnTo>
                    <a:pt x="3250691" y="848868"/>
                  </a:lnTo>
                  <a:lnTo>
                    <a:pt x="3272790" y="848868"/>
                  </a:lnTo>
                  <a:lnTo>
                    <a:pt x="3270503" y="841247"/>
                  </a:lnTo>
                  <a:lnTo>
                    <a:pt x="3268979" y="839724"/>
                  </a:lnTo>
                  <a:close/>
                </a:path>
                <a:path w="3275329" h="1386839">
                  <a:moveTo>
                    <a:pt x="3275075" y="885444"/>
                  </a:moveTo>
                  <a:lnTo>
                    <a:pt x="3253740" y="885444"/>
                  </a:lnTo>
                  <a:lnTo>
                    <a:pt x="3253740" y="906779"/>
                  </a:lnTo>
                  <a:lnTo>
                    <a:pt x="3275075" y="906779"/>
                  </a:lnTo>
                  <a:lnTo>
                    <a:pt x="3275075" y="885444"/>
                  </a:lnTo>
                  <a:close/>
                </a:path>
                <a:path w="3275329" h="1386839">
                  <a:moveTo>
                    <a:pt x="3252216" y="923544"/>
                  </a:moveTo>
                  <a:lnTo>
                    <a:pt x="3247643" y="934212"/>
                  </a:lnTo>
                  <a:lnTo>
                    <a:pt x="3244595" y="941832"/>
                  </a:lnTo>
                  <a:lnTo>
                    <a:pt x="3262884" y="950976"/>
                  </a:lnTo>
                  <a:lnTo>
                    <a:pt x="3267456" y="941832"/>
                  </a:lnTo>
                  <a:lnTo>
                    <a:pt x="3272027" y="931163"/>
                  </a:lnTo>
                  <a:lnTo>
                    <a:pt x="3252216" y="923544"/>
                  </a:lnTo>
                  <a:close/>
                </a:path>
                <a:path w="3275329" h="1386839">
                  <a:moveTo>
                    <a:pt x="3235451" y="960119"/>
                  </a:moveTo>
                  <a:lnTo>
                    <a:pt x="3232403" y="966215"/>
                  </a:lnTo>
                  <a:lnTo>
                    <a:pt x="3224784" y="976883"/>
                  </a:lnTo>
                  <a:lnTo>
                    <a:pt x="3243071" y="989076"/>
                  </a:lnTo>
                  <a:lnTo>
                    <a:pt x="3250691" y="976883"/>
                  </a:lnTo>
                  <a:lnTo>
                    <a:pt x="3253740" y="969263"/>
                  </a:lnTo>
                  <a:lnTo>
                    <a:pt x="3235451" y="960119"/>
                  </a:lnTo>
                  <a:close/>
                </a:path>
                <a:path w="3275329" h="1386839">
                  <a:moveTo>
                    <a:pt x="3212591" y="993647"/>
                  </a:moveTo>
                  <a:lnTo>
                    <a:pt x="3211067" y="996695"/>
                  </a:lnTo>
                  <a:lnTo>
                    <a:pt x="3200399" y="1010412"/>
                  </a:lnTo>
                  <a:lnTo>
                    <a:pt x="3217164" y="1022603"/>
                  </a:lnTo>
                  <a:lnTo>
                    <a:pt x="3227832" y="1008888"/>
                  </a:lnTo>
                  <a:lnTo>
                    <a:pt x="3230879" y="1005839"/>
                  </a:lnTo>
                  <a:lnTo>
                    <a:pt x="3212591" y="993647"/>
                  </a:lnTo>
                  <a:close/>
                </a:path>
                <a:path w="3275329" h="1386839">
                  <a:moveTo>
                    <a:pt x="3186684" y="1024127"/>
                  </a:moveTo>
                  <a:lnTo>
                    <a:pt x="3186684" y="1025651"/>
                  </a:lnTo>
                  <a:lnTo>
                    <a:pt x="3171443" y="1039368"/>
                  </a:lnTo>
                  <a:lnTo>
                    <a:pt x="3186684" y="1054608"/>
                  </a:lnTo>
                  <a:lnTo>
                    <a:pt x="3201923" y="1039368"/>
                  </a:lnTo>
                  <a:lnTo>
                    <a:pt x="3186684" y="1024127"/>
                  </a:lnTo>
                  <a:close/>
                </a:path>
                <a:path w="3275329" h="1386839">
                  <a:moveTo>
                    <a:pt x="3156203" y="1051559"/>
                  </a:moveTo>
                  <a:lnTo>
                    <a:pt x="3140964" y="1065276"/>
                  </a:lnTo>
                  <a:lnTo>
                    <a:pt x="3153156" y="1082039"/>
                  </a:lnTo>
                  <a:lnTo>
                    <a:pt x="3169919" y="1068324"/>
                  </a:lnTo>
                  <a:lnTo>
                    <a:pt x="3157450" y="1053083"/>
                  </a:lnTo>
                  <a:lnTo>
                    <a:pt x="3156203" y="1053083"/>
                  </a:lnTo>
                  <a:lnTo>
                    <a:pt x="3156203" y="1051559"/>
                  </a:lnTo>
                  <a:close/>
                </a:path>
                <a:path w="3275329" h="1386839">
                  <a:moveTo>
                    <a:pt x="3156203" y="1051559"/>
                  </a:moveTo>
                  <a:lnTo>
                    <a:pt x="3156203" y="1053083"/>
                  </a:lnTo>
                  <a:lnTo>
                    <a:pt x="3157450" y="1053083"/>
                  </a:lnTo>
                  <a:lnTo>
                    <a:pt x="3156203" y="1051559"/>
                  </a:lnTo>
                  <a:close/>
                </a:path>
                <a:path w="3275329" h="1386839">
                  <a:moveTo>
                    <a:pt x="3124199" y="1075944"/>
                  </a:moveTo>
                  <a:lnTo>
                    <a:pt x="3121151" y="1077467"/>
                  </a:lnTo>
                  <a:lnTo>
                    <a:pt x="3122675" y="1077467"/>
                  </a:lnTo>
                  <a:lnTo>
                    <a:pt x="3105912" y="1088136"/>
                  </a:lnTo>
                  <a:lnTo>
                    <a:pt x="3118103" y="1104899"/>
                  </a:lnTo>
                  <a:lnTo>
                    <a:pt x="3133343" y="1095755"/>
                  </a:lnTo>
                  <a:lnTo>
                    <a:pt x="3136391" y="1094232"/>
                  </a:lnTo>
                  <a:lnTo>
                    <a:pt x="3124199" y="1075944"/>
                  </a:lnTo>
                  <a:close/>
                </a:path>
                <a:path w="3275329" h="1386839">
                  <a:moveTo>
                    <a:pt x="3089147" y="1097280"/>
                  </a:moveTo>
                  <a:lnTo>
                    <a:pt x="3070860" y="1106423"/>
                  </a:lnTo>
                  <a:lnTo>
                    <a:pt x="3080003" y="1126236"/>
                  </a:lnTo>
                  <a:lnTo>
                    <a:pt x="3092195" y="1120139"/>
                  </a:lnTo>
                  <a:lnTo>
                    <a:pt x="3099816" y="1115567"/>
                  </a:lnTo>
                  <a:lnTo>
                    <a:pt x="3089147" y="1097280"/>
                  </a:lnTo>
                  <a:close/>
                </a:path>
                <a:path w="3275329" h="1386839">
                  <a:moveTo>
                    <a:pt x="3052571" y="1115567"/>
                  </a:moveTo>
                  <a:lnTo>
                    <a:pt x="3038856" y="1121664"/>
                  </a:lnTo>
                  <a:lnTo>
                    <a:pt x="3032760" y="1124711"/>
                  </a:lnTo>
                  <a:lnTo>
                    <a:pt x="3041903" y="1142999"/>
                  </a:lnTo>
                  <a:lnTo>
                    <a:pt x="3047999" y="1141476"/>
                  </a:lnTo>
                  <a:lnTo>
                    <a:pt x="3060191" y="1135380"/>
                  </a:lnTo>
                  <a:lnTo>
                    <a:pt x="3052571" y="1115567"/>
                  </a:lnTo>
                  <a:close/>
                </a:path>
                <a:path w="3275329" h="1386839">
                  <a:moveTo>
                    <a:pt x="3014471" y="1132332"/>
                  </a:moveTo>
                  <a:lnTo>
                    <a:pt x="2994660" y="1138427"/>
                  </a:lnTo>
                  <a:lnTo>
                    <a:pt x="3002279" y="1158239"/>
                  </a:lnTo>
                  <a:lnTo>
                    <a:pt x="3022091" y="1152143"/>
                  </a:lnTo>
                  <a:lnTo>
                    <a:pt x="3014471" y="1132332"/>
                  </a:lnTo>
                  <a:close/>
                </a:path>
                <a:path w="3275329" h="1386839">
                  <a:moveTo>
                    <a:pt x="2974847" y="1146048"/>
                  </a:moveTo>
                  <a:lnTo>
                    <a:pt x="2965703" y="1149095"/>
                  </a:lnTo>
                  <a:lnTo>
                    <a:pt x="2955036" y="1152143"/>
                  </a:lnTo>
                  <a:lnTo>
                    <a:pt x="2961132" y="1171955"/>
                  </a:lnTo>
                  <a:lnTo>
                    <a:pt x="2971799" y="1168908"/>
                  </a:lnTo>
                  <a:lnTo>
                    <a:pt x="2980943" y="1165860"/>
                  </a:lnTo>
                  <a:lnTo>
                    <a:pt x="2974847" y="1146048"/>
                  </a:lnTo>
                  <a:close/>
                </a:path>
                <a:path w="3275329" h="1386839">
                  <a:moveTo>
                    <a:pt x="2935223" y="1156715"/>
                  </a:moveTo>
                  <a:lnTo>
                    <a:pt x="2915412" y="1162811"/>
                  </a:lnTo>
                  <a:lnTo>
                    <a:pt x="2919984" y="1182623"/>
                  </a:lnTo>
                  <a:lnTo>
                    <a:pt x="2941319" y="1178052"/>
                  </a:lnTo>
                  <a:lnTo>
                    <a:pt x="2935223" y="1156715"/>
                  </a:lnTo>
                  <a:close/>
                </a:path>
                <a:path w="3275329" h="1386839">
                  <a:moveTo>
                    <a:pt x="2895599" y="1167383"/>
                  </a:moveTo>
                  <a:lnTo>
                    <a:pt x="2880360" y="1170432"/>
                  </a:lnTo>
                  <a:lnTo>
                    <a:pt x="2874264" y="1170432"/>
                  </a:lnTo>
                  <a:lnTo>
                    <a:pt x="2878836" y="1191767"/>
                  </a:lnTo>
                  <a:lnTo>
                    <a:pt x="2884932" y="1190243"/>
                  </a:lnTo>
                  <a:lnTo>
                    <a:pt x="2900171" y="1187195"/>
                  </a:lnTo>
                  <a:lnTo>
                    <a:pt x="2895599" y="1167383"/>
                  </a:lnTo>
                  <a:close/>
                </a:path>
                <a:path w="3275329" h="1386839">
                  <a:moveTo>
                    <a:pt x="2854451" y="1175004"/>
                  </a:moveTo>
                  <a:lnTo>
                    <a:pt x="2851403" y="1175004"/>
                  </a:lnTo>
                  <a:lnTo>
                    <a:pt x="2834640" y="1178052"/>
                  </a:lnTo>
                  <a:lnTo>
                    <a:pt x="2837688" y="1197864"/>
                  </a:lnTo>
                  <a:lnTo>
                    <a:pt x="2854451" y="1196339"/>
                  </a:lnTo>
                  <a:lnTo>
                    <a:pt x="2857499" y="1194815"/>
                  </a:lnTo>
                  <a:lnTo>
                    <a:pt x="2854451" y="1175004"/>
                  </a:lnTo>
                  <a:close/>
                </a:path>
                <a:path w="3275329" h="1386839">
                  <a:moveTo>
                    <a:pt x="2813303" y="1181099"/>
                  </a:moveTo>
                  <a:lnTo>
                    <a:pt x="2791967" y="1184148"/>
                  </a:lnTo>
                  <a:lnTo>
                    <a:pt x="2795016" y="1203960"/>
                  </a:lnTo>
                  <a:lnTo>
                    <a:pt x="2816351" y="1200911"/>
                  </a:lnTo>
                  <a:lnTo>
                    <a:pt x="2813303" y="1181099"/>
                  </a:lnTo>
                  <a:close/>
                </a:path>
                <a:path w="3275329" h="1386839">
                  <a:moveTo>
                    <a:pt x="2772156" y="1185671"/>
                  </a:moveTo>
                  <a:lnTo>
                    <a:pt x="2753867" y="1187195"/>
                  </a:lnTo>
                  <a:lnTo>
                    <a:pt x="2750819" y="1187195"/>
                  </a:lnTo>
                  <a:lnTo>
                    <a:pt x="2752235" y="1207008"/>
                  </a:lnTo>
                  <a:lnTo>
                    <a:pt x="2752343" y="1208532"/>
                  </a:lnTo>
                  <a:lnTo>
                    <a:pt x="2755391" y="1208532"/>
                  </a:lnTo>
                  <a:lnTo>
                    <a:pt x="2773679" y="1207008"/>
                  </a:lnTo>
                  <a:lnTo>
                    <a:pt x="2772264" y="1187195"/>
                  </a:lnTo>
                  <a:lnTo>
                    <a:pt x="2772156" y="1185671"/>
                  </a:lnTo>
                  <a:close/>
                </a:path>
                <a:path w="3275329" h="1386839">
                  <a:moveTo>
                    <a:pt x="2731008" y="1188720"/>
                  </a:moveTo>
                  <a:lnTo>
                    <a:pt x="2718816" y="1190243"/>
                  </a:lnTo>
                  <a:lnTo>
                    <a:pt x="2709671" y="1190243"/>
                  </a:lnTo>
                  <a:lnTo>
                    <a:pt x="2711087" y="1210055"/>
                  </a:lnTo>
                  <a:lnTo>
                    <a:pt x="2711195" y="1211580"/>
                  </a:lnTo>
                  <a:lnTo>
                    <a:pt x="2720340" y="1211580"/>
                  </a:lnTo>
                  <a:lnTo>
                    <a:pt x="2732532" y="1210055"/>
                  </a:lnTo>
                  <a:lnTo>
                    <a:pt x="2731116" y="1190243"/>
                  </a:lnTo>
                  <a:lnTo>
                    <a:pt x="2731008" y="1188720"/>
                  </a:lnTo>
                  <a:close/>
                </a:path>
                <a:path w="3275329" h="1386839">
                  <a:moveTo>
                    <a:pt x="2688336" y="1191767"/>
                  </a:moveTo>
                  <a:lnTo>
                    <a:pt x="2668523" y="1191767"/>
                  </a:lnTo>
                  <a:lnTo>
                    <a:pt x="2668523" y="1213104"/>
                  </a:lnTo>
                  <a:lnTo>
                    <a:pt x="2685288" y="1213104"/>
                  </a:lnTo>
                  <a:lnTo>
                    <a:pt x="2689860" y="1211580"/>
                  </a:lnTo>
                  <a:lnTo>
                    <a:pt x="2688336" y="1191767"/>
                  </a:lnTo>
                  <a:close/>
                </a:path>
                <a:path w="3275329" h="1386839">
                  <a:moveTo>
                    <a:pt x="2647188" y="1191767"/>
                  </a:moveTo>
                  <a:lnTo>
                    <a:pt x="2627375" y="1191767"/>
                  </a:lnTo>
                  <a:lnTo>
                    <a:pt x="2627375" y="1213104"/>
                  </a:lnTo>
                  <a:lnTo>
                    <a:pt x="2647188" y="1213104"/>
                  </a:lnTo>
                  <a:lnTo>
                    <a:pt x="2647188" y="1191767"/>
                  </a:lnTo>
                  <a:close/>
                </a:path>
                <a:path w="3275329" h="1386839">
                  <a:moveTo>
                    <a:pt x="2606040" y="1191767"/>
                  </a:moveTo>
                  <a:lnTo>
                    <a:pt x="2584703" y="1191767"/>
                  </a:lnTo>
                  <a:lnTo>
                    <a:pt x="2584703" y="1213104"/>
                  </a:lnTo>
                  <a:lnTo>
                    <a:pt x="2606040" y="1213104"/>
                  </a:lnTo>
                  <a:lnTo>
                    <a:pt x="2606040" y="1191767"/>
                  </a:lnTo>
                  <a:close/>
                </a:path>
                <a:path w="3275329" h="1386839">
                  <a:moveTo>
                    <a:pt x="2543556" y="1190243"/>
                  </a:moveTo>
                  <a:lnTo>
                    <a:pt x="2542032" y="1211580"/>
                  </a:lnTo>
                  <a:lnTo>
                    <a:pt x="2563367" y="1211580"/>
                  </a:lnTo>
                  <a:lnTo>
                    <a:pt x="2564891" y="1191767"/>
                  </a:lnTo>
                  <a:lnTo>
                    <a:pt x="2543556" y="1190243"/>
                  </a:lnTo>
                  <a:close/>
                </a:path>
                <a:path w="3275329" h="1386839">
                  <a:moveTo>
                    <a:pt x="2502408" y="1187195"/>
                  </a:moveTo>
                  <a:lnTo>
                    <a:pt x="2500884" y="1208532"/>
                  </a:lnTo>
                  <a:lnTo>
                    <a:pt x="2520695" y="1210055"/>
                  </a:lnTo>
                  <a:lnTo>
                    <a:pt x="2522219" y="1188720"/>
                  </a:lnTo>
                  <a:lnTo>
                    <a:pt x="2502408" y="1187195"/>
                  </a:lnTo>
                  <a:close/>
                </a:path>
                <a:path w="3275329" h="1386839">
                  <a:moveTo>
                    <a:pt x="2474975" y="1194815"/>
                  </a:moveTo>
                  <a:lnTo>
                    <a:pt x="2461260" y="1207008"/>
                  </a:lnTo>
                  <a:lnTo>
                    <a:pt x="2459736" y="1208532"/>
                  </a:lnTo>
                  <a:lnTo>
                    <a:pt x="2471927" y="1225295"/>
                  </a:lnTo>
                  <a:lnTo>
                    <a:pt x="2473451" y="1223771"/>
                  </a:lnTo>
                  <a:lnTo>
                    <a:pt x="2488691" y="1211580"/>
                  </a:lnTo>
                  <a:lnTo>
                    <a:pt x="2474975" y="1194815"/>
                  </a:lnTo>
                  <a:close/>
                </a:path>
                <a:path w="3275329" h="1386839">
                  <a:moveTo>
                    <a:pt x="2442971" y="1220723"/>
                  </a:moveTo>
                  <a:lnTo>
                    <a:pt x="2436875" y="1223771"/>
                  </a:lnTo>
                  <a:lnTo>
                    <a:pt x="2426208" y="1231392"/>
                  </a:lnTo>
                  <a:lnTo>
                    <a:pt x="2436875" y="1249680"/>
                  </a:lnTo>
                  <a:lnTo>
                    <a:pt x="2449067" y="1242060"/>
                  </a:lnTo>
                  <a:lnTo>
                    <a:pt x="2455164" y="1237488"/>
                  </a:lnTo>
                  <a:lnTo>
                    <a:pt x="2442971" y="1220723"/>
                  </a:lnTo>
                  <a:close/>
                </a:path>
                <a:path w="3275329" h="1386839">
                  <a:moveTo>
                    <a:pt x="2407919" y="1242060"/>
                  </a:moveTo>
                  <a:lnTo>
                    <a:pt x="2389632" y="1252727"/>
                  </a:lnTo>
                  <a:lnTo>
                    <a:pt x="2400299" y="1271015"/>
                  </a:lnTo>
                  <a:lnTo>
                    <a:pt x="2418588" y="1260348"/>
                  </a:lnTo>
                  <a:lnTo>
                    <a:pt x="2407919" y="1242060"/>
                  </a:lnTo>
                  <a:close/>
                </a:path>
                <a:path w="3275329" h="1386839">
                  <a:moveTo>
                    <a:pt x="2372867" y="1263395"/>
                  </a:moveTo>
                  <a:lnTo>
                    <a:pt x="2354579" y="1272539"/>
                  </a:lnTo>
                  <a:lnTo>
                    <a:pt x="2363723" y="1290827"/>
                  </a:lnTo>
                  <a:lnTo>
                    <a:pt x="2382012" y="1281683"/>
                  </a:lnTo>
                  <a:lnTo>
                    <a:pt x="2372867" y="1263395"/>
                  </a:lnTo>
                  <a:close/>
                </a:path>
                <a:path w="3275329" h="1386839">
                  <a:moveTo>
                    <a:pt x="2334767" y="1281683"/>
                  </a:moveTo>
                  <a:lnTo>
                    <a:pt x="2318003" y="1289304"/>
                  </a:lnTo>
                  <a:lnTo>
                    <a:pt x="2316479" y="1289304"/>
                  </a:lnTo>
                  <a:lnTo>
                    <a:pt x="2324099" y="1309115"/>
                  </a:lnTo>
                  <a:lnTo>
                    <a:pt x="2327147" y="1309115"/>
                  </a:lnTo>
                  <a:lnTo>
                    <a:pt x="2343912" y="1299971"/>
                  </a:lnTo>
                  <a:lnTo>
                    <a:pt x="2334767" y="1281683"/>
                  </a:lnTo>
                  <a:close/>
                </a:path>
                <a:path w="3275329" h="1386839">
                  <a:moveTo>
                    <a:pt x="2298191" y="1298448"/>
                  </a:moveTo>
                  <a:lnTo>
                    <a:pt x="2282951" y="1303020"/>
                  </a:lnTo>
                  <a:lnTo>
                    <a:pt x="2278379" y="1306067"/>
                  </a:lnTo>
                  <a:lnTo>
                    <a:pt x="2285999" y="1324355"/>
                  </a:lnTo>
                  <a:lnTo>
                    <a:pt x="2290571" y="1322832"/>
                  </a:lnTo>
                  <a:lnTo>
                    <a:pt x="2305812" y="1316736"/>
                  </a:lnTo>
                  <a:lnTo>
                    <a:pt x="2298191" y="1298448"/>
                  </a:lnTo>
                  <a:close/>
                </a:path>
                <a:path w="3275329" h="1386839">
                  <a:moveTo>
                    <a:pt x="2258567" y="1312164"/>
                  </a:moveTo>
                  <a:lnTo>
                    <a:pt x="2246375" y="1316736"/>
                  </a:lnTo>
                  <a:lnTo>
                    <a:pt x="2238756" y="1318260"/>
                  </a:lnTo>
                  <a:lnTo>
                    <a:pt x="2244851" y="1339595"/>
                  </a:lnTo>
                  <a:lnTo>
                    <a:pt x="2252471" y="1336548"/>
                  </a:lnTo>
                  <a:lnTo>
                    <a:pt x="2266188" y="1331976"/>
                  </a:lnTo>
                  <a:lnTo>
                    <a:pt x="2258567" y="1312164"/>
                  </a:lnTo>
                  <a:close/>
                </a:path>
                <a:path w="3275329" h="1386839">
                  <a:moveTo>
                    <a:pt x="2218943" y="1324355"/>
                  </a:moveTo>
                  <a:lnTo>
                    <a:pt x="2206751" y="1328927"/>
                  </a:lnTo>
                  <a:lnTo>
                    <a:pt x="2199132" y="1330452"/>
                  </a:lnTo>
                  <a:lnTo>
                    <a:pt x="2205227" y="1350264"/>
                  </a:lnTo>
                  <a:lnTo>
                    <a:pt x="2211323" y="1348739"/>
                  </a:lnTo>
                  <a:lnTo>
                    <a:pt x="2225040" y="1345692"/>
                  </a:lnTo>
                  <a:lnTo>
                    <a:pt x="2218943" y="1324355"/>
                  </a:lnTo>
                  <a:close/>
                </a:path>
                <a:path w="3275329" h="1386839">
                  <a:moveTo>
                    <a:pt x="2179319" y="1335023"/>
                  </a:moveTo>
                  <a:lnTo>
                    <a:pt x="2164079" y="1339595"/>
                  </a:lnTo>
                  <a:lnTo>
                    <a:pt x="2159508" y="1339595"/>
                  </a:lnTo>
                  <a:lnTo>
                    <a:pt x="2164079" y="1360932"/>
                  </a:lnTo>
                  <a:lnTo>
                    <a:pt x="2168651" y="1359408"/>
                  </a:lnTo>
                  <a:lnTo>
                    <a:pt x="2183891" y="1356360"/>
                  </a:lnTo>
                  <a:lnTo>
                    <a:pt x="2179319" y="1335023"/>
                  </a:lnTo>
                  <a:close/>
                </a:path>
                <a:path w="3275329" h="1386839">
                  <a:moveTo>
                    <a:pt x="2138171" y="1344167"/>
                  </a:moveTo>
                  <a:lnTo>
                    <a:pt x="2118360" y="1348739"/>
                  </a:lnTo>
                  <a:lnTo>
                    <a:pt x="2121408" y="1368552"/>
                  </a:lnTo>
                  <a:lnTo>
                    <a:pt x="2122932" y="1368552"/>
                  </a:lnTo>
                  <a:lnTo>
                    <a:pt x="2142743" y="1365504"/>
                  </a:lnTo>
                  <a:lnTo>
                    <a:pt x="2138171" y="1344167"/>
                  </a:lnTo>
                  <a:close/>
                </a:path>
                <a:path w="3275329" h="1386839">
                  <a:moveTo>
                    <a:pt x="2097023" y="1351788"/>
                  </a:moveTo>
                  <a:lnTo>
                    <a:pt x="2095499" y="1351788"/>
                  </a:lnTo>
                  <a:lnTo>
                    <a:pt x="2077212" y="1354836"/>
                  </a:lnTo>
                  <a:lnTo>
                    <a:pt x="2080260" y="1376171"/>
                  </a:lnTo>
                  <a:lnTo>
                    <a:pt x="2098547" y="1373123"/>
                  </a:lnTo>
                  <a:lnTo>
                    <a:pt x="2101595" y="1373123"/>
                  </a:lnTo>
                  <a:lnTo>
                    <a:pt x="2097023" y="1351788"/>
                  </a:lnTo>
                  <a:close/>
                </a:path>
                <a:path w="3275329" h="1386839">
                  <a:moveTo>
                    <a:pt x="2057399" y="1357883"/>
                  </a:moveTo>
                  <a:lnTo>
                    <a:pt x="2048256" y="1359408"/>
                  </a:lnTo>
                  <a:lnTo>
                    <a:pt x="2036064" y="1359408"/>
                  </a:lnTo>
                  <a:lnTo>
                    <a:pt x="2037479" y="1379220"/>
                  </a:lnTo>
                  <a:lnTo>
                    <a:pt x="2037588" y="1380743"/>
                  </a:lnTo>
                  <a:lnTo>
                    <a:pt x="2049779" y="1379220"/>
                  </a:lnTo>
                  <a:lnTo>
                    <a:pt x="2058923" y="1379220"/>
                  </a:lnTo>
                  <a:lnTo>
                    <a:pt x="2057508" y="1359408"/>
                  </a:lnTo>
                  <a:lnTo>
                    <a:pt x="2057399" y="1357883"/>
                  </a:lnTo>
                  <a:close/>
                </a:path>
                <a:path w="3275329" h="1386839">
                  <a:moveTo>
                    <a:pt x="2016251" y="1362455"/>
                  </a:moveTo>
                  <a:lnTo>
                    <a:pt x="1996439" y="1363980"/>
                  </a:lnTo>
                  <a:lnTo>
                    <a:pt x="1994915" y="1363980"/>
                  </a:lnTo>
                  <a:lnTo>
                    <a:pt x="1996322" y="1382267"/>
                  </a:lnTo>
                  <a:lnTo>
                    <a:pt x="1996439" y="1383792"/>
                  </a:lnTo>
                  <a:lnTo>
                    <a:pt x="1997964" y="1383792"/>
                  </a:lnTo>
                  <a:lnTo>
                    <a:pt x="2017775" y="1382267"/>
                  </a:lnTo>
                  <a:lnTo>
                    <a:pt x="2016369" y="1363980"/>
                  </a:lnTo>
                  <a:lnTo>
                    <a:pt x="2016251" y="1362455"/>
                  </a:lnTo>
                  <a:close/>
                </a:path>
                <a:path w="3275329" h="1386839">
                  <a:moveTo>
                    <a:pt x="1973579" y="1365504"/>
                  </a:moveTo>
                  <a:lnTo>
                    <a:pt x="1953767" y="1365504"/>
                  </a:lnTo>
                  <a:lnTo>
                    <a:pt x="1953767" y="1386839"/>
                  </a:lnTo>
                  <a:lnTo>
                    <a:pt x="1970532" y="1385315"/>
                  </a:lnTo>
                  <a:lnTo>
                    <a:pt x="1975103" y="1385315"/>
                  </a:lnTo>
                  <a:lnTo>
                    <a:pt x="1973579" y="1365504"/>
                  </a:lnTo>
                  <a:close/>
                </a:path>
                <a:path w="3275329" h="1386839">
                  <a:moveTo>
                    <a:pt x="1932432" y="1365504"/>
                  </a:moveTo>
                  <a:lnTo>
                    <a:pt x="1915667" y="1367027"/>
                  </a:lnTo>
                  <a:lnTo>
                    <a:pt x="1911095" y="1367027"/>
                  </a:lnTo>
                  <a:lnTo>
                    <a:pt x="1911095" y="1386839"/>
                  </a:lnTo>
                  <a:lnTo>
                    <a:pt x="1932432" y="1386839"/>
                  </a:lnTo>
                  <a:lnTo>
                    <a:pt x="1932432" y="1365504"/>
                  </a:lnTo>
                  <a:close/>
                </a:path>
                <a:path w="3275329" h="1386839">
                  <a:moveTo>
                    <a:pt x="1869947" y="1365504"/>
                  </a:moveTo>
                  <a:lnTo>
                    <a:pt x="1869947" y="1386839"/>
                  </a:lnTo>
                  <a:lnTo>
                    <a:pt x="1891284" y="1386839"/>
                  </a:lnTo>
                  <a:lnTo>
                    <a:pt x="1891284" y="1367027"/>
                  </a:lnTo>
                  <a:lnTo>
                    <a:pt x="1886712" y="1367027"/>
                  </a:lnTo>
                  <a:lnTo>
                    <a:pt x="1869947" y="1365504"/>
                  </a:lnTo>
                  <a:close/>
                </a:path>
                <a:path w="3275329" h="1386839">
                  <a:moveTo>
                    <a:pt x="1828799" y="1363980"/>
                  </a:moveTo>
                  <a:lnTo>
                    <a:pt x="1827275" y="1385315"/>
                  </a:lnTo>
                  <a:lnTo>
                    <a:pt x="1848612" y="1386839"/>
                  </a:lnTo>
                  <a:lnTo>
                    <a:pt x="1850136" y="1365504"/>
                  </a:lnTo>
                  <a:lnTo>
                    <a:pt x="1828799" y="1363980"/>
                  </a:lnTo>
                  <a:close/>
                </a:path>
                <a:path w="3275329" h="1386839">
                  <a:moveTo>
                    <a:pt x="1787651" y="1360932"/>
                  </a:moveTo>
                  <a:lnTo>
                    <a:pt x="1784603" y="1382267"/>
                  </a:lnTo>
                  <a:lnTo>
                    <a:pt x="1798319" y="1382267"/>
                  </a:lnTo>
                  <a:lnTo>
                    <a:pt x="1805939" y="1383792"/>
                  </a:lnTo>
                  <a:lnTo>
                    <a:pt x="1807464" y="1362455"/>
                  </a:lnTo>
                  <a:lnTo>
                    <a:pt x="1799843" y="1362455"/>
                  </a:lnTo>
                  <a:lnTo>
                    <a:pt x="1787651" y="1360932"/>
                  </a:lnTo>
                  <a:close/>
                </a:path>
                <a:path w="3275329" h="1386839">
                  <a:moveTo>
                    <a:pt x="1746503" y="1356360"/>
                  </a:moveTo>
                  <a:lnTo>
                    <a:pt x="1743456" y="1376171"/>
                  </a:lnTo>
                  <a:lnTo>
                    <a:pt x="1763267" y="1379220"/>
                  </a:lnTo>
                  <a:lnTo>
                    <a:pt x="1766315" y="1357883"/>
                  </a:lnTo>
                  <a:lnTo>
                    <a:pt x="1746503" y="1356360"/>
                  </a:lnTo>
                  <a:close/>
                </a:path>
                <a:path w="3275329" h="1386839">
                  <a:moveTo>
                    <a:pt x="1705356" y="1348739"/>
                  </a:moveTo>
                  <a:lnTo>
                    <a:pt x="1700784" y="1370076"/>
                  </a:lnTo>
                  <a:lnTo>
                    <a:pt x="1716023" y="1373123"/>
                  </a:lnTo>
                  <a:lnTo>
                    <a:pt x="1722119" y="1373123"/>
                  </a:lnTo>
                  <a:lnTo>
                    <a:pt x="1725167" y="1353311"/>
                  </a:lnTo>
                  <a:lnTo>
                    <a:pt x="1720595" y="1351788"/>
                  </a:lnTo>
                  <a:lnTo>
                    <a:pt x="1705356" y="1348739"/>
                  </a:lnTo>
                  <a:close/>
                </a:path>
                <a:path w="3275329" h="1386839">
                  <a:moveTo>
                    <a:pt x="1664208" y="1341120"/>
                  </a:moveTo>
                  <a:lnTo>
                    <a:pt x="1659636" y="1360932"/>
                  </a:lnTo>
                  <a:lnTo>
                    <a:pt x="1667256" y="1362455"/>
                  </a:lnTo>
                  <a:lnTo>
                    <a:pt x="1680971" y="1365504"/>
                  </a:lnTo>
                  <a:lnTo>
                    <a:pt x="1685543" y="1345692"/>
                  </a:lnTo>
                  <a:lnTo>
                    <a:pt x="1671827" y="1342643"/>
                  </a:lnTo>
                  <a:lnTo>
                    <a:pt x="1664208" y="1341120"/>
                  </a:lnTo>
                  <a:close/>
                </a:path>
                <a:path w="3275329" h="1386839">
                  <a:moveTo>
                    <a:pt x="1626108" y="1330452"/>
                  </a:moveTo>
                  <a:lnTo>
                    <a:pt x="1624584" y="1330452"/>
                  </a:lnTo>
                  <a:lnTo>
                    <a:pt x="1618488" y="1350264"/>
                  </a:lnTo>
                  <a:lnTo>
                    <a:pt x="1621536" y="1351788"/>
                  </a:lnTo>
                  <a:lnTo>
                    <a:pt x="1639823" y="1356360"/>
                  </a:lnTo>
                  <a:lnTo>
                    <a:pt x="1644395" y="1336548"/>
                  </a:lnTo>
                  <a:lnTo>
                    <a:pt x="1626108" y="1330452"/>
                  </a:lnTo>
                  <a:close/>
                </a:path>
                <a:path w="3275329" h="1386839">
                  <a:moveTo>
                    <a:pt x="1584960" y="1318260"/>
                  </a:moveTo>
                  <a:lnTo>
                    <a:pt x="1578864" y="1338071"/>
                  </a:lnTo>
                  <a:lnTo>
                    <a:pt x="1598675" y="1344167"/>
                  </a:lnTo>
                  <a:lnTo>
                    <a:pt x="1604771" y="1324355"/>
                  </a:lnTo>
                  <a:lnTo>
                    <a:pt x="1584960" y="1318260"/>
                  </a:lnTo>
                  <a:close/>
                </a:path>
                <a:path w="3275329" h="1386839">
                  <a:moveTo>
                    <a:pt x="1545336" y="1304543"/>
                  </a:moveTo>
                  <a:lnTo>
                    <a:pt x="1537715" y="1324355"/>
                  </a:lnTo>
                  <a:lnTo>
                    <a:pt x="1556003" y="1330452"/>
                  </a:lnTo>
                  <a:lnTo>
                    <a:pt x="1557527" y="1331976"/>
                  </a:lnTo>
                  <a:lnTo>
                    <a:pt x="1565147" y="1312164"/>
                  </a:lnTo>
                  <a:lnTo>
                    <a:pt x="1563623" y="1310639"/>
                  </a:lnTo>
                  <a:lnTo>
                    <a:pt x="1545336" y="1304543"/>
                  </a:lnTo>
                  <a:close/>
                </a:path>
                <a:path w="3275329" h="1386839">
                  <a:moveTo>
                    <a:pt x="1507236" y="1289304"/>
                  </a:moveTo>
                  <a:lnTo>
                    <a:pt x="1499615" y="1307592"/>
                  </a:lnTo>
                  <a:lnTo>
                    <a:pt x="1516379" y="1315211"/>
                  </a:lnTo>
                  <a:lnTo>
                    <a:pt x="1519427" y="1316736"/>
                  </a:lnTo>
                  <a:lnTo>
                    <a:pt x="1525523" y="1296923"/>
                  </a:lnTo>
                  <a:lnTo>
                    <a:pt x="1523999" y="1296923"/>
                  </a:lnTo>
                  <a:lnTo>
                    <a:pt x="1507236" y="1289304"/>
                  </a:lnTo>
                  <a:close/>
                </a:path>
                <a:path w="3275329" h="1386839">
                  <a:moveTo>
                    <a:pt x="1523999" y="1295399"/>
                  </a:moveTo>
                  <a:lnTo>
                    <a:pt x="1523999" y="1296923"/>
                  </a:lnTo>
                  <a:lnTo>
                    <a:pt x="1525523" y="1296923"/>
                  </a:lnTo>
                  <a:lnTo>
                    <a:pt x="1523999" y="1295399"/>
                  </a:lnTo>
                  <a:close/>
                </a:path>
                <a:path w="3275329" h="1386839">
                  <a:moveTo>
                    <a:pt x="1482851" y="1278636"/>
                  </a:moveTo>
                  <a:lnTo>
                    <a:pt x="1459991" y="1286255"/>
                  </a:lnTo>
                  <a:lnTo>
                    <a:pt x="1467612" y="1306067"/>
                  </a:lnTo>
                  <a:lnTo>
                    <a:pt x="1485899" y="1299971"/>
                  </a:lnTo>
                  <a:lnTo>
                    <a:pt x="1479803" y="1299971"/>
                  </a:lnTo>
                  <a:lnTo>
                    <a:pt x="1487423" y="1280160"/>
                  </a:lnTo>
                  <a:lnTo>
                    <a:pt x="1482851" y="1278636"/>
                  </a:lnTo>
                  <a:close/>
                </a:path>
                <a:path w="3275329" h="1386839">
                  <a:moveTo>
                    <a:pt x="1440179" y="1292352"/>
                  </a:moveTo>
                  <a:lnTo>
                    <a:pt x="1420367" y="1298448"/>
                  </a:lnTo>
                  <a:lnTo>
                    <a:pt x="1426464" y="1318260"/>
                  </a:lnTo>
                  <a:lnTo>
                    <a:pt x="1446275" y="1313688"/>
                  </a:lnTo>
                  <a:lnTo>
                    <a:pt x="1447799" y="1312164"/>
                  </a:lnTo>
                  <a:lnTo>
                    <a:pt x="1440766" y="1293876"/>
                  </a:lnTo>
                  <a:lnTo>
                    <a:pt x="1438656" y="1293876"/>
                  </a:lnTo>
                  <a:lnTo>
                    <a:pt x="1440179" y="1292352"/>
                  </a:lnTo>
                  <a:close/>
                </a:path>
                <a:path w="3275329" h="1386839">
                  <a:moveTo>
                    <a:pt x="1440179" y="1292352"/>
                  </a:moveTo>
                  <a:lnTo>
                    <a:pt x="1438656" y="1293876"/>
                  </a:lnTo>
                  <a:lnTo>
                    <a:pt x="1440766" y="1293876"/>
                  </a:lnTo>
                  <a:lnTo>
                    <a:pt x="1440179" y="1292352"/>
                  </a:lnTo>
                  <a:close/>
                </a:path>
                <a:path w="3275329" h="1386839">
                  <a:moveTo>
                    <a:pt x="1399032" y="1304543"/>
                  </a:moveTo>
                  <a:lnTo>
                    <a:pt x="1380743" y="1309115"/>
                  </a:lnTo>
                  <a:lnTo>
                    <a:pt x="1386839" y="1330452"/>
                  </a:lnTo>
                  <a:lnTo>
                    <a:pt x="1405127" y="1325880"/>
                  </a:lnTo>
                  <a:lnTo>
                    <a:pt x="1406651" y="1324355"/>
                  </a:lnTo>
                  <a:lnTo>
                    <a:pt x="1401024" y="1306067"/>
                  </a:lnTo>
                  <a:lnTo>
                    <a:pt x="1399032" y="1306067"/>
                  </a:lnTo>
                  <a:lnTo>
                    <a:pt x="1399032" y="1304543"/>
                  </a:lnTo>
                  <a:close/>
                </a:path>
                <a:path w="3275329" h="1386839">
                  <a:moveTo>
                    <a:pt x="1400556" y="1304543"/>
                  </a:moveTo>
                  <a:lnTo>
                    <a:pt x="1399032" y="1306067"/>
                  </a:lnTo>
                  <a:lnTo>
                    <a:pt x="1401024" y="1306067"/>
                  </a:lnTo>
                  <a:lnTo>
                    <a:pt x="1400556" y="1304543"/>
                  </a:lnTo>
                  <a:close/>
                </a:path>
                <a:path w="3275329" h="1386839">
                  <a:moveTo>
                    <a:pt x="1360932" y="1315211"/>
                  </a:moveTo>
                  <a:lnTo>
                    <a:pt x="1356360" y="1316736"/>
                  </a:lnTo>
                  <a:lnTo>
                    <a:pt x="1341119" y="1319783"/>
                  </a:lnTo>
                  <a:lnTo>
                    <a:pt x="1345691" y="1339595"/>
                  </a:lnTo>
                  <a:lnTo>
                    <a:pt x="1360932" y="1336548"/>
                  </a:lnTo>
                  <a:lnTo>
                    <a:pt x="1365503" y="1335023"/>
                  </a:lnTo>
                  <a:lnTo>
                    <a:pt x="1360932" y="1315211"/>
                  </a:lnTo>
                  <a:close/>
                </a:path>
                <a:path w="3275329" h="1386839">
                  <a:moveTo>
                    <a:pt x="1319784" y="1324355"/>
                  </a:moveTo>
                  <a:lnTo>
                    <a:pt x="1312164" y="1325880"/>
                  </a:lnTo>
                  <a:lnTo>
                    <a:pt x="1299971" y="1327404"/>
                  </a:lnTo>
                  <a:lnTo>
                    <a:pt x="1304543" y="1348739"/>
                  </a:lnTo>
                  <a:lnTo>
                    <a:pt x="1315212" y="1345692"/>
                  </a:lnTo>
                  <a:lnTo>
                    <a:pt x="1324356" y="1344167"/>
                  </a:lnTo>
                  <a:lnTo>
                    <a:pt x="1319784" y="1324355"/>
                  </a:lnTo>
                  <a:close/>
                </a:path>
                <a:path w="3275329" h="1386839">
                  <a:moveTo>
                    <a:pt x="1280160" y="1331976"/>
                  </a:moveTo>
                  <a:lnTo>
                    <a:pt x="1264919" y="1333499"/>
                  </a:lnTo>
                  <a:lnTo>
                    <a:pt x="1258823" y="1335023"/>
                  </a:lnTo>
                  <a:lnTo>
                    <a:pt x="1261871" y="1354836"/>
                  </a:lnTo>
                  <a:lnTo>
                    <a:pt x="1267967" y="1354836"/>
                  </a:lnTo>
                  <a:lnTo>
                    <a:pt x="1283208" y="1351788"/>
                  </a:lnTo>
                  <a:lnTo>
                    <a:pt x="1280160" y="1331976"/>
                  </a:lnTo>
                  <a:close/>
                </a:path>
                <a:path w="3275329" h="1386839">
                  <a:moveTo>
                    <a:pt x="1239012" y="1336548"/>
                  </a:moveTo>
                  <a:lnTo>
                    <a:pt x="1217675" y="1339595"/>
                  </a:lnTo>
                  <a:lnTo>
                    <a:pt x="1220723" y="1359408"/>
                  </a:lnTo>
                  <a:lnTo>
                    <a:pt x="1240536" y="1357883"/>
                  </a:lnTo>
                  <a:lnTo>
                    <a:pt x="1239012" y="1336548"/>
                  </a:lnTo>
                  <a:close/>
                </a:path>
                <a:path w="3275329" h="1386839">
                  <a:moveTo>
                    <a:pt x="1197864" y="1341120"/>
                  </a:moveTo>
                  <a:lnTo>
                    <a:pt x="1187195" y="1341120"/>
                  </a:lnTo>
                  <a:lnTo>
                    <a:pt x="1176527" y="1342643"/>
                  </a:lnTo>
                  <a:lnTo>
                    <a:pt x="1177943" y="1362455"/>
                  </a:lnTo>
                  <a:lnTo>
                    <a:pt x="1178051" y="1363980"/>
                  </a:lnTo>
                  <a:lnTo>
                    <a:pt x="1188719" y="1362455"/>
                  </a:lnTo>
                  <a:lnTo>
                    <a:pt x="1199388" y="1362455"/>
                  </a:lnTo>
                  <a:lnTo>
                    <a:pt x="1197972" y="1342643"/>
                  </a:lnTo>
                  <a:lnTo>
                    <a:pt x="1197864" y="1341120"/>
                  </a:lnTo>
                  <a:close/>
                </a:path>
                <a:path w="3275329" h="1386839">
                  <a:moveTo>
                    <a:pt x="1155191" y="1344167"/>
                  </a:moveTo>
                  <a:lnTo>
                    <a:pt x="1135379" y="1344167"/>
                  </a:lnTo>
                  <a:lnTo>
                    <a:pt x="1135379" y="1365504"/>
                  </a:lnTo>
                  <a:lnTo>
                    <a:pt x="1156715" y="1363980"/>
                  </a:lnTo>
                  <a:lnTo>
                    <a:pt x="1155191" y="1344167"/>
                  </a:lnTo>
                  <a:close/>
                </a:path>
                <a:path w="3275329" h="1386839">
                  <a:moveTo>
                    <a:pt x="1114043" y="1344167"/>
                  </a:moveTo>
                  <a:lnTo>
                    <a:pt x="1094232" y="1344167"/>
                  </a:lnTo>
                  <a:lnTo>
                    <a:pt x="1092708" y="1365504"/>
                  </a:lnTo>
                  <a:lnTo>
                    <a:pt x="1114043" y="1365504"/>
                  </a:lnTo>
                  <a:lnTo>
                    <a:pt x="1114043" y="1344167"/>
                  </a:lnTo>
                  <a:close/>
                </a:path>
                <a:path w="3275329" h="1386839">
                  <a:moveTo>
                    <a:pt x="1072895" y="1344167"/>
                  </a:moveTo>
                  <a:lnTo>
                    <a:pt x="1051560" y="1344167"/>
                  </a:lnTo>
                  <a:lnTo>
                    <a:pt x="1051560" y="1365504"/>
                  </a:lnTo>
                  <a:lnTo>
                    <a:pt x="1072895" y="1365504"/>
                  </a:lnTo>
                  <a:lnTo>
                    <a:pt x="1072895" y="1344167"/>
                  </a:lnTo>
                  <a:close/>
                </a:path>
                <a:path w="3275329" h="1386839">
                  <a:moveTo>
                    <a:pt x="1031747" y="1342643"/>
                  </a:moveTo>
                  <a:lnTo>
                    <a:pt x="1010412" y="1342643"/>
                  </a:lnTo>
                  <a:lnTo>
                    <a:pt x="1008888" y="1362455"/>
                  </a:lnTo>
                  <a:lnTo>
                    <a:pt x="1030223" y="1363980"/>
                  </a:lnTo>
                  <a:lnTo>
                    <a:pt x="1031747" y="1342643"/>
                  </a:lnTo>
                  <a:close/>
                </a:path>
                <a:path w="3275329" h="1386839">
                  <a:moveTo>
                    <a:pt x="969263" y="1339595"/>
                  </a:moveTo>
                  <a:lnTo>
                    <a:pt x="967739" y="1359408"/>
                  </a:lnTo>
                  <a:lnTo>
                    <a:pt x="987551" y="1360932"/>
                  </a:lnTo>
                  <a:lnTo>
                    <a:pt x="989075" y="1341120"/>
                  </a:lnTo>
                  <a:lnTo>
                    <a:pt x="969263" y="1339595"/>
                  </a:lnTo>
                  <a:close/>
                </a:path>
                <a:path w="3275329" h="1386839">
                  <a:moveTo>
                    <a:pt x="928115" y="1333499"/>
                  </a:moveTo>
                  <a:lnTo>
                    <a:pt x="925067" y="1354836"/>
                  </a:lnTo>
                  <a:lnTo>
                    <a:pt x="931163" y="1356360"/>
                  </a:lnTo>
                  <a:lnTo>
                    <a:pt x="946403" y="1357883"/>
                  </a:lnTo>
                  <a:lnTo>
                    <a:pt x="947927" y="1336548"/>
                  </a:lnTo>
                  <a:lnTo>
                    <a:pt x="934212" y="1335023"/>
                  </a:lnTo>
                  <a:lnTo>
                    <a:pt x="928115" y="1333499"/>
                  </a:lnTo>
                  <a:close/>
                </a:path>
                <a:path w="3275329" h="1386839">
                  <a:moveTo>
                    <a:pt x="886967" y="1327404"/>
                  </a:moveTo>
                  <a:lnTo>
                    <a:pt x="882395" y="1348739"/>
                  </a:lnTo>
                  <a:lnTo>
                    <a:pt x="900684" y="1351788"/>
                  </a:lnTo>
                  <a:lnTo>
                    <a:pt x="903732" y="1351788"/>
                  </a:lnTo>
                  <a:lnTo>
                    <a:pt x="906779" y="1331976"/>
                  </a:lnTo>
                  <a:lnTo>
                    <a:pt x="903732" y="1330452"/>
                  </a:lnTo>
                  <a:lnTo>
                    <a:pt x="886967" y="1327404"/>
                  </a:lnTo>
                  <a:close/>
                </a:path>
                <a:path w="3275329" h="1386839">
                  <a:moveTo>
                    <a:pt x="845819" y="1321308"/>
                  </a:moveTo>
                  <a:lnTo>
                    <a:pt x="841247" y="1341120"/>
                  </a:lnTo>
                  <a:lnTo>
                    <a:pt x="862584" y="1345692"/>
                  </a:lnTo>
                  <a:lnTo>
                    <a:pt x="865632" y="1324355"/>
                  </a:lnTo>
                  <a:lnTo>
                    <a:pt x="845819" y="1321308"/>
                  </a:lnTo>
                  <a:close/>
                </a:path>
                <a:path w="3275329" h="1386839">
                  <a:moveTo>
                    <a:pt x="804671" y="1310639"/>
                  </a:moveTo>
                  <a:lnTo>
                    <a:pt x="800099" y="1331976"/>
                  </a:lnTo>
                  <a:lnTo>
                    <a:pt x="810767" y="1335023"/>
                  </a:lnTo>
                  <a:lnTo>
                    <a:pt x="821436" y="1336548"/>
                  </a:lnTo>
                  <a:lnTo>
                    <a:pt x="826008" y="1316736"/>
                  </a:lnTo>
                  <a:lnTo>
                    <a:pt x="816863" y="1313688"/>
                  </a:lnTo>
                  <a:lnTo>
                    <a:pt x="804671" y="1310639"/>
                  </a:lnTo>
                  <a:close/>
                </a:path>
                <a:path w="3275329" h="1386839">
                  <a:moveTo>
                    <a:pt x="765047" y="1299971"/>
                  </a:moveTo>
                  <a:lnTo>
                    <a:pt x="758951" y="1319783"/>
                  </a:lnTo>
                  <a:lnTo>
                    <a:pt x="780288" y="1325880"/>
                  </a:lnTo>
                  <a:lnTo>
                    <a:pt x="784860" y="1306067"/>
                  </a:lnTo>
                  <a:lnTo>
                    <a:pt x="765047" y="1299971"/>
                  </a:lnTo>
                  <a:close/>
                </a:path>
                <a:path w="3275329" h="1386839">
                  <a:moveTo>
                    <a:pt x="726947" y="1286255"/>
                  </a:moveTo>
                  <a:lnTo>
                    <a:pt x="719327" y="1306067"/>
                  </a:lnTo>
                  <a:lnTo>
                    <a:pt x="731519" y="1310639"/>
                  </a:lnTo>
                  <a:lnTo>
                    <a:pt x="739139" y="1313688"/>
                  </a:lnTo>
                  <a:lnTo>
                    <a:pt x="745236" y="1293876"/>
                  </a:lnTo>
                  <a:lnTo>
                    <a:pt x="737615" y="1290827"/>
                  </a:lnTo>
                  <a:lnTo>
                    <a:pt x="726947" y="1286255"/>
                  </a:lnTo>
                  <a:close/>
                </a:path>
                <a:path w="3275329" h="1386839">
                  <a:moveTo>
                    <a:pt x="688847" y="1271015"/>
                  </a:moveTo>
                  <a:lnTo>
                    <a:pt x="679703" y="1290827"/>
                  </a:lnTo>
                  <a:lnTo>
                    <a:pt x="682751" y="1292352"/>
                  </a:lnTo>
                  <a:lnTo>
                    <a:pt x="699515" y="1298448"/>
                  </a:lnTo>
                  <a:lnTo>
                    <a:pt x="707136" y="1280160"/>
                  </a:lnTo>
                  <a:lnTo>
                    <a:pt x="690371" y="1272539"/>
                  </a:lnTo>
                  <a:lnTo>
                    <a:pt x="688847" y="1271015"/>
                  </a:lnTo>
                  <a:close/>
                </a:path>
                <a:path w="3275329" h="1386839">
                  <a:moveTo>
                    <a:pt x="650747" y="1254252"/>
                  </a:moveTo>
                  <a:lnTo>
                    <a:pt x="641603" y="1272539"/>
                  </a:lnTo>
                  <a:lnTo>
                    <a:pt x="659891" y="1281683"/>
                  </a:lnTo>
                  <a:lnTo>
                    <a:pt x="669035" y="1263395"/>
                  </a:lnTo>
                  <a:lnTo>
                    <a:pt x="650747" y="1254252"/>
                  </a:lnTo>
                  <a:close/>
                </a:path>
                <a:path w="3275329" h="1386839">
                  <a:moveTo>
                    <a:pt x="615695" y="1232915"/>
                  </a:moveTo>
                  <a:lnTo>
                    <a:pt x="603503" y="1251204"/>
                  </a:lnTo>
                  <a:lnTo>
                    <a:pt x="617219" y="1258823"/>
                  </a:lnTo>
                  <a:lnTo>
                    <a:pt x="621791" y="1261871"/>
                  </a:lnTo>
                  <a:lnTo>
                    <a:pt x="632459" y="1243583"/>
                  </a:lnTo>
                  <a:lnTo>
                    <a:pt x="626363" y="1240536"/>
                  </a:lnTo>
                  <a:lnTo>
                    <a:pt x="627888" y="1240536"/>
                  </a:lnTo>
                  <a:lnTo>
                    <a:pt x="615695" y="1232915"/>
                  </a:lnTo>
                  <a:close/>
                </a:path>
                <a:path w="3275329" h="1386839">
                  <a:moveTo>
                    <a:pt x="582167" y="1210055"/>
                  </a:moveTo>
                  <a:lnTo>
                    <a:pt x="568451" y="1226820"/>
                  </a:lnTo>
                  <a:lnTo>
                    <a:pt x="579119" y="1234439"/>
                  </a:lnTo>
                  <a:lnTo>
                    <a:pt x="586739" y="1239011"/>
                  </a:lnTo>
                  <a:lnTo>
                    <a:pt x="597407" y="1222248"/>
                  </a:lnTo>
                  <a:lnTo>
                    <a:pt x="591692" y="1217676"/>
                  </a:lnTo>
                  <a:lnTo>
                    <a:pt x="591312" y="1217676"/>
                  </a:lnTo>
                  <a:lnTo>
                    <a:pt x="582167" y="1210055"/>
                  </a:lnTo>
                  <a:close/>
                </a:path>
                <a:path w="3275329" h="1386839">
                  <a:moveTo>
                    <a:pt x="589788" y="1216152"/>
                  </a:moveTo>
                  <a:lnTo>
                    <a:pt x="591312" y="1217676"/>
                  </a:lnTo>
                  <a:lnTo>
                    <a:pt x="591692" y="1217676"/>
                  </a:lnTo>
                  <a:lnTo>
                    <a:pt x="589788" y="1216152"/>
                  </a:lnTo>
                  <a:close/>
                </a:path>
                <a:path w="3275329" h="1386839">
                  <a:moveTo>
                    <a:pt x="550163" y="1182623"/>
                  </a:moveTo>
                  <a:lnTo>
                    <a:pt x="536447" y="1197864"/>
                  </a:lnTo>
                  <a:lnTo>
                    <a:pt x="551688" y="1213104"/>
                  </a:lnTo>
                  <a:lnTo>
                    <a:pt x="565403" y="1196339"/>
                  </a:lnTo>
                  <a:lnTo>
                    <a:pt x="560831" y="1191767"/>
                  </a:lnTo>
                  <a:lnTo>
                    <a:pt x="559307" y="1191767"/>
                  </a:lnTo>
                  <a:lnTo>
                    <a:pt x="550163" y="1182623"/>
                  </a:lnTo>
                  <a:close/>
                </a:path>
                <a:path w="3275329" h="1386839">
                  <a:moveTo>
                    <a:pt x="559307" y="1190243"/>
                  </a:moveTo>
                  <a:lnTo>
                    <a:pt x="559307" y="1191767"/>
                  </a:lnTo>
                  <a:lnTo>
                    <a:pt x="560831" y="1191767"/>
                  </a:lnTo>
                  <a:lnTo>
                    <a:pt x="559307" y="1190243"/>
                  </a:lnTo>
                  <a:close/>
                </a:path>
                <a:path w="3275329" h="1386839">
                  <a:moveTo>
                    <a:pt x="524255" y="1153667"/>
                  </a:moveTo>
                  <a:lnTo>
                    <a:pt x="507491" y="1165860"/>
                  </a:lnTo>
                  <a:lnTo>
                    <a:pt x="516635" y="1178052"/>
                  </a:lnTo>
                  <a:lnTo>
                    <a:pt x="521207" y="1182623"/>
                  </a:lnTo>
                  <a:lnTo>
                    <a:pt x="536447" y="1168908"/>
                  </a:lnTo>
                  <a:lnTo>
                    <a:pt x="533018" y="1164336"/>
                  </a:lnTo>
                  <a:lnTo>
                    <a:pt x="531876" y="1164336"/>
                  </a:lnTo>
                  <a:lnTo>
                    <a:pt x="524255" y="1153667"/>
                  </a:lnTo>
                  <a:close/>
                </a:path>
                <a:path w="3275329" h="1386839">
                  <a:moveTo>
                    <a:pt x="531876" y="1162811"/>
                  </a:moveTo>
                  <a:lnTo>
                    <a:pt x="531876" y="1164336"/>
                  </a:lnTo>
                  <a:lnTo>
                    <a:pt x="533018" y="1164336"/>
                  </a:lnTo>
                  <a:lnTo>
                    <a:pt x="531876" y="1162811"/>
                  </a:lnTo>
                  <a:close/>
                </a:path>
                <a:path w="3275329" h="1386839">
                  <a:moveTo>
                    <a:pt x="501395" y="1120139"/>
                  </a:moveTo>
                  <a:lnTo>
                    <a:pt x="483107" y="1130808"/>
                  </a:lnTo>
                  <a:lnTo>
                    <a:pt x="492251" y="1146048"/>
                  </a:lnTo>
                  <a:lnTo>
                    <a:pt x="495300" y="1149095"/>
                  </a:lnTo>
                  <a:lnTo>
                    <a:pt x="512063" y="1136904"/>
                  </a:lnTo>
                  <a:lnTo>
                    <a:pt x="509015" y="1133855"/>
                  </a:lnTo>
                  <a:lnTo>
                    <a:pt x="509625" y="1133855"/>
                  </a:lnTo>
                  <a:lnTo>
                    <a:pt x="501395" y="1120139"/>
                  </a:lnTo>
                  <a:close/>
                </a:path>
                <a:path w="3275329" h="1386839">
                  <a:moveTo>
                    <a:pt x="509625" y="1133855"/>
                  </a:moveTo>
                  <a:lnTo>
                    <a:pt x="509015" y="1133855"/>
                  </a:lnTo>
                  <a:lnTo>
                    <a:pt x="510539" y="1135380"/>
                  </a:lnTo>
                  <a:lnTo>
                    <a:pt x="509625" y="1133855"/>
                  </a:lnTo>
                  <a:close/>
                </a:path>
                <a:path w="3275329" h="1386839">
                  <a:moveTo>
                    <a:pt x="484631" y="1083564"/>
                  </a:moveTo>
                  <a:lnTo>
                    <a:pt x="464819" y="1089660"/>
                  </a:lnTo>
                  <a:lnTo>
                    <a:pt x="466343" y="1095755"/>
                  </a:lnTo>
                  <a:lnTo>
                    <a:pt x="472439" y="1110995"/>
                  </a:lnTo>
                  <a:lnTo>
                    <a:pt x="492251" y="1101852"/>
                  </a:lnTo>
                  <a:lnTo>
                    <a:pt x="486155" y="1088136"/>
                  </a:lnTo>
                  <a:lnTo>
                    <a:pt x="484631" y="1083564"/>
                  </a:lnTo>
                  <a:close/>
                </a:path>
                <a:path w="3275329" h="1386839">
                  <a:moveTo>
                    <a:pt x="475488" y="1043939"/>
                  </a:moveTo>
                  <a:lnTo>
                    <a:pt x="454151" y="1048512"/>
                  </a:lnTo>
                  <a:lnTo>
                    <a:pt x="457200" y="1059179"/>
                  </a:lnTo>
                  <a:lnTo>
                    <a:pt x="458723" y="1069847"/>
                  </a:lnTo>
                  <a:lnTo>
                    <a:pt x="480059" y="1063752"/>
                  </a:lnTo>
                  <a:lnTo>
                    <a:pt x="477520" y="1056132"/>
                  </a:lnTo>
                  <a:lnTo>
                    <a:pt x="477012" y="1056132"/>
                  </a:lnTo>
                  <a:lnTo>
                    <a:pt x="475488" y="1043939"/>
                  </a:lnTo>
                  <a:close/>
                </a:path>
                <a:path w="3275329" h="1386839">
                  <a:moveTo>
                    <a:pt x="477012" y="1054608"/>
                  </a:moveTo>
                  <a:lnTo>
                    <a:pt x="477012" y="1056132"/>
                  </a:lnTo>
                  <a:lnTo>
                    <a:pt x="477520" y="1056132"/>
                  </a:lnTo>
                  <a:lnTo>
                    <a:pt x="477012" y="1054608"/>
                  </a:lnTo>
                  <a:close/>
                </a:path>
                <a:path w="3275329" h="1386839">
                  <a:moveTo>
                    <a:pt x="448055" y="1008888"/>
                  </a:moveTo>
                  <a:lnTo>
                    <a:pt x="443483" y="1028700"/>
                  </a:lnTo>
                  <a:lnTo>
                    <a:pt x="460247" y="1031747"/>
                  </a:lnTo>
                  <a:lnTo>
                    <a:pt x="455167" y="1025651"/>
                  </a:lnTo>
                  <a:lnTo>
                    <a:pt x="452627" y="1025651"/>
                  </a:lnTo>
                  <a:lnTo>
                    <a:pt x="452627" y="1022603"/>
                  </a:lnTo>
                  <a:lnTo>
                    <a:pt x="473746" y="1022603"/>
                  </a:lnTo>
                  <a:lnTo>
                    <a:pt x="472439" y="1013459"/>
                  </a:lnTo>
                  <a:lnTo>
                    <a:pt x="448055" y="1008888"/>
                  </a:lnTo>
                  <a:close/>
                </a:path>
                <a:path w="3275329" h="1386839">
                  <a:moveTo>
                    <a:pt x="452627" y="1022603"/>
                  </a:moveTo>
                  <a:lnTo>
                    <a:pt x="452627" y="1025651"/>
                  </a:lnTo>
                  <a:lnTo>
                    <a:pt x="455025" y="1025480"/>
                  </a:lnTo>
                  <a:lnTo>
                    <a:pt x="452627" y="1022603"/>
                  </a:lnTo>
                  <a:close/>
                </a:path>
                <a:path w="3275329" h="1386839">
                  <a:moveTo>
                    <a:pt x="455025" y="1025480"/>
                  </a:moveTo>
                  <a:lnTo>
                    <a:pt x="452627" y="1025651"/>
                  </a:lnTo>
                  <a:lnTo>
                    <a:pt x="455167" y="1025651"/>
                  </a:lnTo>
                  <a:lnTo>
                    <a:pt x="455025" y="1025480"/>
                  </a:lnTo>
                  <a:close/>
                </a:path>
                <a:path w="3275329" h="1386839">
                  <a:moveTo>
                    <a:pt x="473746" y="1022603"/>
                  </a:moveTo>
                  <a:lnTo>
                    <a:pt x="452627" y="1022603"/>
                  </a:lnTo>
                  <a:lnTo>
                    <a:pt x="455025" y="1025480"/>
                  </a:lnTo>
                  <a:lnTo>
                    <a:pt x="473963" y="1024127"/>
                  </a:lnTo>
                  <a:lnTo>
                    <a:pt x="473746" y="1022603"/>
                  </a:lnTo>
                  <a:close/>
                </a:path>
                <a:path w="3275329" h="1386839">
                  <a:moveTo>
                    <a:pt x="406907" y="999744"/>
                  </a:moveTo>
                  <a:lnTo>
                    <a:pt x="402335" y="1019556"/>
                  </a:lnTo>
                  <a:lnTo>
                    <a:pt x="416051" y="1022603"/>
                  </a:lnTo>
                  <a:lnTo>
                    <a:pt x="423671" y="1024127"/>
                  </a:lnTo>
                  <a:lnTo>
                    <a:pt x="426719" y="1004315"/>
                  </a:lnTo>
                  <a:lnTo>
                    <a:pt x="420623" y="1002791"/>
                  </a:lnTo>
                  <a:lnTo>
                    <a:pt x="406907" y="999744"/>
                  </a:lnTo>
                  <a:close/>
                </a:path>
                <a:path w="3275329" h="1386839">
                  <a:moveTo>
                    <a:pt x="367283" y="990600"/>
                  </a:moveTo>
                  <a:lnTo>
                    <a:pt x="361188" y="1010412"/>
                  </a:lnTo>
                  <a:lnTo>
                    <a:pt x="373379" y="1013459"/>
                  </a:lnTo>
                  <a:lnTo>
                    <a:pt x="382523" y="1014983"/>
                  </a:lnTo>
                  <a:lnTo>
                    <a:pt x="387095" y="995171"/>
                  </a:lnTo>
                  <a:lnTo>
                    <a:pt x="377951" y="993647"/>
                  </a:lnTo>
                  <a:lnTo>
                    <a:pt x="367283" y="990600"/>
                  </a:lnTo>
                  <a:close/>
                </a:path>
                <a:path w="3275329" h="1386839">
                  <a:moveTo>
                    <a:pt x="326135" y="978407"/>
                  </a:moveTo>
                  <a:lnTo>
                    <a:pt x="320039" y="998219"/>
                  </a:lnTo>
                  <a:lnTo>
                    <a:pt x="332231" y="1002791"/>
                  </a:lnTo>
                  <a:lnTo>
                    <a:pt x="341375" y="1004315"/>
                  </a:lnTo>
                  <a:lnTo>
                    <a:pt x="345947" y="984503"/>
                  </a:lnTo>
                  <a:lnTo>
                    <a:pt x="341375" y="982979"/>
                  </a:lnTo>
                  <a:lnTo>
                    <a:pt x="338327" y="982979"/>
                  </a:lnTo>
                  <a:lnTo>
                    <a:pt x="326135" y="978407"/>
                  </a:lnTo>
                  <a:close/>
                </a:path>
                <a:path w="3275329" h="1386839">
                  <a:moveTo>
                    <a:pt x="336803" y="981456"/>
                  </a:moveTo>
                  <a:lnTo>
                    <a:pt x="338327" y="982979"/>
                  </a:lnTo>
                  <a:lnTo>
                    <a:pt x="341375" y="982979"/>
                  </a:lnTo>
                  <a:lnTo>
                    <a:pt x="336803" y="981456"/>
                  </a:lnTo>
                  <a:close/>
                </a:path>
                <a:path w="3275329" h="1386839">
                  <a:moveTo>
                    <a:pt x="288035" y="966215"/>
                  </a:moveTo>
                  <a:lnTo>
                    <a:pt x="280415" y="986027"/>
                  </a:lnTo>
                  <a:lnTo>
                    <a:pt x="292607" y="990600"/>
                  </a:lnTo>
                  <a:lnTo>
                    <a:pt x="300227" y="992124"/>
                  </a:lnTo>
                  <a:lnTo>
                    <a:pt x="306323" y="972312"/>
                  </a:lnTo>
                  <a:lnTo>
                    <a:pt x="298703" y="970788"/>
                  </a:lnTo>
                  <a:lnTo>
                    <a:pt x="288035" y="966215"/>
                  </a:lnTo>
                  <a:close/>
                </a:path>
                <a:path w="3275329" h="1386839">
                  <a:moveTo>
                    <a:pt x="248412" y="952500"/>
                  </a:moveTo>
                  <a:lnTo>
                    <a:pt x="240791" y="970788"/>
                  </a:lnTo>
                  <a:lnTo>
                    <a:pt x="256031" y="976883"/>
                  </a:lnTo>
                  <a:lnTo>
                    <a:pt x="260603" y="978407"/>
                  </a:lnTo>
                  <a:lnTo>
                    <a:pt x="268223" y="958595"/>
                  </a:lnTo>
                  <a:lnTo>
                    <a:pt x="262127" y="957071"/>
                  </a:lnTo>
                  <a:lnTo>
                    <a:pt x="263651" y="957071"/>
                  </a:lnTo>
                  <a:lnTo>
                    <a:pt x="248412" y="952500"/>
                  </a:lnTo>
                  <a:close/>
                </a:path>
                <a:path w="3275329" h="1386839">
                  <a:moveTo>
                    <a:pt x="210312" y="935735"/>
                  </a:moveTo>
                  <a:lnTo>
                    <a:pt x="201167" y="954024"/>
                  </a:lnTo>
                  <a:lnTo>
                    <a:pt x="220979" y="963168"/>
                  </a:lnTo>
                  <a:lnTo>
                    <a:pt x="228600" y="943356"/>
                  </a:lnTo>
                  <a:lnTo>
                    <a:pt x="210312" y="935735"/>
                  </a:lnTo>
                  <a:close/>
                </a:path>
                <a:path w="3275329" h="1386839">
                  <a:moveTo>
                    <a:pt x="173735" y="917447"/>
                  </a:moveTo>
                  <a:lnTo>
                    <a:pt x="163067" y="935735"/>
                  </a:lnTo>
                  <a:lnTo>
                    <a:pt x="172212" y="940307"/>
                  </a:lnTo>
                  <a:lnTo>
                    <a:pt x="182879" y="944879"/>
                  </a:lnTo>
                  <a:lnTo>
                    <a:pt x="192023" y="926591"/>
                  </a:lnTo>
                  <a:lnTo>
                    <a:pt x="184022" y="922019"/>
                  </a:lnTo>
                  <a:lnTo>
                    <a:pt x="181355" y="922019"/>
                  </a:lnTo>
                  <a:lnTo>
                    <a:pt x="173735" y="917447"/>
                  </a:lnTo>
                  <a:close/>
                </a:path>
                <a:path w="3275329" h="1386839">
                  <a:moveTo>
                    <a:pt x="181355" y="920495"/>
                  </a:moveTo>
                  <a:lnTo>
                    <a:pt x="181355" y="922019"/>
                  </a:lnTo>
                  <a:lnTo>
                    <a:pt x="184022" y="922019"/>
                  </a:lnTo>
                  <a:lnTo>
                    <a:pt x="181355" y="920495"/>
                  </a:lnTo>
                  <a:close/>
                </a:path>
                <a:path w="3275329" h="1386839">
                  <a:moveTo>
                    <a:pt x="140207" y="896112"/>
                  </a:moveTo>
                  <a:lnTo>
                    <a:pt x="138683" y="896112"/>
                  </a:lnTo>
                  <a:lnTo>
                    <a:pt x="126491" y="912876"/>
                  </a:lnTo>
                  <a:lnTo>
                    <a:pt x="128015" y="912876"/>
                  </a:lnTo>
                  <a:lnTo>
                    <a:pt x="141731" y="922019"/>
                  </a:lnTo>
                  <a:lnTo>
                    <a:pt x="144779" y="925068"/>
                  </a:lnTo>
                  <a:lnTo>
                    <a:pt x="155447" y="906779"/>
                  </a:lnTo>
                  <a:lnTo>
                    <a:pt x="153923" y="905256"/>
                  </a:lnTo>
                  <a:lnTo>
                    <a:pt x="140207" y="896112"/>
                  </a:lnTo>
                  <a:close/>
                </a:path>
                <a:path w="3275329" h="1386839">
                  <a:moveTo>
                    <a:pt x="106679" y="870203"/>
                  </a:moveTo>
                  <a:lnTo>
                    <a:pt x="92963" y="886968"/>
                  </a:lnTo>
                  <a:lnTo>
                    <a:pt x="102107" y="894588"/>
                  </a:lnTo>
                  <a:lnTo>
                    <a:pt x="109727" y="900683"/>
                  </a:lnTo>
                  <a:lnTo>
                    <a:pt x="121919" y="883919"/>
                  </a:lnTo>
                  <a:lnTo>
                    <a:pt x="115823" y="877824"/>
                  </a:lnTo>
                  <a:lnTo>
                    <a:pt x="106679" y="870203"/>
                  </a:lnTo>
                  <a:close/>
                </a:path>
                <a:path w="3275329" h="1386839">
                  <a:moveTo>
                    <a:pt x="77723" y="842771"/>
                  </a:moveTo>
                  <a:lnTo>
                    <a:pt x="62483" y="856488"/>
                  </a:lnTo>
                  <a:lnTo>
                    <a:pt x="68579" y="864107"/>
                  </a:lnTo>
                  <a:lnTo>
                    <a:pt x="76200" y="871727"/>
                  </a:lnTo>
                  <a:lnTo>
                    <a:pt x="91439" y="856488"/>
                  </a:lnTo>
                  <a:lnTo>
                    <a:pt x="82295" y="848868"/>
                  </a:lnTo>
                  <a:lnTo>
                    <a:pt x="83819" y="848868"/>
                  </a:lnTo>
                  <a:lnTo>
                    <a:pt x="77723" y="842771"/>
                  </a:lnTo>
                  <a:close/>
                </a:path>
                <a:path w="3275329" h="1386839">
                  <a:moveTo>
                    <a:pt x="51815" y="810768"/>
                  </a:moveTo>
                  <a:lnTo>
                    <a:pt x="35051" y="822959"/>
                  </a:lnTo>
                  <a:lnTo>
                    <a:pt x="39623" y="829056"/>
                  </a:lnTo>
                  <a:lnTo>
                    <a:pt x="47243" y="839724"/>
                  </a:lnTo>
                  <a:lnTo>
                    <a:pt x="64007" y="827532"/>
                  </a:lnTo>
                  <a:lnTo>
                    <a:pt x="56387" y="816863"/>
                  </a:lnTo>
                  <a:lnTo>
                    <a:pt x="51815" y="810768"/>
                  </a:lnTo>
                  <a:close/>
                </a:path>
                <a:path w="3275329" h="1386839">
                  <a:moveTo>
                    <a:pt x="32003" y="775715"/>
                  </a:moveTo>
                  <a:lnTo>
                    <a:pt x="13715" y="784859"/>
                  </a:lnTo>
                  <a:lnTo>
                    <a:pt x="16763" y="792479"/>
                  </a:lnTo>
                  <a:lnTo>
                    <a:pt x="22859" y="804671"/>
                  </a:lnTo>
                  <a:lnTo>
                    <a:pt x="41147" y="794003"/>
                  </a:lnTo>
                  <a:lnTo>
                    <a:pt x="35813" y="783335"/>
                  </a:lnTo>
                  <a:lnTo>
                    <a:pt x="35051" y="783335"/>
                  </a:lnTo>
                  <a:lnTo>
                    <a:pt x="32003" y="775715"/>
                  </a:lnTo>
                  <a:close/>
                </a:path>
                <a:path w="3275329" h="1386839">
                  <a:moveTo>
                    <a:pt x="35051" y="781812"/>
                  </a:moveTo>
                  <a:lnTo>
                    <a:pt x="35051" y="783335"/>
                  </a:lnTo>
                  <a:lnTo>
                    <a:pt x="35813" y="783335"/>
                  </a:lnTo>
                  <a:lnTo>
                    <a:pt x="35051" y="781812"/>
                  </a:lnTo>
                  <a:close/>
                </a:path>
                <a:path w="3275329" h="1386839">
                  <a:moveTo>
                    <a:pt x="19812" y="740663"/>
                  </a:moveTo>
                  <a:lnTo>
                    <a:pt x="0" y="740663"/>
                  </a:lnTo>
                  <a:lnTo>
                    <a:pt x="0" y="749807"/>
                  </a:lnTo>
                  <a:lnTo>
                    <a:pt x="4571" y="765047"/>
                  </a:lnTo>
                  <a:lnTo>
                    <a:pt x="24383" y="757427"/>
                  </a:lnTo>
                  <a:lnTo>
                    <a:pt x="20954" y="748283"/>
                  </a:lnTo>
                  <a:lnTo>
                    <a:pt x="19812" y="748283"/>
                  </a:lnTo>
                  <a:lnTo>
                    <a:pt x="19812" y="740663"/>
                  </a:lnTo>
                  <a:close/>
                </a:path>
                <a:path w="3275329" h="1386839">
                  <a:moveTo>
                    <a:pt x="19812" y="745235"/>
                  </a:moveTo>
                  <a:lnTo>
                    <a:pt x="19812" y="748283"/>
                  </a:lnTo>
                  <a:lnTo>
                    <a:pt x="20954" y="748283"/>
                  </a:lnTo>
                  <a:lnTo>
                    <a:pt x="19812" y="745235"/>
                  </a:lnTo>
                  <a:close/>
                </a:path>
                <a:path w="3275329" h="1386839">
                  <a:moveTo>
                    <a:pt x="19812" y="699515"/>
                  </a:moveTo>
                  <a:lnTo>
                    <a:pt x="0" y="699515"/>
                  </a:lnTo>
                  <a:lnTo>
                    <a:pt x="0" y="720851"/>
                  </a:lnTo>
                  <a:lnTo>
                    <a:pt x="19812" y="720851"/>
                  </a:lnTo>
                  <a:lnTo>
                    <a:pt x="19812" y="699515"/>
                  </a:lnTo>
                  <a:close/>
                </a:path>
                <a:path w="3275329" h="1386839">
                  <a:moveTo>
                    <a:pt x="10667" y="655319"/>
                  </a:moveTo>
                  <a:lnTo>
                    <a:pt x="4571" y="669035"/>
                  </a:lnTo>
                  <a:lnTo>
                    <a:pt x="3047" y="675132"/>
                  </a:lnTo>
                  <a:lnTo>
                    <a:pt x="22859" y="682751"/>
                  </a:lnTo>
                  <a:lnTo>
                    <a:pt x="24383" y="676656"/>
                  </a:lnTo>
                  <a:lnTo>
                    <a:pt x="29802" y="664463"/>
                  </a:lnTo>
                  <a:lnTo>
                    <a:pt x="29917" y="664204"/>
                  </a:lnTo>
                  <a:lnTo>
                    <a:pt x="10667" y="655319"/>
                  </a:lnTo>
                  <a:close/>
                </a:path>
                <a:path w="3275329" h="1386839">
                  <a:moveTo>
                    <a:pt x="30479" y="662939"/>
                  </a:moveTo>
                  <a:lnTo>
                    <a:pt x="29917" y="664204"/>
                  </a:lnTo>
                  <a:lnTo>
                    <a:pt x="30479" y="664463"/>
                  </a:lnTo>
                  <a:lnTo>
                    <a:pt x="30479" y="662939"/>
                  </a:lnTo>
                  <a:close/>
                </a:path>
                <a:path w="3275329" h="1386839">
                  <a:moveTo>
                    <a:pt x="32003" y="617219"/>
                  </a:moveTo>
                  <a:lnTo>
                    <a:pt x="24383" y="629412"/>
                  </a:lnTo>
                  <a:lnTo>
                    <a:pt x="21335" y="635507"/>
                  </a:lnTo>
                  <a:lnTo>
                    <a:pt x="39623" y="646176"/>
                  </a:lnTo>
                  <a:lnTo>
                    <a:pt x="42671" y="640079"/>
                  </a:lnTo>
                  <a:lnTo>
                    <a:pt x="50291" y="627888"/>
                  </a:lnTo>
                  <a:lnTo>
                    <a:pt x="32003" y="617219"/>
                  </a:lnTo>
                  <a:close/>
                </a:path>
                <a:path w="3275329" h="1386839">
                  <a:moveTo>
                    <a:pt x="57912" y="582168"/>
                  </a:moveTo>
                  <a:lnTo>
                    <a:pt x="48767" y="592835"/>
                  </a:lnTo>
                  <a:lnTo>
                    <a:pt x="44195" y="598932"/>
                  </a:lnTo>
                  <a:lnTo>
                    <a:pt x="60959" y="612647"/>
                  </a:lnTo>
                  <a:lnTo>
                    <a:pt x="65531" y="605027"/>
                  </a:lnTo>
                  <a:lnTo>
                    <a:pt x="66838" y="605027"/>
                  </a:lnTo>
                  <a:lnTo>
                    <a:pt x="74675" y="595883"/>
                  </a:lnTo>
                  <a:lnTo>
                    <a:pt x="57912" y="582168"/>
                  </a:lnTo>
                  <a:close/>
                </a:path>
                <a:path w="3275329" h="1386839">
                  <a:moveTo>
                    <a:pt x="66838" y="605027"/>
                  </a:moveTo>
                  <a:lnTo>
                    <a:pt x="65531" y="605027"/>
                  </a:lnTo>
                  <a:lnTo>
                    <a:pt x="65531" y="606551"/>
                  </a:lnTo>
                  <a:lnTo>
                    <a:pt x="66838" y="605027"/>
                  </a:lnTo>
                  <a:close/>
                </a:path>
                <a:path w="3275329" h="1386839">
                  <a:moveTo>
                    <a:pt x="88391" y="551688"/>
                  </a:moveTo>
                  <a:lnTo>
                    <a:pt x="73151" y="566927"/>
                  </a:lnTo>
                  <a:lnTo>
                    <a:pt x="88391" y="582168"/>
                  </a:lnTo>
                  <a:lnTo>
                    <a:pt x="94487" y="574547"/>
                  </a:lnTo>
                  <a:lnTo>
                    <a:pt x="102107" y="566927"/>
                  </a:lnTo>
                  <a:lnTo>
                    <a:pt x="88391" y="551688"/>
                  </a:lnTo>
                  <a:close/>
                </a:path>
                <a:path w="3275329" h="1386839">
                  <a:moveTo>
                    <a:pt x="121919" y="525779"/>
                  </a:moveTo>
                  <a:lnTo>
                    <a:pt x="115823" y="528827"/>
                  </a:lnTo>
                  <a:lnTo>
                    <a:pt x="105155" y="537971"/>
                  </a:lnTo>
                  <a:lnTo>
                    <a:pt x="117347" y="554735"/>
                  </a:lnTo>
                  <a:lnTo>
                    <a:pt x="129539" y="545591"/>
                  </a:lnTo>
                  <a:lnTo>
                    <a:pt x="134112" y="542544"/>
                  </a:lnTo>
                  <a:lnTo>
                    <a:pt x="121919" y="525779"/>
                  </a:lnTo>
                  <a:close/>
                </a:path>
                <a:path w="3275329" h="1386839">
                  <a:moveTo>
                    <a:pt x="158495" y="501395"/>
                  </a:moveTo>
                  <a:lnTo>
                    <a:pt x="143255" y="510539"/>
                  </a:lnTo>
                  <a:lnTo>
                    <a:pt x="140207" y="513588"/>
                  </a:lnTo>
                  <a:lnTo>
                    <a:pt x="150875" y="530351"/>
                  </a:lnTo>
                  <a:lnTo>
                    <a:pt x="155447" y="528827"/>
                  </a:lnTo>
                  <a:lnTo>
                    <a:pt x="169163" y="519683"/>
                  </a:lnTo>
                  <a:lnTo>
                    <a:pt x="158495" y="501395"/>
                  </a:lnTo>
                  <a:close/>
                </a:path>
                <a:path w="3275329" h="1386839">
                  <a:moveTo>
                    <a:pt x="196595" y="481583"/>
                  </a:moveTo>
                  <a:lnTo>
                    <a:pt x="188975" y="484631"/>
                  </a:lnTo>
                  <a:lnTo>
                    <a:pt x="176783" y="490727"/>
                  </a:lnTo>
                  <a:lnTo>
                    <a:pt x="187451" y="510539"/>
                  </a:lnTo>
                  <a:lnTo>
                    <a:pt x="198119" y="504444"/>
                  </a:lnTo>
                  <a:lnTo>
                    <a:pt x="205739" y="501395"/>
                  </a:lnTo>
                  <a:lnTo>
                    <a:pt x="196595" y="481583"/>
                  </a:lnTo>
                  <a:close/>
                </a:path>
                <a:path w="3275329" h="1386839">
                  <a:moveTo>
                    <a:pt x="234695" y="464819"/>
                  </a:moveTo>
                  <a:lnTo>
                    <a:pt x="222503" y="469391"/>
                  </a:lnTo>
                  <a:lnTo>
                    <a:pt x="214883" y="472439"/>
                  </a:lnTo>
                  <a:lnTo>
                    <a:pt x="224027" y="492251"/>
                  </a:lnTo>
                  <a:lnTo>
                    <a:pt x="231647" y="489203"/>
                  </a:lnTo>
                  <a:lnTo>
                    <a:pt x="230123" y="489203"/>
                  </a:lnTo>
                  <a:lnTo>
                    <a:pt x="242315" y="484631"/>
                  </a:lnTo>
                  <a:lnTo>
                    <a:pt x="234695" y="464819"/>
                  </a:lnTo>
                  <a:close/>
                </a:path>
                <a:path w="3275329" h="1386839">
                  <a:moveTo>
                    <a:pt x="274319" y="449579"/>
                  </a:moveTo>
                  <a:lnTo>
                    <a:pt x="259079" y="455675"/>
                  </a:lnTo>
                  <a:lnTo>
                    <a:pt x="254507" y="457200"/>
                  </a:lnTo>
                  <a:lnTo>
                    <a:pt x="262127" y="477012"/>
                  </a:lnTo>
                  <a:lnTo>
                    <a:pt x="265175" y="475488"/>
                  </a:lnTo>
                  <a:lnTo>
                    <a:pt x="281939" y="469391"/>
                  </a:lnTo>
                  <a:lnTo>
                    <a:pt x="274319" y="449579"/>
                  </a:lnTo>
                  <a:close/>
                </a:path>
                <a:path w="3275329" h="1386839">
                  <a:moveTo>
                    <a:pt x="315467" y="437388"/>
                  </a:moveTo>
                  <a:lnTo>
                    <a:pt x="297179" y="443483"/>
                  </a:lnTo>
                  <a:lnTo>
                    <a:pt x="295655" y="443483"/>
                  </a:lnTo>
                  <a:lnTo>
                    <a:pt x="301751" y="463295"/>
                  </a:lnTo>
                  <a:lnTo>
                    <a:pt x="303275" y="463295"/>
                  </a:lnTo>
                  <a:lnTo>
                    <a:pt x="321563" y="457200"/>
                  </a:lnTo>
                  <a:lnTo>
                    <a:pt x="315467" y="437388"/>
                  </a:lnTo>
                  <a:close/>
                </a:path>
                <a:path w="3275329" h="1386839">
                  <a:moveTo>
                    <a:pt x="356615" y="426719"/>
                  </a:moveTo>
                  <a:lnTo>
                    <a:pt x="336803" y="431291"/>
                  </a:lnTo>
                  <a:lnTo>
                    <a:pt x="335279" y="431291"/>
                  </a:lnTo>
                  <a:lnTo>
                    <a:pt x="341375" y="452627"/>
                  </a:lnTo>
                  <a:lnTo>
                    <a:pt x="342900" y="451103"/>
                  </a:lnTo>
                  <a:lnTo>
                    <a:pt x="361188" y="446531"/>
                  </a:lnTo>
                  <a:lnTo>
                    <a:pt x="356615" y="426719"/>
                  </a:lnTo>
                  <a:close/>
                </a:path>
                <a:path w="3275329" h="1386839">
                  <a:moveTo>
                    <a:pt x="397763" y="417575"/>
                  </a:moveTo>
                  <a:lnTo>
                    <a:pt x="381000" y="420624"/>
                  </a:lnTo>
                  <a:lnTo>
                    <a:pt x="376427" y="422147"/>
                  </a:lnTo>
                  <a:lnTo>
                    <a:pt x="381000" y="441959"/>
                  </a:lnTo>
                  <a:lnTo>
                    <a:pt x="384047" y="441959"/>
                  </a:lnTo>
                  <a:lnTo>
                    <a:pt x="402335" y="437388"/>
                  </a:lnTo>
                  <a:lnTo>
                    <a:pt x="397763" y="417575"/>
                  </a:lnTo>
                  <a:close/>
                </a:path>
                <a:path w="3275329" h="1386839">
                  <a:moveTo>
                    <a:pt x="438912" y="409956"/>
                  </a:moveTo>
                  <a:lnTo>
                    <a:pt x="425195" y="411479"/>
                  </a:lnTo>
                  <a:lnTo>
                    <a:pt x="419100" y="413003"/>
                  </a:lnTo>
                  <a:lnTo>
                    <a:pt x="422147" y="434339"/>
                  </a:lnTo>
                  <a:lnTo>
                    <a:pt x="429767" y="432815"/>
                  </a:lnTo>
                  <a:lnTo>
                    <a:pt x="441959" y="429768"/>
                  </a:lnTo>
                  <a:lnTo>
                    <a:pt x="438912" y="409956"/>
                  </a:lnTo>
                  <a:close/>
                </a:path>
                <a:path w="3275329" h="1386839">
                  <a:moveTo>
                    <a:pt x="473963" y="403859"/>
                  </a:moveTo>
                  <a:lnTo>
                    <a:pt x="460247" y="406907"/>
                  </a:lnTo>
                  <a:lnTo>
                    <a:pt x="463295" y="426719"/>
                  </a:lnTo>
                  <a:lnTo>
                    <a:pt x="486155" y="423671"/>
                  </a:lnTo>
                  <a:lnTo>
                    <a:pt x="485324" y="414527"/>
                  </a:lnTo>
                  <a:lnTo>
                    <a:pt x="464819" y="414527"/>
                  </a:lnTo>
                  <a:lnTo>
                    <a:pt x="464819" y="406907"/>
                  </a:lnTo>
                  <a:lnTo>
                    <a:pt x="471351" y="406907"/>
                  </a:lnTo>
                  <a:lnTo>
                    <a:pt x="473963" y="403859"/>
                  </a:lnTo>
                  <a:close/>
                </a:path>
                <a:path w="3275329" h="1386839">
                  <a:moveTo>
                    <a:pt x="471351" y="406907"/>
                  </a:moveTo>
                  <a:lnTo>
                    <a:pt x="464819" y="406907"/>
                  </a:lnTo>
                  <a:lnTo>
                    <a:pt x="464819" y="414527"/>
                  </a:lnTo>
                  <a:lnTo>
                    <a:pt x="471351" y="406907"/>
                  </a:lnTo>
                  <a:close/>
                </a:path>
                <a:path w="3275329" h="1386839">
                  <a:moveTo>
                    <a:pt x="484631" y="406907"/>
                  </a:moveTo>
                  <a:lnTo>
                    <a:pt x="471351" y="406907"/>
                  </a:lnTo>
                  <a:lnTo>
                    <a:pt x="464819" y="414527"/>
                  </a:lnTo>
                  <a:lnTo>
                    <a:pt x="485324" y="414527"/>
                  </a:lnTo>
                  <a:lnTo>
                    <a:pt x="484631" y="406907"/>
                  </a:lnTo>
                  <a:close/>
                </a:path>
                <a:path w="3275329" h="1386839">
                  <a:moveTo>
                    <a:pt x="469391" y="362712"/>
                  </a:moveTo>
                  <a:lnTo>
                    <a:pt x="467867" y="368807"/>
                  </a:lnTo>
                  <a:lnTo>
                    <a:pt x="466343" y="379475"/>
                  </a:lnTo>
                  <a:lnTo>
                    <a:pt x="464819" y="385571"/>
                  </a:lnTo>
                  <a:lnTo>
                    <a:pt x="486155" y="387095"/>
                  </a:lnTo>
                  <a:lnTo>
                    <a:pt x="486155" y="382524"/>
                  </a:lnTo>
                  <a:lnTo>
                    <a:pt x="487679" y="371856"/>
                  </a:lnTo>
                  <a:lnTo>
                    <a:pt x="488188" y="371856"/>
                  </a:lnTo>
                  <a:lnTo>
                    <a:pt x="489203" y="368807"/>
                  </a:lnTo>
                  <a:lnTo>
                    <a:pt x="469391" y="362712"/>
                  </a:lnTo>
                  <a:close/>
                </a:path>
                <a:path w="3275329" h="1386839">
                  <a:moveTo>
                    <a:pt x="488188" y="371856"/>
                  </a:moveTo>
                  <a:lnTo>
                    <a:pt x="487679" y="371856"/>
                  </a:lnTo>
                  <a:lnTo>
                    <a:pt x="487679" y="373379"/>
                  </a:lnTo>
                  <a:lnTo>
                    <a:pt x="488188" y="371856"/>
                  </a:lnTo>
                  <a:close/>
                </a:path>
                <a:path w="3275329" h="1386839">
                  <a:moveTo>
                    <a:pt x="484631" y="321563"/>
                  </a:moveTo>
                  <a:lnTo>
                    <a:pt x="483107" y="324612"/>
                  </a:lnTo>
                  <a:lnTo>
                    <a:pt x="478535" y="335279"/>
                  </a:lnTo>
                  <a:lnTo>
                    <a:pt x="475488" y="341375"/>
                  </a:lnTo>
                  <a:lnTo>
                    <a:pt x="495300" y="348995"/>
                  </a:lnTo>
                  <a:lnTo>
                    <a:pt x="502919" y="333756"/>
                  </a:lnTo>
                  <a:lnTo>
                    <a:pt x="501395" y="333756"/>
                  </a:lnTo>
                  <a:lnTo>
                    <a:pt x="502919" y="330707"/>
                  </a:lnTo>
                  <a:lnTo>
                    <a:pt x="484631" y="321563"/>
                  </a:lnTo>
                  <a:close/>
                </a:path>
                <a:path w="3275329" h="1386839">
                  <a:moveTo>
                    <a:pt x="509015" y="284988"/>
                  </a:moveTo>
                  <a:lnTo>
                    <a:pt x="502919" y="292607"/>
                  </a:lnTo>
                  <a:lnTo>
                    <a:pt x="495300" y="301751"/>
                  </a:lnTo>
                  <a:lnTo>
                    <a:pt x="513588" y="313944"/>
                  </a:lnTo>
                  <a:lnTo>
                    <a:pt x="519683" y="304800"/>
                  </a:lnTo>
                  <a:lnTo>
                    <a:pt x="525779" y="297179"/>
                  </a:lnTo>
                  <a:lnTo>
                    <a:pt x="509015" y="284988"/>
                  </a:lnTo>
                  <a:close/>
                </a:path>
                <a:path w="3275329" h="1386839">
                  <a:moveTo>
                    <a:pt x="537971" y="252983"/>
                  </a:moveTo>
                  <a:lnTo>
                    <a:pt x="522731" y="268224"/>
                  </a:lnTo>
                  <a:lnTo>
                    <a:pt x="537971" y="283463"/>
                  </a:lnTo>
                  <a:lnTo>
                    <a:pt x="553212" y="268224"/>
                  </a:lnTo>
                  <a:lnTo>
                    <a:pt x="537971" y="252983"/>
                  </a:lnTo>
                  <a:close/>
                </a:path>
                <a:path w="3275329" h="1386839">
                  <a:moveTo>
                    <a:pt x="571500" y="225551"/>
                  </a:moveTo>
                  <a:lnTo>
                    <a:pt x="568451" y="228600"/>
                  </a:lnTo>
                  <a:lnTo>
                    <a:pt x="554735" y="239268"/>
                  </a:lnTo>
                  <a:lnTo>
                    <a:pt x="568451" y="254507"/>
                  </a:lnTo>
                  <a:lnTo>
                    <a:pt x="580643" y="243839"/>
                  </a:lnTo>
                  <a:lnTo>
                    <a:pt x="582167" y="243839"/>
                  </a:lnTo>
                  <a:lnTo>
                    <a:pt x="583691" y="242315"/>
                  </a:lnTo>
                  <a:lnTo>
                    <a:pt x="571500" y="225551"/>
                  </a:lnTo>
                  <a:close/>
                </a:path>
                <a:path w="3275329" h="1386839">
                  <a:moveTo>
                    <a:pt x="582167" y="243839"/>
                  </a:moveTo>
                  <a:lnTo>
                    <a:pt x="580643" y="243839"/>
                  </a:lnTo>
                  <a:lnTo>
                    <a:pt x="580643" y="245363"/>
                  </a:lnTo>
                  <a:lnTo>
                    <a:pt x="582167" y="243839"/>
                  </a:lnTo>
                  <a:close/>
                </a:path>
                <a:path w="3275329" h="1386839">
                  <a:moveTo>
                    <a:pt x="606551" y="202691"/>
                  </a:moveTo>
                  <a:lnTo>
                    <a:pt x="591312" y="211835"/>
                  </a:lnTo>
                  <a:lnTo>
                    <a:pt x="588263" y="213359"/>
                  </a:lnTo>
                  <a:lnTo>
                    <a:pt x="600455" y="230124"/>
                  </a:lnTo>
                  <a:lnTo>
                    <a:pt x="603503" y="228600"/>
                  </a:lnTo>
                  <a:lnTo>
                    <a:pt x="618743" y="219456"/>
                  </a:lnTo>
                  <a:lnTo>
                    <a:pt x="606551" y="202691"/>
                  </a:lnTo>
                  <a:close/>
                </a:path>
                <a:path w="3275329" h="1386839">
                  <a:moveTo>
                    <a:pt x="644651" y="181356"/>
                  </a:moveTo>
                  <a:lnTo>
                    <a:pt x="626363" y="190500"/>
                  </a:lnTo>
                  <a:lnTo>
                    <a:pt x="635507" y="210312"/>
                  </a:lnTo>
                  <a:lnTo>
                    <a:pt x="653795" y="199644"/>
                  </a:lnTo>
                  <a:lnTo>
                    <a:pt x="644651" y="181356"/>
                  </a:lnTo>
                  <a:close/>
                </a:path>
                <a:path w="3275329" h="1386839">
                  <a:moveTo>
                    <a:pt x="682751" y="163068"/>
                  </a:moveTo>
                  <a:lnTo>
                    <a:pt x="673607" y="167639"/>
                  </a:lnTo>
                  <a:lnTo>
                    <a:pt x="662939" y="172212"/>
                  </a:lnTo>
                  <a:lnTo>
                    <a:pt x="672083" y="190500"/>
                  </a:lnTo>
                  <a:lnTo>
                    <a:pt x="682751" y="185927"/>
                  </a:lnTo>
                  <a:lnTo>
                    <a:pt x="691895" y="182879"/>
                  </a:lnTo>
                  <a:lnTo>
                    <a:pt x="682751" y="163068"/>
                  </a:lnTo>
                  <a:close/>
                </a:path>
                <a:path w="3275329" h="1386839">
                  <a:moveTo>
                    <a:pt x="722375" y="147827"/>
                  </a:moveTo>
                  <a:lnTo>
                    <a:pt x="705612" y="153924"/>
                  </a:lnTo>
                  <a:lnTo>
                    <a:pt x="702563" y="155447"/>
                  </a:lnTo>
                  <a:lnTo>
                    <a:pt x="710184" y="175259"/>
                  </a:lnTo>
                  <a:lnTo>
                    <a:pt x="713232" y="173735"/>
                  </a:lnTo>
                  <a:lnTo>
                    <a:pt x="711708" y="173735"/>
                  </a:lnTo>
                  <a:lnTo>
                    <a:pt x="729995" y="167639"/>
                  </a:lnTo>
                  <a:lnTo>
                    <a:pt x="722375" y="147827"/>
                  </a:lnTo>
                  <a:close/>
                </a:path>
                <a:path w="3275329" h="1386839">
                  <a:moveTo>
                    <a:pt x="761999" y="134112"/>
                  </a:moveTo>
                  <a:lnTo>
                    <a:pt x="742188" y="140207"/>
                  </a:lnTo>
                  <a:lnTo>
                    <a:pt x="749808" y="160019"/>
                  </a:lnTo>
                  <a:lnTo>
                    <a:pt x="769619" y="153924"/>
                  </a:lnTo>
                  <a:lnTo>
                    <a:pt x="761999" y="134112"/>
                  </a:lnTo>
                  <a:close/>
                </a:path>
                <a:path w="3275329" h="1386839">
                  <a:moveTo>
                    <a:pt x="803147" y="121919"/>
                  </a:moveTo>
                  <a:lnTo>
                    <a:pt x="783336" y="128015"/>
                  </a:lnTo>
                  <a:lnTo>
                    <a:pt x="789432" y="147827"/>
                  </a:lnTo>
                  <a:lnTo>
                    <a:pt x="809243" y="143256"/>
                  </a:lnTo>
                  <a:lnTo>
                    <a:pt x="803147" y="121919"/>
                  </a:lnTo>
                  <a:close/>
                </a:path>
                <a:path w="3275329" h="1386839">
                  <a:moveTo>
                    <a:pt x="844295" y="112775"/>
                  </a:moveTo>
                  <a:lnTo>
                    <a:pt x="842771" y="112775"/>
                  </a:lnTo>
                  <a:lnTo>
                    <a:pt x="824484" y="117347"/>
                  </a:lnTo>
                  <a:lnTo>
                    <a:pt x="829056" y="137159"/>
                  </a:lnTo>
                  <a:lnTo>
                    <a:pt x="847343" y="132587"/>
                  </a:lnTo>
                  <a:lnTo>
                    <a:pt x="848867" y="132587"/>
                  </a:lnTo>
                  <a:lnTo>
                    <a:pt x="844295" y="112775"/>
                  </a:lnTo>
                  <a:close/>
                </a:path>
                <a:path w="3275329" h="1386839">
                  <a:moveTo>
                    <a:pt x="848867" y="132587"/>
                  </a:moveTo>
                  <a:lnTo>
                    <a:pt x="847343" y="132587"/>
                  </a:lnTo>
                  <a:lnTo>
                    <a:pt x="845819" y="134112"/>
                  </a:lnTo>
                  <a:lnTo>
                    <a:pt x="848867" y="132587"/>
                  </a:lnTo>
                  <a:close/>
                </a:path>
                <a:path w="3275329" h="1386839">
                  <a:moveTo>
                    <a:pt x="886967" y="103631"/>
                  </a:moveTo>
                  <a:lnTo>
                    <a:pt x="879347" y="105156"/>
                  </a:lnTo>
                  <a:lnTo>
                    <a:pt x="865632" y="108203"/>
                  </a:lnTo>
                  <a:lnTo>
                    <a:pt x="870203" y="128015"/>
                  </a:lnTo>
                  <a:lnTo>
                    <a:pt x="883919" y="126491"/>
                  </a:lnTo>
                  <a:lnTo>
                    <a:pt x="882395" y="126491"/>
                  </a:lnTo>
                  <a:lnTo>
                    <a:pt x="890015" y="124968"/>
                  </a:lnTo>
                  <a:lnTo>
                    <a:pt x="886967" y="103631"/>
                  </a:lnTo>
                  <a:close/>
                </a:path>
                <a:path w="3275329" h="1386839">
                  <a:moveTo>
                    <a:pt x="928115" y="97535"/>
                  </a:moveTo>
                  <a:lnTo>
                    <a:pt x="906779" y="100583"/>
                  </a:lnTo>
                  <a:lnTo>
                    <a:pt x="909827" y="121919"/>
                  </a:lnTo>
                  <a:lnTo>
                    <a:pt x="920495" y="118871"/>
                  </a:lnTo>
                  <a:lnTo>
                    <a:pt x="931163" y="117347"/>
                  </a:lnTo>
                  <a:lnTo>
                    <a:pt x="928115" y="97535"/>
                  </a:lnTo>
                  <a:close/>
                </a:path>
                <a:path w="3275329" h="1386839">
                  <a:moveTo>
                    <a:pt x="969263" y="91439"/>
                  </a:moveTo>
                  <a:lnTo>
                    <a:pt x="957071" y="92963"/>
                  </a:lnTo>
                  <a:lnTo>
                    <a:pt x="947927" y="94487"/>
                  </a:lnTo>
                  <a:lnTo>
                    <a:pt x="950975" y="115824"/>
                  </a:lnTo>
                  <a:lnTo>
                    <a:pt x="958595" y="114300"/>
                  </a:lnTo>
                  <a:lnTo>
                    <a:pt x="972312" y="112775"/>
                  </a:lnTo>
                  <a:lnTo>
                    <a:pt x="969263" y="91439"/>
                  </a:lnTo>
                  <a:close/>
                </a:path>
                <a:path w="3275329" h="1386839">
                  <a:moveTo>
                    <a:pt x="1011936" y="88391"/>
                  </a:moveTo>
                  <a:lnTo>
                    <a:pt x="995171" y="88391"/>
                  </a:lnTo>
                  <a:lnTo>
                    <a:pt x="990599" y="89915"/>
                  </a:lnTo>
                  <a:lnTo>
                    <a:pt x="991906" y="108203"/>
                  </a:lnTo>
                  <a:lnTo>
                    <a:pt x="992015" y="109727"/>
                  </a:lnTo>
                  <a:lnTo>
                    <a:pt x="992123" y="111251"/>
                  </a:lnTo>
                  <a:lnTo>
                    <a:pt x="998219" y="109727"/>
                  </a:lnTo>
                  <a:lnTo>
                    <a:pt x="1013460" y="108203"/>
                  </a:lnTo>
                  <a:lnTo>
                    <a:pt x="1012053" y="89915"/>
                  </a:lnTo>
                  <a:lnTo>
                    <a:pt x="1011936" y="88391"/>
                  </a:lnTo>
                  <a:close/>
                </a:path>
                <a:path w="3275329" h="1386839">
                  <a:moveTo>
                    <a:pt x="1054608" y="85343"/>
                  </a:moveTo>
                  <a:lnTo>
                    <a:pt x="1036319" y="86868"/>
                  </a:lnTo>
                  <a:lnTo>
                    <a:pt x="1033271" y="86868"/>
                  </a:lnTo>
                  <a:lnTo>
                    <a:pt x="1034795" y="106679"/>
                  </a:lnTo>
                  <a:lnTo>
                    <a:pt x="1054608" y="106679"/>
                  </a:lnTo>
                  <a:lnTo>
                    <a:pt x="1054608" y="85343"/>
                  </a:lnTo>
                  <a:close/>
                </a:path>
                <a:path w="3275329" h="1386839">
                  <a:moveTo>
                    <a:pt x="1095756" y="83819"/>
                  </a:moveTo>
                  <a:lnTo>
                    <a:pt x="1074419" y="83819"/>
                  </a:lnTo>
                  <a:lnTo>
                    <a:pt x="1075943" y="105156"/>
                  </a:lnTo>
                  <a:lnTo>
                    <a:pt x="1095756" y="105156"/>
                  </a:lnTo>
                  <a:lnTo>
                    <a:pt x="1095756" y="83819"/>
                  </a:lnTo>
                  <a:close/>
                </a:path>
                <a:path w="3275329" h="1386839">
                  <a:moveTo>
                    <a:pt x="1138427" y="83819"/>
                  </a:moveTo>
                  <a:lnTo>
                    <a:pt x="1117091" y="83819"/>
                  </a:lnTo>
                  <a:lnTo>
                    <a:pt x="1117091" y="105156"/>
                  </a:lnTo>
                  <a:lnTo>
                    <a:pt x="1138427" y="105156"/>
                  </a:lnTo>
                  <a:lnTo>
                    <a:pt x="1138427" y="83819"/>
                  </a:lnTo>
                  <a:close/>
                </a:path>
                <a:path w="3275329" h="1386839">
                  <a:moveTo>
                    <a:pt x="1181099" y="85343"/>
                  </a:moveTo>
                  <a:lnTo>
                    <a:pt x="1159764" y="85343"/>
                  </a:lnTo>
                  <a:lnTo>
                    <a:pt x="1158239" y="105156"/>
                  </a:lnTo>
                  <a:lnTo>
                    <a:pt x="1179575" y="106679"/>
                  </a:lnTo>
                  <a:lnTo>
                    <a:pt x="1181099" y="85343"/>
                  </a:lnTo>
                  <a:close/>
                </a:path>
                <a:path w="3275329" h="1386839">
                  <a:moveTo>
                    <a:pt x="1202436" y="86868"/>
                  </a:moveTo>
                  <a:lnTo>
                    <a:pt x="1200912" y="108203"/>
                  </a:lnTo>
                  <a:lnTo>
                    <a:pt x="1220723" y="109727"/>
                  </a:lnTo>
                  <a:lnTo>
                    <a:pt x="1222247" y="88391"/>
                  </a:lnTo>
                  <a:lnTo>
                    <a:pt x="1202436" y="86868"/>
                  </a:lnTo>
                  <a:close/>
                </a:path>
                <a:path w="3275329" h="1386839">
                  <a:moveTo>
                    <a:pt x="1243584" y="89915"/>
                  </a:moveTo>
                  <a:lnTo>
                    <a:pt x="1242060" y="111251"/>
                  </a:lnTo>
                  <a:lnTo>
                    <a:pt x="1261871" y="114300"/>
                  </a:lnTo>
                  <a:lnTo>
                    <a:pt x="1264919" y="92963"/>
                  </a:lnTo>
                  <a:lnTo>
                    <a:pt x="1243584" y="89915"/>
                  </a:lnTo>
                  <a:close/>
                </a:path>
                <a:path w="3275329" h="1386839">
                  <a:moveTo>
                    <a:pt x="1286256" y="96012"/>
                  </a:moveTo>
                  <a:lnTo>
                    <a:pt x="1283208" y="115824"/>
                  </a:lnTo>
                  <a:lnTo>
                    <a:pt x="1303019" y="118871"/>
                  </a:lnTo>
                  <a:lnTo>
                    <a:pt x="1306067" y="99059"/>
                  </a:lnTo>
                  <a:lnTo>
                    <a:pt x="1286256" y="96012"/>
                  </a:lnTo>
                  <a:close/>
                </a:path>
                <a:path w="3275329" h="1386839">
                  <a:moveTo>
                    <a:pt x="1327403" y="102107"/>
                  </a:moveTo>
                  <a:lnTo>
                    <a:pt x="1324356" y="121919"/>
                  </a:lnTo>
                  <a:lnTo>
                    <a:pt x="1344167" y="126491"/>
                  </a:lnTo>
                  <a:lnTo>
                    <a:pt x="1348739" y="106679"/>
                  </a:lnTo>
                  <a:lnTo>
                    <a:pt x="1327403" y="102107"/>
                  </a:lnTo>
                  <a:close/>
                </a:path>
                <a:path w="3275329" h="1386839">
                  <a:moveTo>
                    <a:pt x="1368551" y="109727"/>
                  </a:moveTo>
                  <a:lnTo>
                    <a:pt x="1363979" y="131063"/>
                  </a:lnTo>
                  <a:lnTo>
                    <a:pt x="1385315" y="135635"/>
                  </a:lnTo>
                  <a:lnTo>
                    <a:pt x="1389888" y="114300"/>
                  </a:lnTo>
                  <a:lnTo>
                    <a:pt x="1368551" y="109727"/>
                  </a:lnTo>
                  <a:close/>
                </a:path>
                <a:path w="3275329" h="1386839">
                  <a:moveTo>
                    <a:pt x="1421891" y="108203"/>
                  </a:moveTo>
                  <a:lnTo>
                    <a:pt x="1420367" y="109727"/>
                  </a:lnTo>
                  <a:lnTo>
                    <a:pt x="1403603" y="117347"/>
                  </a:lnTo>
                  <a:lnTo>
                    <a:pt x="1412747" y="137159"/>
                  </a:lnTo>
                  <a:lnTo>
                    <a:pt x="1429512" y="128015"/>
                  </a:lnTo>
                  <a:lnTo>
                    <a:pt x="1431036" y="128015"/>
                  </a:lnTo>
                  <a:lnTo>
                    <a:pt x="1421891" y="108203"/>
                  </a:lnTo>
                  <a:close/>
                </a:path>
                <a:path w="3275329" h="1386839">
                  <a:moveTo>
                    <a:pt x="1459991" y="91439"/>
                  </a:moveTo>
                  <a:lnTo>
                    <a:pt x="1440179" y="99059"/>
                  </a:lnTo>
                  <a:lnTo>
                    <a:pt x="1449323" y="118871"/>
                  </a:lnTo>
                  <a:lnTo>
                    <a:pt x="1469136" y="109727"/>
                  </a:lnTo>
                  <a:lnTo>
                    <a:pt x="1459991" y="91439"/>
                  </a:lnTo>
                  <a:close/>
                </a:path>
                <a:path w="3275329" h="1386839">
                  <a:moveTo>
                    <a:pt x="1499615" y="74675"/>
                  </a:moveTo>
                  <a:lnTo>
                    <a:pt x="1484375" y="79247"/>
                  </a:lnTo>
                  <a:lnTo>
                    <a:pt x="1479803" y="82295"/>
                  </a:lnTo>
                  <a:lnTo>
                    <a:pt x="1487423" y="102107"/>
                  </a:lnTo>
                  <a:lnTo>
                    <a:pt x="1493519" y="99059"/>
                  </a:lnTo>
                  <a:lnTo>
                    <a:pt x="1507236" y="92963"/>
                  </a:lnTo>
                  <a:lnTo>
                    <a:pt x="1499615" y="74675"/>
                  </a:lnTo>
                  <a:close/>
                </a:path>
                <a:path w="3275329" h="1386839">
                  <a:moveTo>
                    <a:pt x="1539239" y="59435"/>
                  </a:moveTo>
                  <a:lnTo>
                    <a:pt x="1534667" y="60959"/>
                  </a:lnTo>
                  <a:lnTo>
                    <a:pt x="1519427" y="67056"/>
                  </a:lnTo>
                  <a:lnTo>
                    <a:pt x="1525523" y="86868"/>
                  </a:lnTo>
                  <a:lnTo>
                    <a:pt x="1540764" y="80771"/>
                  </a:lnTo>
                  <a:lnTo>
                    <a:pt x="1545336" y="79247"/>
                  </a:lnTo>
                  <a:lnTo>
                    <a:pt x="1539239" y="59435"/>
                  </a:lnTo>
                  <a:close/>
                </a:path>
                <a:path w="3275329" h="1386839">
                  <a:moveTo>
                    <a:pt x="1578864" y="45719"/>
                  </a:moveTo>
                  <a:lnTo>
                    <a:pt x="1560575" y="51815"/>
                  </a:lnTo>
                  <a:lnTo>
                    <a:pt x="1559051" y="51815"/>
                  </a:lnTo>
                  <a:lnTo>
                    <a:pt x="1565147" y="71627"/>
                  </a:lnTo>
                  <a:lnTo>
                    <a:pt x="1566671" y="71627"/>
                  </a:lnTo>
                  <a:lnTo>
                    <a:pt x="1584960" y="65531"/>
                  </a:lnTo>
                  <a:lnTo>
                    <a:pt x="1578864" y="45719"/>
                  </a:lnTo>
                  <a:close/>
                </a:path>
                <a:path w="3275329" h="1386839">
                  <a:moveTo>
                    <a:pt x="1620012" y="35051"/>
                  </a:moveTo>
                  <a:lnTo>
                    <a:pt x="1616964" y="35051"/>
                  </a:lnTo>
                  <a:lnTo>
                    <a:pt x="1598675" y="39624"/>
                  </a:lnTo>
                  <a:lnTo>
                    <a:pt x="1604771" y="60959"/>
                  </a:lnTo>
                  <a:lnTo>
                    <a:pt x="1623060" y="54863"/>
                  </a:lnTo>
                  <a:lnTo>
                    <a:pt x="1624584" y="54863"/>
                  </a:lnTo>
                  <a:lnTo>
                    <a:pt x="1620012" y="35051"/>
                  </a:lnTo>
                  <a:close/>
                </a:path>
                <a:path w="3275329" h="1386839">
                  <a:moveTo>
                    <a:pt x="1661160" y="24383"/>
                  </a:moveTo>
                  <a:lnTo>
                    <a:pt x="1647443" y="27431"/>
                  </a:lnTo>
                  <a:lnTo>
                    <a:pt x="1639823" y="28956"/>
                  </a:lnTo>
                  <a:lnTo>
                    <a:pt x="1644395" y="50291"/>
                  </a:lnTo>
                  <a:lnTo>
                    <a:pt x="1652015" y="47243"/>
                  </a:lnTo>
                  <a:lnTo>
                    <a:pt x="1665732" y="45719"/>
                  </a:lnTo>
                  <a:lnTo>
                    <a:pt x="1661160" y="24383"/>
                  </a:lnTo>
                  <a:close/>
                </a:path>
                <a:path w="3275329" h="1386839">
                  <a:moveTo>
                    <a:pt x="1702308" y="16763"/>
                  </a:moveTo>
                  <a:lnTo>
                    <a:pt x="1680971" y="19812"/>
                  </a:lnTo>
                  <a:lnTo>
                    <a:pt x="1685543" y="41147"/>
                  </a:lnTo>
                  <a:lnTo>
                    <a:pt x="1705356" y="36575"/>
                  </a:lnTo>
                  <a:lnTo>
                    <a:pt x="1702308" y="16763"/>
                  </a:lnTo>
                  <a:close/>
                </a:path>
                <a:path w="3275329" h="1386839">
                  <a:moveTo>
                    <a:pt x="1743456" y="9143"/>
                  </a:moveTo>
                  <a:lnTo>
                    <a:pt x="1723643" y="12191"/>
                  </a:lnTo>
                  <a:lnTo>
                    <a:pt x="1726691" y="33527"/>
                  </a:lnTo>
                  <a:lnTo>
                    <a:pt x="1746503" y="30479"/>
                  </a:lnTo>
                  <a:lnTo>
                    <a:pt x="1743456" y="9143"/>
                  </a:lnTo>
                  <a:close/>
                </a:path>
                <a:path w="3275329" h="1386839">
                  <a:moveTo>
                    <a:pt x="1786127" y="4571"/>
                  </a:moveTo>
                  <a:lnTo>
                    <a:pt x="1781556" y="4571"/>
                  </a:lnTo>
                  <a:lnTo>
                    <a:pt x="1764791" y="7619"/>
                  </a:lnTo>
                  <a:lnTo>
                    <a:pt x="1767839" y="27431"/>
                  </a:lnTo>
                  <a:lnTo>
                    <a:pt x="1784603" y="25907"/>
                  </a:lnTo>
                  <a:lnTo>
                    <a:pt x="1787651" y="25907"/>
                  </a:lnTo>
                  <a:lnTo>
                    <a:pt x="1786127" y="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56388" y="5256911"/>
            <a:ext cx="2686685" cy="82994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62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ĐÁP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ÁN: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SoHang1+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SoHang2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400" y="0"/>
                </a:moveTo>
                <a:lnTo>
                  <a:pt x="0" y="0"/>
                </a:lnTo>
                <a:lnTo>
                  <a:pt x="0" y="5658612"/>
                </a:lnTo>
                <a:lnTo>
                  <a:pt x="10058400" y="5658612"/>
                </a:lnTo>
                <a:lnTo>
                  <a:pt x="10058400" y="0"/>
                </a:lnTo>
                <a:close/>
              </a:path>
            </a:pathLst>
          </a:custGeom>
          <a:solidFill>
            <a:srgbClr val="FEE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57655"/>
            <a:ext cx="10058400" cy="4328160"/>
            <a:chOff x="0" y="1057655"/>
            <a:chExt cx="10058400" cy="4328160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10058400" cy="2830195"/>
            </a:xfrm>
            <a:custGeom>
              <a:avLst/>
              <a:gdLst/>
              <a:ahLst/>
              <a:cxnLst/>
              <a:rect l="l" t="t" r="r" b="b"/>
              <a:pathLst>
                <a:path w="10058400" h="2830195">
                  <a:moveTo>
                    <a:pt x="10058400" y="0"/>
                  </a:moveTo>
                  <a:lnTo>
                    <a:pt x="0" y="0"/>
                  </a:lnTo>
                  <a:lnTo>
                    <a:pt x="0" y="2830068"/>
                  </a:lnTo>
                  <a:lnTo>
                    <a:pt x="10058400" y="2830068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9988" y="1057655"/>
              <a:ext cx="5678423" cy="4328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/>
              <a:t>XIN</a:t>
            </a:r>
            <a:r>
              <a:rPr spc="-20" dirty="0"/>
              <a:t> </a:t>
            </a:r>
            <a:r>
              <a:rPr dirty="0"/>
              <a:t>CHÚC</a:t>
            </a:r>
            <a:r>
              <a:rPr spc="-25" dirty="0"/>
              <a:t> </a:t>
            </a:r>
            <a:r>
              <a:rPr spc="-20" dirty="0"/>
              <a:t>MỪNG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8252" y="3270257"/>
            <a:ext cx="4890770" cy="1477645"/>
          </a:xfrm>
          <a:prstGeom prst="rect">
            <a:avLst/>
          </a:prstGeom>
        </p:spPr>
        <p:txBody>
          <a:bodyPr vert="horz" wrap="square" lIns="0" tIns="301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75"/>
              </a:spcBef>
            </a:pPr>
            <a:r>
              <a:rPr sz="3300" b="1" spc="70" dirty="0">
                <a:solidFill>
                  <a:srgbClr val="7B211E"/>
                </a:solidFill>
                <a:latin typeface="Tahoma"/>
                <a:cs typeface="Tahoma"/>
              </a:rPr>
              <a:t>ĐỘI</a:t>
            </a:r>
            <a:r>
              <a:rPr sz="3300" b="1" spc="229" dirty="0">
                <a:solidFill>
                  <a:srgbClr val="7B211E"/>
                </a:solidFill>
                <a:latin typeface="Tahoma"/>
                <a:cs typeface="Tahoma"/>
              </a:rPr>
              <a:t> </a:t>
            </a:r>
            <a:r>
              <a:rPr sz="3300" b="1" spc="25" dirty="0">
                <a:solidFill>
                  <a:srgbClr val="7B211E"/>
                </a:solidFill>
                <a:latin typeface="Tahoma"/>
                <a:cs typeface="Tahoma"/>
              </a:rPr>
              <a:t>….</a:t>
            </a:r>
            <a:endParaRPr sz="3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750" b="1" spc="50" dirty="0">
                <a:solidFill>
                  <a:srgbClr val="7B211E"/>
                </a:solidFill>
                <a:latin typeface="Arial"/>
                <a:cs typeface="Arial"/>
              </a:rPr>
              <a:t>Đạt</a:t>
            </a:r>
            <a:r>
              <a:rPr sz="2750" b="1" spc="204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2750" b="1" spc="70" dirty="0">
                <a:solidFill>
                  <a:srgbClr val="7B211E"/>
                </a:solidFill>
                <a:latin typeface="Arial"/>
                <a:cs typeface="Arial"/>
              </a:rPr>
              <a:t>quán</a:t>
            </a:r>
            <a:r>
              <a:rPr sz="2750" b="1" spc="204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2750" b="1" spc="70" dirty="0">
                <a:solidFill>
                  <a:srgbClr val="7B211E"/>
                </a:solidFill>
                <a:latin typeface="Arial"/>
                <a:cs typeface="Arial"/>
              </a:rPr>
              <a:t>quân</a:t>
            </a:r>
            <a:r>
              <a:rPr sz="2750" b="1" spc="20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2750" b="1" spc="60" dirty="0">
                <a:solidFill>
                  <a:srgbClr val="7B211E"/>
                </a:solidFill>
                <a:latin typeface="Arial"/>
                <a:cs typeface="Arial"/>
              </a:rPr>
              <a:t>của</a:t>
            </a:r>
            <a:r>
              <a:rPr sz="2750" b="1" spc="190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2750" b="1" spc="70" dirty="0">
                <a:solidFill>
                  <a:srgbClr val="7B211E"/>
                </a:solidFill>
                <a:latin typeface="Arial"/>
                <a:cs typeface="Arial"/>
              </a:rPr>
              <a:t>cuộc</a:t>
            </a:r>
            <a:r>
              <a:rPr sz="2750" b="1" spc="204" dirty="0">
                <a:solidFill>
                  <a:srgbClr val="7B211E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7B211E"/>
                </a:solidFill>
                <a:latin typeface="Arial"/>
                <a:cs typeface="Arial"/>
              </a:rPr>
              <a:t>thi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357627"/>
            <a:ext cx="10058400" cy="4358640"/>
            <a:chOff x="0" y="2357627"/>
            <a:chExt cx="10058400" cy="43586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5079"/>
              <a:ext cx="1219200" cy="1348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3271" y="3875531"/>
              <a:ext cx="1405127" cy="1741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49823"/>
              <a:ext cx="2311908" cy="12664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3108" y="5134355"/>
              <a:ext cx="1472184" cy="4876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8343" y="2357627"/>
              <a:ext cx="649224" cy="925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00">
              <a:lnSpc>
                <a:spcPct val="130000"/>
              </a:lnSpc>
              <a:spcBef>
                <a:spcPts val="100"/>
              </a:spcBef>
            </a:pP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BÀI</a:t>
            </a:r>
            <a:r>
              <a:rPr sz="33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"/>
                <a:cs typeface="Arial"/>
              </a:rPr>
              <a:t>27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THỰC</a:t>
            </a:r>
            <a:r>
              <a:rPr sz="33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000000"/>
                </a:solidFill>
                <a:latin typeface="Arial"/>
                <a:cs typeface="Arial"/>
              </a:rPr>
              <a:t>HÀNH</a:t>
            </a:r>
            <a:r>
              <a:rPr sz="33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Arial"/>
                <a:cs typeface="Arial"/>
              </a:rPr>
              <a:t>VỀ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2851" y="4152506"/>
            <a:ext cx="52476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BIẾN</a:t>
            </a:r>
            <a:r>
              <a:rPr sz="3300" b="1" spc="-8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NHỚ</a:t>
            </a:r>
            <a:r>
              <a:rPr sz="3300" b="1" spc="-9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VÀ</a:t>
            </a:r>
            <a:r>
              <a:rPr sz="3300" b="1" spc="-7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BIỂU</a:t>
            </a:r>
            <a:r>
              <a:rPr sz="3300" b="1" spc="-80" dirty="0">
                <a:latin typeface="Arial"/>
                <a:cs typeface="Arial"/>
              </a:rPr>
              <a:t> </a:t>
            </a:r>
            <a:r>
              <a:rPr sz="3300" b="1" spc="-20" dirty="0">
                <a:latin typeface="Arial"/>
                <a:cs typeface="Arial"/>
              </a:rPr>
              <a:t>THỨC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633727" cy="15590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9575" y="4527803"/>
            <a:ext cx="1556003" cy="14432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5" y="1565147"/>
              <a:ext cx="9200388" cy="4828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7655"/>
              <a:ext cx="1450848" cy="1626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2735" y="1214627"/>
              <a:ext cx="3014471" cy="559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28516" y="1331975"/>
              <a:ext cx="1658620" cy="321945"/>
            </a:xfrm>
            <a:custGeom>
              <a:avLst/>
              <a:gdLst/>
              <a:ahLst/>
              <a:cxnLst/>
              <a:rect l="l" t="t" r="r" b="b"/>
              <a:pathLst>
                <a:path w="1658620" h="321944">
                  <a:moveTo>
                    <a:pt x="199644" y="1524"/>
                  </a:moveTo>
                  <a:lnTo>
                    <a:pt x="0" y="1524"/>
                  </a:lnTo>
                  <a:lnTo>
                    <a:pt x="0" y="42672"/>
                  </a:lnTo>
                  <a:lnTo>
                    <a:pt x="74676" y="42672"/>
                  </a:lnTo>
                  <a:lnTo>
                    <a:pt x="74676" y="251460"/>
                  </a:lnTo>
                  <a:lnTo>
                    <a:pt x="124968" y="251460"/>
                  </a:lnTo>
                  <a:lnTo>
                    <a:pt x="124968" y="42672"/>
                  </a:lnTo>
                  <a:lnTo>
                    <a:pt x="199644" y="44196"/>
                  </a:lnTo>
                  <a:lnTo>
                    <a:pt x="199644" y="1524"/>
                  </a:lnTo>
                  <a:close/>
                </a:path>
                <a:path w="1658620" h="321944">
                  <a:moveTo>
                    <a:pt x="396240" y="251460"/>
                  </a:moveTo>
                  <a:lnTo>
                    <a:pt x="396125" y="140398"/>
                  </a:lnTo>
                  <a:lnTo>
                    <a:pt x="395973" y="133946"/>
                  </a:lnTo>
                  <a:lnTo>
                    <a:pt x="395427" y="126492"/>
                  </a:lnTo>
                  <a:lnTo>
                    <a:pt x="395338" y="125234"/>
                  </a:lnTo>
                  <a:lnTo>
                    <a:pt x="395287" y="124396"/>
                  </a:lnTo>
                  <a:lnTo>
                    <a:pt x="394309" y="116281"/>
                  </a:lnTo>
                  <a:lnTo>
                    <a:pt x="393192" y="109728"/>
                  </a:lnTo>
                  <a:lnTo>
                    <a:pt x="391972" y="103632"/>
                  </a:lnTo>
                  <a:lnTo>
                    <a:pt x="391668" y="102108"/>
                  </a:lnTo>
                  <a:lnTo>
                    <a:pt x="388620" y="94488"/>
                  </a:lnTo>
                  <a:lnTo>
                    <a:pt x="387477" y="92964"/>
                  </a:lnTo>
                  <a:lnTo>
                    <a:pt x="379476" y="82296"/>
                  </a:lnTo>
                  <a:lnTo>
                    <a:pt x="373380" y="76200"/>
                  </a:lnTo>
                  <a:lnTo>
                    <a:pt x="364236" y="73152"/>
                  </a:lnTo>
                  <a:lnTo>
                    <a:pt x="357327" y="70281"/>
                  </a:lnTo>
                  <a:lnTo>
                    <a:pt x="350139" y="68402"/>
                  </a:lnTo>
                  <a:lnTo>
                    <a:pt x="342366" y="67373"/>
                  </a:lnTo>
                  <a:lnTo>
                    <a:pt x="333756" y="67056"/>
                  </a:lnTo>
                  <a:lnTo>
                    <a:pt x="318325" y="67894"/>
                  </a:lnTo>
                  <a:lnTo>
                    <a:pt x="304038" y="72580"/>
                  </a:lnTo>
                  <a:lnTo>
                    <a:pt x="290893" y="80987"/>
                  </a:lnTo>
                  <a:lnTo>
                    <a:pt x="278892" y="92964"/>
                  </a:lnTo>
                  <a:lnTo>
                    <a:pt x="278892" y="1524"/>
                  </a:lnTo>
                  <a:lnTo>
                    <a:pt x="231648" y="1524"/>
                  </a:lnTo>
                  <a:lnTo>
                    <a:pt x="230124" y="251460"/>
                  </a:lnTo>
                  <a:lnTo>
                    <a:pt x="278892" y="251460"/>
                  </a:lnTo>
                  <a:lnTo>
                    <a:pt x="278892" y="160020"/>
                  </a:lnTo>
                  <a:lnTo>
                    <a:pt x="279171" y="149428"/>
                  </a:lnTo>
                  <a:lnTo>
                    <a:pt x="291084" y="112776"/>
                  </a:lnTo>
                  <a:lnTo>
                    <a:pt x="310896" y="103632"/>
                  </a:lnTo>
                  <a:lnTo>
                    <a:pt x="324612" y="103632"/>
                  </a:lnTo>
                  <a:lnTo>
                    <a:pt x="330708" y="105156"/>
                  </a:lnTo>
                  <a:lnTo>
                    <a:pt x="335280" y="108204"/>
                  </a:lnTo>
                  <a:lnTo>
                    <a:pt x="339852" y="109728"/>
                  </a:lnTo>
                  <a:lnTo>
                    <a:pt x="347472" y="251460"/>
                  </a:lnTo>
                  <a:lnTo>
                    <a:pt x="396240" y="251460"/>
                  </a:lnTo>
                  <a:close/>
                </a:path>
                <a:path w="1658620" h="321944">
                  <a:moveTo>
                    <a:pt x="545592" y="272796"/>
                  </a:moveTo>
                  <a:lnTo>
                    <a:pt x="496824" y="272796"/>
                  </a:lnTo>
                  <a:lnTo>
                    <a:pt x="496824" y="320040"/>
                  </a:lnTo>
                  <a:lnTo>
                    <a:pt x="545592" y="320040"/>
                  </a:lnTo>
                  <a:lnTo>
                    <a:pt x="545592" y="272796"/>
                  </a:lnTo>
                  <a:close/>
                </a:path>
                <a:path w="1658620" h="321944">
                  <a:moveTo>
                    <a:pt x="672084" y="71628"/>
                  </a:moveTo>
                  <a:lnTo>
                    <a:pt x="624840" y="71628"/>
                  </a:lnTo>
                  <a:lnTo>
                    <a:pt x="624840" y="118872"/>
                  </a:lnTo>
                  <a:lnTo>
                    <a:pt x="647700" y="118872"/>
                  </a:lnTo>
                  <a:lnTo>
                    <a:pt x="647700" y="129540"/>
                  </a:lnTo>
                  <a:lnTo>
                    <a:pt x="618883" y="157162"/>
                  </a:lnTo>
                  <a:lnTo>
                    <a:pt x="608076" y="160020"/>
                  </a:lnTo>
                  <a:lnTo>
                    <a:pt x="608076" y="71628"/>
                  </a:lnTo>
                  <a:lnTo>
                    <a:pt x="560832" y="71628"/>
                  </a:lnTo>
                  <a:lnTo>
                    <a:pt x="560743" y="153162"/>
                  </a:lnTo>
                  <a:lnTo>
                    <a:pt x="556260" y="196596"/>
                  </a:lnTo>
                  <a:lnTo>
                    <a:pt x="554736" y="202692"/>
                  </a:lnTo>
                  <a:lnTo>
                    <a:pt x="550164" y="208788"/>
                  </a:lnTo>
                  <a:lnTo>
                    <a:pt x="542544" y="213360"/>
                  </a:lnTo>
                  <a:lnTo>
                    <a:pt x="536448" y="217932"/>
                  </a:lnTo>
                  <a:lnTo>
                    <a:pt x="528828" y="219456"/>
                  </a:lnTo>
                  <a:lnTo>
                    <a:pt x="513588" y="219456"/>
                  </a:lnTo>
                  <a:lnTo>
                    <a:pt x="491731" y="184404"/>
                  </a:lnTo>
                  <a:lnTo>
                    <a:pt x="491045" y="171640"/>
                  </a:lnTo>
                  <a:lnTo>
                    <a:pt x="491159" y="129540"/>
                  </a:lnTo>
                  <a:lnTo>
                    <a:pt x="492213" y="71628"/>
                  </a:lnTo>
                  <a:lnTo>
                    <a:pt x="492252" y="70104"/>
                  </a:lnTo>
                  <a:lnTo>
                    <a:pt x="443484" y="70104"/>
                  </a:lnTo>
                  <a:lnTo>
                    <a:pt x="443598" y="189407"/>
                  </a:lnTo>
                  <a:lnTo>
                    <a:pt x="458127" y="238683"/>
                  </a:lnTo>
                  <a:lnTo>
                    <a:pt x="502920" y="256032"/>
                  </a:lnTo>
                  <a:lnTo>
                    <a:pt x="521004" y="254063"/>
                  </a:lnTo>
                  <a:lnTo>
                    <a:pt x="521157" y="254063"/>
                  </a:lnTo>
                  <a:lnTo>
                    <a:pt x="537400" y="248031"/>
                  </a:lnTo>
                  <a:lnTo>
                    <a:pt x="551561" y="238036"/>
                  </a:lnTo>
                  <a:lnTo>
                    <a:pt x="563880" y="224028"/>
                  </a:lnTo>
                  <a:lnTo>
                    <a:pt x="563880" y="251460"/>
                  </a:lnTo>
                  <a:lnTo>
                    <a:pt x="608076" y="251460"/>
                  </a:lnTo>
                  <a:lnTo>
                    <a:pt x="608076" y="224028"/>
                  </a:lnTo>
                  <a:lnTo>
                    <a:pt x="608076" y="219456"/>
                  </a:lnTo>
                  <a:lnTo>
                    <a:pt x="608076" y="179832"/>
                  </a:lnTo>
                  <a:lnTo>
                    <a:pt x="622947" y="176098"/>
                  </a:lnTo>
                  <a:lnTo>
                    <a:pt x="635698" y="171640"/>
                  </a:lnTo>
                  <a:lnTo>
                    <a:pt x="665988" y="146304"/>
                  </a:lnTo>
                  <a:lnTo>
                    <a:pt x="672084" y="105156"/>
                  </a:lnTo>
                  <a:lnTo>
                    <a:pt x="672084" y="71628"/>
                  </a:lnTo>
                  <a:close/>
                </a:path>
                <a:path w="1658620" h="321944">
                  <a:moveTo>
                    <a:pt x="858012" y="190500"/>
                  </a:moveTo>
                  <a:lnTo>
                    <a:pt x="811504" y="183007"/>
                  </a:lnTo>
                  <a:lnTo>
                    <a:pt x="810729" y="183007"/>
                  </a:lnTo>
                  <a:lnTo>
                    <a:pt x="808431" y="191452"/>
                  </a:lnTo>
                  <a:lnTo>
                    <a:pt x="805815" y="198882"/>
                  </a:lnTo>
                  <a:lnTo>
                    <a:pt x="802614" y="205168"/>
                  </a:lnTo>
                  <a:lnTo>
                    <a:pt x="798576" y="210312"/>
                  </a:lnTo>
                  <a:lnTo>
                    <a:pt x="792480" y="214884"/>
                  </a:lnTo>
                  <a:lnTo>
                    <a:pt x="784860" y="217932"/>
                  </a:lnTo>
                  <a:lnTo>
                    <a:pt x="775716" y="217932"/>
                  </a:lnTo>
                  <a:lnTo>
                    <a:pt x="741870" y="196227"/>
                  </a:lnTo>
                  <a:lnTo>
                    <a:pt x="736092" y="158496"/>
                  </a:lnTo>
                  <a:lnTo>
                    <a:pt x="736676" y="144792"/>
                  </a:lnTo>
                  <a:lnTo>
                    <a:pt x="759523" y="108394"/>
                  </a:lnTo>
                  <a:lnTo>
                    <a:pt x="775716" y="105156"/>
                  </a:lnTo>
                  <a:lnTo>
                    <a:pt x="784860" y="105156"/>
                  </a:lnTo>
                  <a:lnTo>
                    <a:pt x="792480" y="106680"/>
                  </a:lnTo>
                  <a:lnTo>
                    <a:pt x="797052" y="112776"/>
                  </a:lnTo>
                  <a:lnTo>
                    <a:pt x="803148" y="117348"/>
                  </a:lnTo>
                  <a:lnTo>
                    <a:pt x="806196" y="123444"/>
                  </a:lnTo>
                  <a:lnTo>
                    <a:pt x="807605" y="133362"/>
                  </a:lnTo>
                  <a:lnTo>
                    <a:pt x="807720" y="134112"/>
                  </a:lnTo>
                  <a:lnTo>
                    <a:pt x="854964" y="124968"/>
                  </a:lnTo>
                  <a:lnTo>
                    <a:pt x="850455" y="111239"/>
                  </a:lnTo>
                  <a:lnTo>
                    <a:pt x="847128" y="105156"/>
                  </a:lnTo>
                  <a:lnTo>
                    <a:pt x="816622" y="75425"/>
                  </a:lnTo>
                  <a:lnTo>
                    <a:pt x="774192" y="67056"/>
                  </a:lnTo>
                  <a:lnTo>
                    <a:pt x="755611" y="68732"/>
                  </a:lnTo>
                  <a:lnTo>
                    <a:pt x="710184" y="91440"/>
                  </a:lnTo>
                  <a:lnTo>
                    <a:pt x="688746" y="140741"/>
                  </a:lnTo>
                  <a:lnTo>
                    <a:pt x="687324" y="161544"/>
                  </a:lnTo>
                  <a:lnTo>
                    <a:pt x="688746" y="183007"/>
                  </a:lnTo>
                  <a:lnTo>
                    <a:pt x="710184" y="231648"/>
                  </a:lnTo>
                  <a:lnTo>
                    <a:pt x="754761" y="254584"/>
                  </a:lnTo>
                  <a:lnTo>
                    <a:pt x="774192" y="256032"/>
                  </a:lnTo>
                  <a:lnTo>
                    <a:pt x="790473" y="255130"/>
                  </a:lnTo>
                  <a:lnTo>
                    <a:pt x="829056" y="239268"/>
                  </a:lnTo>
                  <a:lnTo>
                    <a:pt x="847712" y="217932"/>
                  </a:lnTo>
                  <a:lnTo>
                    <a:pt x="853478" y="206273"/>
                  </a:lnTo>
                  <a:lnTo>
                    <a:pt x="858012" y="190500"/>
                  </a:lnTo>
                  <a:close/>
                </a:path>
                <a:path w="1658620" h="321944">
                  <a:moveTo>
                    <a:pt x="1153668" y="252984"/>
                  </a:moveTo>
                  <a:lnTo>
                    <a:pt x="1153553" y="141922"/>
                  </a:lnTo>
                  <a:lnTo>
                    <a:pt x="1153401" y="135470"/>
                  </a:lnTo>
                  <a:lnTo>
                    <a:pt x="1152855" y="128016"/>
                  </a:lnTo>
                  <a:lnTo>
                    <a:pt x="1152766" y="126758"/>
                  </a:lnTo>
                  <a:lnTo>
                    <a:pt x="1152715" y="125920"/>
                  </a:lnTo>
                  <a:lnTo>
                    <a:pt x="1151737" y="117805"/>
                  </a:lnTo>
                  <a:lnTo>
                    <a:pt x="1150620" y="111252"/>
                  </a:lnTo>
                  <a:lnTo>
                    <a:pt x="1149400" y="105156"/>
                  </a:lnTo>
                  <a:lnTo>
                    <a:pt x="1149096" y="103632"/>
                  </a:lnTo>
                  <a:lnTo>
                    <a:pt x="1146048" y="96012"/>
                  </a:lnTo>
                  <a:lnTo>
                    <a:pt x="1144905" y="94488"/>
                  </a:lnTo>
                  <a:lnTo>
                    <a:pt x="1136904" y="83820"/>
                  </a:lnTo>
                  <a:lnTo>
                    <a:pt x="1130808" y="77724"/>
                  </a:lnTo>
                  <a:lnTo>
                    <a:pt x="1121664" y="74676"/>
                  </a:lnTo>
                  <a:lnTo>
                    <a:pt x="1114755" y="71805"/>
                  </a:lnTo>
                  <a:lnTo>
                    <a:pt x="1107554" y="69913"/>
                  </a:lnTo>
                  <a:lnTo>
                    <a:pt x="1099794" y="68897"/>
                  </a:lnTo>
                  <a:lnTo>
                    <a:pt x="1091184" y="68580"/>
                  </a:lnTo>
                  <a:lnTo>
                    <a:pt x="1075740" y="70065"/>
                  </a:lnTo>
                  <a:lnTo>
                    <a:pt x="1061453" y="74676"/>
                  </a:lnTo>
                  <a:lnTo>
                    <a:pt x="1048321" y="82727"/>
                  </a:lnTo>
                  <a:lnTo>
                    <a:pt x="1036320" y="94488"/>
                  </a:lnTo>
                  <a:lnTo>
                    <a:pt x="1036320" y="3048"/>
                  </a:lnTo>
                  <a:lnTo>
                    <a:pt x="989076" y="3048"/>
                  </a:lnTo>
                  <a:lnTo>
                    <a:pt x="987552" y="252984"/>
                  </a:lnTo>
                  <a:lnTo>
                    <a:pt x="1036320" y="252984"/>
                  </a:lnTo>
                  <a:lnTo>
                    <a:pt x="1036320" y="161544"/>
                  </a:lnTo>
                  <a:lnTo>
                    <a:pt x="1036599" y="150952"/>
                  </a:lnTo>
                  <a:lnTo>
                    <a:pt x="1048512" y="114300"/>
                  </a:lnTo>
                  <a:lnTo>
                    <a:pt x="1068324" y="105156"/>
                  </a:lnTo>
                  <a:lnTo>
                    <a:pt x="1082040" y="105156"/>
                  </a:lnTo>
                  <a:lnTo>
                    <a:pt x="1104823" y="141922"/>
                  </a:lnTo>
                  <a:lnTo>
                    <a:pt x="1104900" y="252984"/>
                  </a:lnTo>
                  <a:lnTo>
                    <a:pt x="1153668" y="252984"/>
                  </a:lnTo>
                  <a:close/>
                </a:path>
                <a:path w="1658620" h="321944">
                  <a:moveTo>
                    <a:pt x="1249680" y="71628"/>
                  </a:moveTo>
                  <a:lnTo>
                    <a:pt x="1202436" y="71628"/>
                  </a:lnTo>
                  <a:lnTo>
                    <a:pt x="1202436" y="252984"/>
                  </a:lnTo>
                  <a:lnTo>
                    <a:pt x="1249680" y="252984"/>
                  </a:lnTo>
                  <a:lnTo>
                    <a:pt x="1249680" y="71628"/>
                  </a:lnTo>
                  <a:close/>
                </a:path>
                <a:path w="1658620" h="321944">
                  <a:moveTo>
                    <a:pt x="1249680" y="3048"/>
                  </a:moveTo>
                  <a:lnTo>
                    <a:pt x="1202436" y="3048"/>
                  </a:lnTo>
                  <a:lnTo>
                    <a:pt x="1202436" y="47244"/>
                  </a:lnTo>
                  <a:lnTo>
                    <a:pt x="1249680" y="47244"/>
                  </a:lnTo>
                  <a:lnTo>
                    <a:pt x="1249680" y="3048"/>
                  </a:lnTo>
                  <a:close/>
                </a:path>
                <a:path w="1658620" h="321944">
                  <a:moveTo>
                    <a:pt x="1394460" y="274320"/>
                  </a:moveTo>
                  <a:lnTo>
                    <a:pt x="1347216" y="274320"/>
                  </a:lnTo>
                  <a:lnTo>
                    <a:pt x="1347216" y="321564"/>
                  </a:lnTo>
                  <a:lnTo>
                    <a:pt x="1394460" y="321564"/>
                  </a:lnTo>
                  <a:lnTo>
                    <a:pt x="1394460" y="274320"/>
                  </a:lnTo>
                  <a:close/>
                </a:path>
                <a:path w="1658620" h="321944">
                  <a:moveTo>
                    <a:pt x="1427988" y="50292"/>
                  </a:moveTo>
                  <a:lnTo>
                    <a:pt x="1409928" y="24384"/>
                  </a:lnTo>
                  <a:lnTo>
                    <a:pt x="1392936" y="0"/>
                  </a:lnTo>
                  <a:lnTo>
                    <a:pt x="1348740" y="0"/>
                  </a:lnTo>
                  <a:lnTo>
                    <a:pt x="1312164" y="50292"/>
                  </a:lnTo>
                  <a:lnTo>
                    <a:pt x="1351788" y="50292"/>
                  </a:lnTo>
                  <a:lnTo>
                    <a:pt x="1370076" y="24384"/>
                  </a:lnTo>
                  <a:lnTo>
                    <a:pt x="1389888" y="50292"/>
                  </a:lnTo>
                  <a:lnTo>
                    <a:pt x="1427988" y="50292"/>
                  </a:lnTo>
                  <a:close/>
                </a:path>
                <a:path w="1658620" h="321944">
                  <a:moveTo>
                    <a:pt x="1453896" y="176784"/>
                  </a:moveTo>
                  <a:lnTo>
                    <a:pt x="1453337" y="151091"/>
                  </a:lnTo>
                  <a:lnTo>
                    <a:pt x="1452778" y="147828"/>
                  </a:lnTo>
                  <a:lnTo>
                    <a:pt x="1449603" y="129540"/>
                  </a:lnTo>
                  <a:lnTo>
                    <a:pt x="1449514" y="128968"/>
                  </a:lnTo>
                  <a:lnTo>
                    <a:pt x="1442529" y="110566"/>
                  </a:lnTo>
                  <a:lnTo>
                    <a:pt x="1438821" y="105156"/>
                  </a:lnTo>
                  <a:lnTo>
                    <a:pt x="1432560" y="96012"/>
                  </a:lnTo>
                  <a:lnTo>
                    <a:pt x="1419987" y="84010"/>
                  </a:lnTo>
                  <a:lnTo>
                    <a:pt x="1406652" y="76327"/>
                  </a:lnTo>
                  <a:lnTo>
                    <a:pt x="1406652" y="147828"/>
                  </a:lnTo>
                  <a:lnTo>
                    <a:pt x="1335024" y="147828"/>
                  </a:lnTo>
                  <a:lnTo>
                    <a:pt x="1350810" y="110947"/>
                  </a:lnTo>
                  <a:lnTo>
                    <a:pt x="1371600" y="105156"/>
                  </a:lnTo>
                  <a:lnTo>
                    <a:pt x="1378407" y="105752"/>
                  </a:lnTo>
                  <a:lnTo>
                    <a:pt x="1406055" y="138112"/>
                  </a:lnTo>
                  <a:lnTo>
                    <a:pt x="1406652" y="147828"/>
                  </a:lnTo>
                  <a:lnTo>
                    <a:pt x="1406652" y="76327"/>
                  </a:lnTo>
                  <a:lnTo>
                    <a:pt x="1405128" y="75438"/>
                  </a:lnTo>
                  <a:lnTo>
                    <a:pt x="1387983" y="70294"/>
                  </a:lnTo>
                  <a:lnTo>
                    <a:pt x="1368552" y="68580"/>
                  </a:lnTo>
                  <a:lnTo>
                    <a:pt x="1351114" y="70065"/>
                  </a:lnTo>
                  <a:lnTo>
                    <a:pt x="1309116" y="94488"/>
                  </a:lnTo>
                  <a:lnTo>
                    <a:pt x="1287678" y="143141"/>
                  </a:lnTo>
                  <a:lnTo>
                    <a:pt x="1286256" y="164592"/>
                  </a:lnTo>
                  <a:lnTo>
                    <a:pt x="1286433" y="176784"/>
                  </a:lnTo>
                  <a:lnTo>
                    <a:pt x="1286510" y="182295"/>
                  </a:lnTo>
                  <a:lnTo>
                    <a:pt x="1302905" y="226885"/>
                  </a:lnTo>
                  <a:lnTo>
                    <a:pt x="1331937" y="249847"/>
                  </a:lnTo>
                  <a:lnTo>
                    <a:pt x="1332090" y="249847"/>
                  </a:lnTo>
                  <a:lnTo>
                    <a:pt x="1350810" y="255587"/>
                  </a:lnTo>
                  <a:lnTo>
                    <a:pt x="1373124" y="257556"/>
                  </a:lnTo>
                  <a:lnTo>
                    <a:pt x="1387411" y="256705"/>
                  </a:lnTo>
                  <a:lnTo>
                    <a:pt x="1400556" y="254139"/>
                  </a:lnTo>
                  <a:lnTo>
                    <a:pt x="1440180" y="226885"/>
                  </a:lnTo>
                  <a:lnTo>
                    <a:pt x="1442961" y="222504"/>
                  </a:lnTo>
                  <a:lnTo>
                    <a:pt x="1446987" y="216204"/>
                  </a:lnTo>
                  <a:lnTo>
                    <a:pt x="1452372" y="204216"/>
                  </a:lnTo>
                  <a:lnTo>
                    <a:pt x="1403604" y="196596"/>
                  </a:lnTo>
                  <a:lnTo>
                    <a:pt x="1402080" y="205740"/>
                  </a:lnTo>
                  <a:lnTo>
                    <a:pt x="1397508" y="211836"/>
                  </a:lnTo>
                  <a:lnTo>
                    <a:pt x="1392936" y="216408"/>
                  </a:lnTo>
                  <a:lnTo>
                    <a:pt x="1380744" y="222504"/>
                  </a:lnTo>
                  <a:lnTo>
                    <a:pt x="1373124" y="222504"/>
                  </a:lnTo>
                  <a:lnTo>
                    <a:pt x="1337500" y="195834"/>
                  </a:lnTo>
                  <a:lnTo>
                    <a:pt x="1335024" y="176784"/>
                  </a:lnTo>
                  <a:lnTo>
                    <a:pt x="1453896" y="176784"/>
                  </a:lnTo>
                  <a:close/>
                </a:path>
                <a:path w="1658620" h="321944">
                  <a:moveTo>
                    <a:pt x="1658112" y="254508"/>
                  </a:moveTo>
                  <a:lnTo>
                    <a:pt x="1657985" y="137363"/>
                  </a:lnTo>
                  <a:lnTo>
                    <a:pt x="1654149" y="105156"/>
                  </a:lnTo>
                  <a:lnTo>
                    <a:pt x="1653540" y="102108"/>
                  </a:lnTo>
                  <a:lnTo>
                    <a:pt x="1652003" y="99060"/>
                  </a:lnTo>
                  <a:lnTo>
                    <a:pt x="1650492" y="96012"/>
                  </a:lnTo>
                  <a:lnTo>
                    <a:pt x="1641348" y="83820"/>
                  </a:lnTo>
                  <a:lnTo>
                    <a:pt x="1604886" y="69113"/>
                  </a:lnTo>
                  <a:lnTo>
                    <a:pt x="1597152" y="68580"/>
                  </a:lnTo>
                  <a:lnTo>
                    <a:pt x="1579714" y="70561"/>
                  </a:lnTo>
                  <a:lnTo>
                    <a:pt x="1564005" y="76403"/>
                  </a:lnTo>
                  <a:lnTo>
                    <a:pt x="1549996" y="85940"/>
                  </a:lnTo>
                  <a:lnTo>
                    <a:pt x="1537716" y="99060"/>
                  </a:lnTo>
                  <a:lnTo>
                    <a:pt x="1537716" y="73152"/>
                  </a:lnTo>
                  <a:lnTo>
                    <a:pt x="1493520" y="73152"/>
                  </a:lnTo>
                  <a:lnTo>
                    <a:pt x="1491996" y="254508"/>
                  </a:lnTo>
                  <a:lnTo>
                    <a:pt x="1540764" y="254508"/>
                  </a:lnTo>
                  <a:lnTo>
                    <a:pt x="1540764" y="172212"/>
                  </a:lnTo>
                  <a:lnTo>
                    <a:pt x="1541018" y="158292"/>
                  </a:lnTo>
                  <a:lnTo>
                    <a:pt x="1541614" y="148094"/>
                  </a:lnTo>
                  <a:lnTo>
                    <a:pt x="1541703" y="146494"/>
                  </a:lnTo>
                  <a:lnTo>
                    <a:pt x="1542681" y="137363"/>
                  </a:lnTo>
                  <a:lnTo>
                    <a:pt x="1571244" y="105156"/>
                  </a:lnTo>
                  <a:lnTo>
                    <a:pt x="1586484" y="105156"/>
                  </a:lnTo>
                  <a:lnTo>
                    <a:pt x="1592580" y="106680"/>
                  </a:lnTo>
                  <a:lnTo>
                    <a:pt x="1597152" y="109728"/>
                  </a:lnTo>
                  <a:lnTo>
                    <a:pt x="1604772" y="117348"/>
                  </a:lnTo>
                  <a:lnTo>
                    <a:pt x="1606296" y="123444"/>
                  </a:lnTo>
                  <a:lnTo>
                    <a:pt x="1608048" y="129184"/>
                  </a:lnTo>
                  <a:lnTo>
                    <a:pt x="1608963" y="137363"/>
                  </a:lnTo>
                  <a:lnTo>
                    <a:pt x="1609242" y="146494"/>
                  </a:lnTo>
                  <a:lnTo>
                    <a:pt x="1609344" y="254508"/>
                  </a:lnTo>
                  <a:lnTo>
                    <a:pt x="1658112" y="254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48343" y="4888991"/>
            <a:ext cx="1115568" cy="18059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9807" y="1872513"/>
            <a:ext cx="793686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30"/>
              </a:spcBef>
              <a:buFont typeface="Wingdings"/>
              <a:buChar char=""/>
              <a:tabLst>
                <a:tab pos="396240" algn="l"/>
              </a:tabLst>
            </a:pPr>
            <a:r>
              <a:rPr sz="1950" dirty="0">
                <a:latin typeface="Arial"/>
                <a:cs typeface="Arial"/>
              </a:rPr>
              <a:t>Em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cùng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bạn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hãy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thảo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luận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và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thực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hiện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theo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hướng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dẫn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dưới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đây: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46275" y="2127504"/>
            <a:ext cx="6600825" cy="3896995"/>
            <a:chOff x="1446275" y="2127504"/>
            <a:chExt cx="6600825" cy="389699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8967" y="2127504"/>
              <a:ext cx="6397752" cy="38968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6275" y="5134355"/>
              <a:ext cx="524510" cy="132715"/>
            </a:xfrm>
            <a:custGeom>
              <a:avLst/>
              <a:gdLst/>
              <a:ahLst/>
              <a:cxnLst/>
              <a:rect l="l" t="t" r="r" b="b"/>
              <a:pathLst>
                <a:path w="524510" h="132714">
                  <a:moveTo>
                    <a:pt x="460271" y="112164"/>
                  </a:moveTo>
                  <a:lnTo>
                    <a:pt x="455675" y="132588"/>
                  </a:lnTo>
                  <a:lnTo>
                    <a:pt x="524256" y="114300"/>
                  </a:lnTo>
                  <a:lnTo>
                    <a:pt x="470916" y="114300"/>
                  </a:lnTo>
                  <a:lnTo>
                    <a:pt x="460271" y="112164"/>
                  </a:lnTo>
                  <a:close/>
                </a:path>
                <a:path w="524510" h="132714">
                  <a:moveTo>
                    <a:pt x="464733" y="92330"/>
                  </a:moveTo>
                  <a:lnTo>
                    <a:pt x="460271" y="112164"/>
                  </a:lnTo>
                  <a:lnTo>
                    <a:pt x="470916" y="114300"/>
                  </a:lnTo>
                  <a:lnTo>
                    <a:pt x="475488" y="94488"/>
                  </a:lnTo>
                  <a:lnTo>
                    <a:pt x="464733" y="92330"/>
                  </a:lnTo>
                  <a:close/>
                </a:path>
                <a:path w="524510" h="132714">
                  <a:moveTo>
                    <a:pt x="469392" y="71628"/>
                  </a:moveTo>
                  <a:lnTo>
                    <a:pt x="464733" y="92330"/>
                  </a:lnTo>
                  <a:lnTo>
                    <a:pt x="475488" y="94488"/>
                  </a:lnTo>
                  <a:lnTo>
                    <a:pt x="470916" y="114300"/>
                  </a:lnTo>
                  <a:lnTo>
                    <a:pt x="524256" y="114300"/>
                  </a:lnTo>
                  <a:lnTo>
                    <a:pt x="469392" y="71628"/>
                  </a:lnTo>
                  <a:close/>
                </a:path>
                <a:path w="524510" h="132714">
                  <a:moveTo>
                    <a:pt x="4571" y="0"/>
                  </a:moveTo>
                  <a:lnTo>
                    <a:pt x="0" y="19812"/>
                  </a:lnTo>
                  <a:lnTo>
                    <a:pt x="460271" y="112164"/>
                  </a:lnTo>
                  <a:lnTo>
                    <a:pt x="464733" y="92330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6292" y="4890033"/>
            <a:ext cx="3841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25" dirty="0">
                <a:latin typeface="Calibri"/>
                <a:cs typeface="Calibri"/>
              </a:rPr>
              <a:t>Đặt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" y="1057655"/>
              <a:ext cx="9387840" cy="5440680"/>
            </a:xfrm>
            <a:custGeom>
              <a:avLst/>
              <a:gdLst/>
              <a:ahLst/>
              <a:cxnLst/>
              <a:rect l="l" t="t" r="r" b="b"/>
              <a:pathLst>
                <a:path w="9387840" h="5440680">
                  <a:moveTo>
                    <a:pt x="9387840" y="614172"/>
                  </a:moveTo>
                  <a:lnTo>
                    <a:pt x="9371076" y="571500"/>
                  </a:lnTo>
                  <a:lnTo>
                    <a:pt x="9329928" y="553212"/>
                  </a:lnTo>
                  <a:lnTo>
                    <a:pt x="59436" y="553212"/>
                  </a:lnTo>
                  <a:lnTo>
                    <a:pt x="18288" y="571500"/>
                  </a:lnTo>
                  <a:lnTo>
                    <a:pt x="0" y="614172"/>
                  </a:lnTo>
                  <a:lnTo>
                    <a:pt x="0" y="5381244"/>
                  </a:lnTo>
                  <a:lnTo>
                    <a:pt x="18288" y="5422392"/>
                  </a:lnTo>
                  <a:lnTo>
                    <a:pt x="59436" y="5440680"/>
                  </a:lnTo>
                  <a:lnTo>
                    <a:pt x="9329928" y="5440680"/>
                  </a:lnTo>
                  <a:lnTo>
                    <a:pt x="9371076" y="5422392"/>
                  </a:lnTo>
                  <a:lnTo>
                    <a:pt x="9387840" y="5381244"/>
                  </a:lnTo>
                  <a:lnTo>
                    <a:pt x="9387840" y="614172"/>
                  </a:lnTo>
                  <a:close/>
                </a:path>
                <a:path w="9387840" h="5440680">
                  <a:moveTo>
                    <a:pt x="93878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4775" y="422897"/>
                  </a:lnTo>
                  <a:lnTo>
                    <a:pt x="17703" y="439864"/>
                  </a:lnTo>
                  <a:lnTo>
                    <a:pt x="36639" y="451421"/>
                  </a:lnTo>
                  <a:lnTo>
                    <a:pt x="59436" y="455676"/>
                  </a:lnTo>
                  <a:lnTo>
                    <a:pt x="9329928" y="455676"/>
                  </a:lnTo>
                  <a:lnTo>
                    <a:pt x="9371076" y="440436"/>
                  </a:lnTo>
                  <a:lnTo>
                    <a:pt x="9387840" y="402336"/>
                  </a:lnTo>
                  <a:lnTo>
                    <a:pt x="9387840" y="0"/>
                  </a:lnTo>
                  <a:close/>
                </a:path>
              </a:pathLst>
            </a:custGeom>
            <a:solidFill>
              <a:srgbClr val="825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2074163"/>
              <a:ext cx="8894064" cy="423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4188" y="1269491"/>
              <a:ext cx="7278623" cy="6035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57655"/>
              <a:ext cx="1322832" cy="18714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66515" y="1912620"/>
            <a:ext cx="3493135" cy="771525"/>
            <a:chOff x="3366515" y="1912620"/>
            <a:chExt cx="3493135" cy="7715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6515" y="1912620"/>
              <a:ext cx="3493008" cy="7711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64863" y="2097023"/>
              <a:ext cx="2484120" cy="386080"/>
            </a:xfrm>
            <a:custGeom>
              <a:avLst/>
              <a:gdLst/>
              <a:ahLst/>
              <a:cxnLst/>
              <a:rect l="l" t="t" r="r" b="b"/>
              <a:pathLst>
                <a:path w="2484120" h="386080">
                  <a:moveTo>
                    <a:pt x="237744" y="3048"/>
                  </a:moveTo>
                  <a:lnTo>
                    <a:pt x="0" y="1524"/>
                  </a:lnTo>
                  <a:lnTo>
                    <a:pt x="0" y="53340"/>
                  </a:lnTo>
                  <a:lnTo>
                    <a:pt x="88392" y="53340"/>
                  </a:lnTo>
                  <a:lnTo>
                    <a:pt x="88392" y="301752"/>
                  </a:lnTo>
                  <a:lnTo>
                    <a:pt x="149352" y="301752"/>
                  </a:lnTo>
                  <a:lnTo>
                    <a:pt x="149352" y="53340"/>
                  </a:lnTo>
                  <a:lnTo>
                    <a:pt x="237744" y="53340"/>
                  </a:lnTo>
                  <a:lnTo>
                    <a:pt x="237744" y="3048"/>
                  </a:lnTo>
                  <a:close/>
                </a:path>
                <a:path w="2484120" h="386080">
                  <a:moveTo>
                    <a:pt x="473964" y="303276"/>
                  </a:moveTo>
                  <a:lnTo>
                    <a:pt x="473849" y="169545"/>
                  </a:lnTo>
                  <a:lnTo>
                    <a:pt x="473697" y="161531"/>
                  </a:lnTo>
                  <a:lnTo>
                    <a:pt x="473151" y="152400"/>
                  </a:lnTo>
                  <a:lnTo>
                    <a:pt x="473075" y="151028"/>
                  </a:lnTo>
                  <a:lnTo>
                    <a:pt x="473011" y="149923"/>
                  </a:lnTo>
                  <a:lnTo>
                    <a:pt x="472033" y="140335"/>
                  </a:lnTo>
                  <a:lnTo>
                    <a:pt x="470916" y="132588"/>
                  </a:lnTo>
                  <a:lnTo>
                    <a:pt x="469607" y="126492"/>
                  </a:lnTo>
                  <a:lnTo>
                    <a:pt x="469569" y="126301"/>
                  </a:lnTo>
                  <a:lnTo>
                    <a:pt x="469455" y="125755"/>
                  </a:lnTo>
                  <a:lnTo>
                    <a:pt x="469303" y="125285"/>
                  </a:lnTo>
                  <a:lnTo>
                    <a:pt x="469201" y="124968"/>
                  </a:lnTo>
                  <a:lnTo>
                    <a:pt x="467283" y="119062"/>
                  </a:lnTo>
                  <a:lnTo>
                    <a:pt x="464324" y="112776"/>
                  </a:lnTo>
                  <a:lnTo>
                    <a:pt x="427596" y="85280"/>
                  </a:lnTo>
                  <a:lnTo>
                    <a:pt x="400812" y="80772"/>
                  </a:lnTo>
                  <a:lnTo>
                    <a:pt x="381076" y="82867"/>
                  </a:lnTo>
                  <a:lnTo>
                    <a:pt x="381685" y="82867"/>
                  </a:lnTo>
                  <a:lnTo>
                    <a:pt x="364426" y="88773"/>
                  </a:lnTo>
                  <a:lnTo>
                    <a:pt x="348297" y="98780"/>
                  </a:lnTo>
                  <a:lnTo>
                    <a:pt x="333756" y="112776"/>
                  </a:lnTo>
                  <a:lnTo>
                    <a:pt x="333756" y="3048"/>
                  </a:lnTo>
                  <a:lnTo>
                    <a:pt x="275844" y="3048"/>
                  </a:lnTo>
                  <a:lnTo>
                    <a:pt x="275844" y="303276"/>
                  </a:lnTo>
                  <a:lnTo>
                    <a:pt x="333756" y="303276"/>
                  </a:lnTo>
                  <a:lnTo>
                    <a:pt x="333756" y="193548"/>
                  </a:lnTo>
                  <a:lnTo>
                    <a:pt x="334035" y="180695"/>
                  </a:lnTo>
                  <a:lnTo>
                    <a:pt x="334899" y="169545"/>
                  </a:lnTo>
                  <a:lnTo>
                    <a:pt x="336283" y="160401"/>
                  </a:lnTo>
                  <a:lnTo>
                    <a:pt x="336321" y="160121"/>
                  </a:lnTo>
                  <a:lnTo>
                    <a:pt x="361061" y="128193"/>
                  </a:lnTo>
                  <a:lnTo>
                    <a:pt x="381000" y="124968"/>
                  </a:lnTo>
                  <a:lnTo>
                    <a:pt x="390144" y="124968"/>
                  </a:lnTo>
                  <a:lnTo>
                    <a:pt x="396240" y="126492"/>
                  </a:lnTo>
                  <a:lnTo>
                    <a:pt x="402336" y="129540"/>
                  </a:lnTo>
                  <a:lnTo>
                    <a:pt x="411480" y="138684"/>
                  </a:lnTo>
                  <a:lnTo>
                    <a:pt x="413004" y="144780"/>
                  </a:lnTo>
                  <a:lnTo>
                    <a:pt x="414756" y="151028"/>
                  </a:lnTo>
                  <a:lnTo>
                    <a:pt x="415632" y="160121"/>
                  </a:lnTo>
                  <a:lnTo>
                    <a:pt x="415696" y="161531"/>
                  </a:lnTo>
                  <a:lnTo>
                    <a:pt x="415912" y="169545"/>
                  </a:lnTo>
                  <a:lnTo>
                    <a:pt x="416001" y="172643"/>
                  </a:lnTo>
                  <a:lnTo>
                    <a:pt x="416052" y="303276"/>
                  </a:lnTo>
                  <a:lnTo>
                    <a:pt x="473964" y="303276"/>
                  </a:lnTo>
                  <a:close/>
                </a:path>
                <a:path w="2484120" h="386080">
                  <a:moveTo>
                    <a:pt x="653796" y="327660"/>
                  </a:moveTo>
                  <a:lnTo>
                    <a:pt x="595884" y="327660"/>
                  </a:lnTo>
                  <a:lnTo>
                    <a:pt x="595884" y="385572"/>
                  </a:lnTo>
                  <a:lnTo>
                    <a:pt x="653796" y="385572"/>
                  </a:lnTo>
                  <a:lnTo>
                    <a:pt x="653796" y="327660"/>
                  </a:lnTo>
                  <a:close/>
                </a:path>
                <a:path w="2484120" h="386080">
                  <a:moveTo>
                    <a:pt x="806196" y="86868"/>
                  </a:moveTo>
                  <a:lnTo>
                    <a:pt x="748284" y="86868"/>
                  </a:lnTo>
                  <a:lnTo>
                    <a:pt x="748284" y="143256"/>
                  </a:lnTo>
                  <a:lnTo>
                    <a:pt x="775716" y="143256"/>
                  </a:lnTo>
                  <a:lnTo>
                    <a:pt x="775449" y="150685"/>
                  </a:lnTo>
                  <a:lnTo>
                    <a:pt x="775373" y="152717"/>
                  </a:lnTo>
                  <a:lnTo>
                    <a:pt x="774280" y="159956"/>
                  </a:lnTo>
                  <a:lnTo>
                    <a:pt x="774192" y="160591"/>
                  </a:lnTo>
                  <a:lnTo>
                    <a:pt x="741946" y="189788"/>
                  </a:lnTo>
                  <a:lnTo>
                    <a:pt x="728472" y="193548"/>
                  </a:lnTo>
                  <a:lnTo>
                    <a:pt x="728472" y="86868"/>
                  </a:lnTo>
                  <a:lnTo>
                    <a:pt x="672084" y="86868"/>
                  </a:lnTo>
                  <a:lnTo>
                    <a:pt x="672033" y="179412"/>
                  </a:lnTo>
                  <a:lnTo>
                    <a:pt x="669290" y="228244"/>
                  </a:lnTo>
                  <a:lnTo>
                    <a:pt x="644766" y="260032"/>
                  </a:lnTo>
                  <a:lnTo>
                    <a:pt x="624840" y="265176"/>
                  </a:lnTo>
                  <a:lnTo>
                    <a:pt x="615696" y="265176"/>
                  </a:lnTo>
                  <a:lnTo>
                    <a:pt x="590181" y="233730"/>
                  </a:lnTo>
                  <a:lnTo>
                    <a:pt x="588594" y="207264"/>
                  </a:lnTo>
                  <a:lnTo>
                    <a:pt x="588518" y="205676"/>
                  </a:lnTo>
                  <a:lnTo>
                    <a:pt x="588429" y="199148"/>
                  </a:lnTo>
                  <a:lnTo>
                    <a:pt x="588314" y="189788"/>
                  </a:lnTo>
                  <a:lnTo>
                    <a:pt x="588264" y="85344"/>
                  </a:lnTo>
                  <a:lnTo>
                    <a:pt x="531876" y="85344"/>
                  </a:lnTo>
                  <a:lnTo>
                    <a:pt x="531266" y="140004"/>
                  </a:lnTo>
                  <a:lnTo>
                    <a:pt x="531152" y="150685"/>
                  </a:lnTo>
                  <a:lnTo>
                    <a:pt x="531050" y="159956"/>
                  </a:lnTo>
                  <a:lnTo>
                    <a:pt x="530974" y="167055"/>
                  </a:lnTo>
                  <a:lnTo>
                    <a:pt x="530847" y="178308"/>
                  </a:lnTo>
                  <a:lnTo>
                    <a:pt x="530720" y="189788"/>
                  </a:lnTo>
                  <a:lnTo>
                    <a:pt x="530618" y="199148"/>
                  </a:lnTo>
                  <a:lnTo>
                    <a:pt x="530542" y="205676"/>
                  </a:lnTo>
                  <a:lnTo>
                    <a:pt x="530440" y="215836"/>
                  </a:lnTo>
                  <a:lnTo>
                    <a:pt x="535495" y="262178"/>
                  </a:lnTo>
                  <a:lnTo>
                    <a:pt x="563486" y="298704"/>
                  </a:lnTo>
                  <a:lnTo>
                    <a:pt x="603504" y="307848"/>
                  </a:lnTo>
                  <a:lnTo>
                    <a:pt x="625195" y="305562"/>
                  </a:lnTo>
                  <a:lnTo>
                    <a:pt x="644461" y="298704"/>
                  </a:lnTo>
                  <a:lnTo>
                    <a:pt x="661149" y="287274"/>
                  </a:lnTo>
                  <a:lnTo>
                    <a:pt x="675132" y="271272"/>
                  </a:lnTo>
                  <a:lnTo>
                    <a:pt x="675132" y="303276"/>
                  </a:lnTo>
                  <a:lnTo>
                    <a:pt x="728472" y="303276"/>
                  </a:lnTo>
                  <a:lnTo>
                    <a:pt x="728472" y="271272"/>
                  </a:lnTo>
                  <a:lnTo>
                    <a:pt x="728472" y="265176"/>
                  </a:lnTo>
                  <a:lnTo>
                    <a:pt x="728472" y="216408"/>
                  </a:lnTo>
                  <a:lnTo>
                    <a:pt x="746493" y="212407"/>
                  </a:lnTo>
                  <a:lnTo>
                    <a:pt x="761809" y="207264"/>
                  </a:lnTo>
                  <a:lnTo>
                    <a:pt x="794956" y="181178"/>
                  </a:lnTo>
                  <a:lnTo>
                    <a:pt x="805903" y="140004"/>
                  </a:lnTo>
                  <a:lnTo>
                    <a:pt x="806196" y="128016"/>
                  </a:lnTo>
                  <a:lnTo>
                    <a:pt x="806196" y="86868"/>
                  </a:lnTo>
                  <a:close/>
                </a:path>
                <a:path w="2484120" h="386080">
                  <a:moveTo>
                    <a:pt x="1028700" y="230124"/>
                  </a:moveTo>
                  <a:lnTo>
                    <a:pt x="970788" y="220980"/>
                  </a:lnTo>
                  <a:lnTo>
                    <a:pt x="968857" y="231559"/>
                  </a:lnTo>
                  <a:lnTo>
                    <a:pt x="965644" y="240411"/>
                  </a:lnTo>
                  <a:lnTo>
                    <a:pt x="929640" y="262128"/>
                  </a:lnTo>
                  <a:lnTo>
                    <a:pt x="919657" y="261010"/>
                  </a:lnTo>
                  <a:lnTo>
                    <a:pt x="889457" y="236181"/>
                  </a:lnTo>
                  <a:lnTo>
                    <a:pt x="882396" y="192024"/>
                  </a:lnTo>
                  <a:lnTo>
                    <a:pt x="883221" y="175387"/>
                  </a:lnTo>
                  <a:lnTo>
                    <a:pt x="885634" y="161734"/>
                  </a:lnTo>
                  <a:lnTo>
                    <a:pt x="889393" y="150876"/>
                  </a:lnTo>
                  <a:lnTo>
                    <a:pt x="889457" y="150672"/>
                  </a:lnTo>
                  <a:lnTo>
                    <a:pt x="929640" y="126492"/>
                  </a:lnTo>
                  <a:lnTo>
                    <a:pt x="937323" y="127063"/>
                  </a:lnTo>
                  <a:lnTo>
                    <a:pt x="966685" y="153212"/>
                  </a:lnTo>
                  <a:lnTo>
                    <a:pt x="969264" y="161544"/>
                  </a:lnTo>
                  <a:lnTo>
                    <a:pt x="1025652" y="150876"/>
                  </a:lnTo>
                  <a:lnTo>
                    <a:pt x="1002715" y="108445"/>
                  </a:lnTo>
                  <a:lnTo>
                    <a:pt x="964120" y="86118"/>
                  </a:lnTo>
                  <a:lnTo>
                    <a:pt x="928116" y="82296"/>
                  </a:lnTo>
                  <a:lnTo>
                    <a:pt x="905268" y="84035"/>
                  </a:lnTo>
                  <a:lnTo>
                    <a:pt x="867029" y="98374"/>
                  </a:lnTo>
                  <a:lnTo>
                    <a:pt x="839025" y="127787"/>
                  </a:lnTo>
                  <a:lnTo>
                    <a:pt x="824687" y="169976"/>
                  </a:lnTo>
                  <a:lnTo>
                    <a:pt x="822960" y="195072"/>
                  </a:lnTo>
                  <a:lnTo>
                    <a:pt x="824674" y="220179"/>
                  </a:lnTo>
                  <a:lnTo>
                    <a:pt x="838276" y="262128"/>
                  </a:lnTo>
                  <a:lnTo>
                    <a:pt x="866152" y="292023"/>
                  </a:lnTo>
                  <a:lnTo>
                    <a:pt x="903960" y="307403"/>
                  </a:lnTo>
                  <a:lnTo>
                    <a:pt x="926592" y="309372"/>
                  </a:lnTo>
                  <a:lnTo>
                    <a:pt x="946924" y="308000"/>
                  </a:lnTo>
                  <a:lnTo>
                    <a:pt x="993648" y="289560"/>
                  </a:lnTo>
                  <a:lnTo>
                    <a:pt x="1016165" y="262369"/>
                  </a:lnTo>
                  <a:lnTo>
                    <a:pt x="1016292" y="262128"/>
                  </a:lnTo>
                  <a:lnTo>
                    <a:pt x="1022997" y="248412"/>
                  </a:lnTo>
                  <a:lnTo>
                    <a:pt x="1028700" y="230124"/>
                  </a:lnTo>
                  <a:close/>
                </a:path>
                <a:path w="2484120" h="386080">
                  <a:moveTo>
                    <a:pt x="1382268" y="304800"/>
                  </a:moveTo>
                  <a:lnTo>
                    <a:pt x="1382166" y="171831"/>
                  </a:lnTo>
                  <a:lnTo>
                    <a:pt x="1382001" y="163690"/>
                  </a:lnTo>
                  <a:lnTo>
                    <a:pt x="1381417" y="153924"/>
                  </a:lnTo>
                  <a:lnTo>
                    <a:pt x="1381315" y="152019"/>
                  </a:lnTo>
                  <a:lnTo>
                    <a:pt x="1380350" y="142303"/>
                  </a:lnTo>
                  <a:lnTo>
                    <a:pt x="1379220" y="134112"/>
                  </a:lnTo>
                  <a:lnTo>
                    <a:pt x="1378000" y="128587"/>
                  </a:lnTo>
                  <a:lnTo>
                    <a:pt x="1377873" y="128016"/>
                  </a:lnTo>
                  <a:lnTo>
                    <a:pt x="1377759" y="127495"/>
                  </a:lnTo>
                  <a:lnTo>
                    <a:pt x="1377416" y="126492"/>
                  </a:lnTo>
                  <a:lnTo>
                    <a:pt x="1375600" y="121158"/>
                  </a:lnTo>
                  <a:lnTo>
                    <a:pt x="1372565" y="114833"/>
                  </a:lnTo>
                  <a:lnTo>
                    <a:pt x="1335900" y="86804"/>
                  </a:lnTo>
                  <a:lnTo>
                    <a:pt x="1309116" y="82296"/>
                  </a:lnTo>
                  <a:lnTo>
                    <a:pt x="1289380" y="84391"/>
                  </a:lnTo>
                  <a:lnTo>
                    <a:pt x="1289989" y="84391"/>
                  </a:lnTo>
                  <a:lnTo>
                    <a:pt x="1272730" y="90297"/>
                  </a:lnTo>
                  <a:lnTo>
                    <a:pt x="1256601" y="100304"/>
                  </a:lnTo>
                  <a:lnTo>
                    <a:pt x="1242060" y="114300"/>
                  </a:lnTo>
                  <a:lnTo>
                    <a:pt x="1242060" y="4572"/>
                  </a:lnTo>
                  <a:lnTo>
                    <a:pt x="1184148" y="4572"/>
                  </a:lnTo>
                  <a:lnTo>
                    <a:pt x="1184148" y="304800"/>
                  </a:lnTo>
                  <a:lnTo>
                    <a:pt x="1242060" y="304800"/>
                  </a:lnTo>
                  <a:lnTo>
                    <a:pt x="1242060" y="196596"/>
                  </a:lnTo>
                  <a:lnTo>
                    <a:pt x="1242339" y="183502"/>
                  </a:lnTo>
                  <a:lnTo>
                    <a:pt x="1253871" y="142303"/>
                  </a:lnTo>
                  <a:lnTo>
                    <a:pt x="1289304" y="126492"/>
                  </a:lnTo>
                  <a:lnTo>
                    <a:pt x="1298448" y="126492"/>
                  </a:lnTo>
                  <a:lnTo>
                    <a:pt x="1304544" y="128016"/>
                  </a:lnTo>
                  <a:lnTo>
                    <a:pt x="1310640" y="132588"/>
                  </a:lnTo>
                  <a:lnTo>
                    <a:pt x="1315212" y="135636"/>
                  </a:lnTo>
                  <a:lnTo>
                    <a:pt x="1319784" y="140208"/>
                  </a:lnTo>
                  <a:lnTo>
                    <a:pt x="1321308" y="146304"/>
                  </a:lnTo>
                  <a:lnTo>
                    <a:pt x="1323060" y="152577"/>
                  </a:lnTo>
                  <a:lnTo>
                    <a:pt x="1323949" y="161886"/>
                  </a:lnTo>
                  <a:lnTo>
                    <a:pt x="1324013" y="163690"/>
                  </a:lnTo>
                  <a:lnTo>
                    <a:pt x="1324229" y="171831"/>
                  </a:lnTo>
                  <a:lnTo>
                    <a:pt x="1324356" y="304800"/>
                  </a:lnTo>
                  <a:lnTo>
                    <a:pt x="1382268" y="304800"/>
                  </a:lnTo>
                  <a:close/>
                </a:path>
                <a:path w="2484120" h="386080">
                  <a:moveTo>
                    <a:pt x="1557528" y="60960"/>
                  </a:moveTo>
                  <a:lnTo>
                    <a:pt x="1528572" y="0"/>
                  </a:lnTo>
                  <a:lnTo>
                    <a:pt x="1464564" y="0"/>
                  </a:lnTo>
                  <a:lnTo>
                    <a:pt x="1520952" y="60960"/>
                  </a:lnTo>
                  <a:lnTo>
                    <a:pt x="1557528" y="60960"/>
                  </a:lnTo>
                  <a:close/>
                </a:path>
                <a:path w="2484120" h="386080">
                  <a:moveTo>
                    <a:pt x="1629143" y="306336"/>
                  </a:moveTo>
                  <a:lnTo>
                    <a:pt x="1617789" y="269748"/>
                  </a:lnTo>
                  <a:lnTo>
                    <a:pt x="1617713" y="269163"/>
                  </a:lnTo>
                  <a:lnTo>
                    <a:pt x="1616964" y="201168"/>
                  </a:lnTo>
                  <a:lnTo>
                    <a:pt x="1616875" y="163068"/>
                  </a:lnTo>
                  <a:lnTo>
                    <a:pt x="1616786" y="158496"/>
                  </a:lnTo>
                  <a:lnTo>
                    <a:pt x="1616697" y="153924"/>
                  </a:lnTo>
                  <a:lnTo>
                    <a:pt x="1616621" y="149910"/>
                  </a:lnTo>
                  <a:lnTo>
                    <a:pt x="1615440" y="135445"/>
                  </a:lnTo>
                  <a:lnTo>
                    <a:pt x="1613700" y="127050"/>
                  </a:lnTo>
                  <a:lnTo>
                    <a:pt x="1613585" y="126492"/>
                  </a:lnTo>
                  <a:lnTo>
                    <a:pt x="1613103" y="124142"/>
                  </a:lnTo>
                  <a:lnTo>
                    <a:pt x="1583436" y="92964"/>
                  </a:lnTo>
                  <a:lnTo>
                    <a:pt x="1543786" y="84404"/>
                  </a:lnTo>
                  <a:lnTo>
                    <a:pt x="1525524" y="83820"/>
                  </a:lnTo>
                  <a:lnTo>
                    <a:pt x="1506093" y="84035"/>
                  </a:lnTo>
                  <a:lnTo>
                    <a:pt x="1461516" y="97536"/>
                  </a:lnTo>
                  <a:lnTo>
                    <a:pt x="1436433" y="129908"/>
                  </a:lnTo>
                  <a:lnTo>
                    <a:pt x="1431036" y="144780"/>
                  </a:lnTo>
                  <a:lnTo>
                    <a:pt x="1484376" y="153924"/>
                  </a:lnTo>
                  <a:lnTo>
                    <a:pt x="1487424" y="144780"/>
                  </a:lnTo>
                  <a:lnTo>
                    <a:pt x="1491996" y="137160"/>
                  </a:lnTo>
                  <a:lnTo>
                    <a:pt x="1498092" y="132588"/>
                  </a:lnTo>
                  <a:lnTo>
                    <a:pt x="1504188" y="129540"/>
                  </a:lnTo>
                  <a:lnTo>
                    <a:pt x="1511808" y="126492"/>
                  </a:lnTo>
                  <a:lnTo>
                    <a:pt x="1520952" y="126492"/>
                  </a:lnTo>
                  <a:lnTo>
                    <a:pt x="1558480" y="143446"/>
                  </a:lnTo>
                  <a:lnTo>
                    <a:pt x="1560576" y="158496"/>
                  </a:lnTo>
                  <a:lnTo>
                    <a:pt x="1560576" y="163068"/>
                  </a:lnTo>
                  <a:lnTo>
                    <a:pt x="1560576" y="201168"/>
                  </a:lnTo>
                  <a:lnTo>
                    <a:pt x="1560550" y="212598"/>
                  </a:lnTo>
                  <a:lnTo>
                    <a:pt x="1560423" y="217170"/>
                  </a:lnTo>
                  <a:lnTo>
                    <a:pt x="1560309" y="221513"/>
                  </a:lnTo>
                  <a:lnTo>
                    <a:pt x="1559623" y="229743"/>
                  </a:lnTo>
                  <a:lnTo>
                    <a:pt x="1558645" y="236270"/>
                  </a:lnTo>
                  <a:lnTo>
                    <a:pt x="1557528" y="240792"/>
                  </a:lnTo>
                  <a:lnTo>
                    <a:pt x="1556004" y="248412"/>
                  </a:lnTo>
                  <a:lnTo>
                    <a:pt x="1551432" y="254508"/>
                  </a:lnTo>
                  <a:lnTo>
                    <a:pt x="1543812" y="259080"/>
                  </a:lnTo>
                  <a:lnTo>
                    <a:pt x="1536928" y="263969"/>
                  </a:lnTo>
                  <a:lnTo>
                    <a:pt x="1529905" y="267271"/>
                  </a:lnTo>
                  <a:lnTo>
                    <a:pt x="1522590" y="269163"/>
                  </a:lnTo>
                  <a:lnTo>
                    <a:pt x="1514856" y="269748"/>
                  </a:lnTo>
                  <a:lnTo>
                    <a:pt x="1505712" y="269748"/>
                  </a:lnTo>
                  <a:lnTo>
                    <a:pt x="1498092" y="266700"/>
                  </a:lnTo>
                  <a:lnTo>
                    <a:pt x="1485900" y="254508"/>
                  </a:lnTo>
                  <a:lnTo>
                    <a:pt x="1482852" y="248412"/>
                  </a:lnTo>
                  <a:lnTo>
                    <a:pt x="1482852" y="231648"/>
                  </a:lnTo>
                  <a:lnTo>
                    <a:pt x="1525524" y="210312"/>
                  </a:lnTo>
                  <a:lnTo>
                    <a:pt x="1536992" y="207391"/>
                  </a:lnTo>
                  <a:lnTo>
                    <a:pt x="1546479" y="205168"/>
                  </a:lnTo>
                  <a:lnTo>
                    <a:pt x="1554238" y="203250"/>
                  </a:lnTo>
                  <a:lnTo>
                    <a:pt x="1560576" y="201168"/>
                  </a:lnTo>
                  <a:lnTo>
                    <a:pt x="1560576" y="163068"/>
                  </a:lnTo>
                  <a:lnTo>
                    <a:pt x="1551114" y="166522"/>
                  </a:lnTo>
                  <a:lnTo>
                    <a:pt x="1538655" y="170116"/>
                  </a:lnTo>
                  <a:lnTo>
                    <a:pt x="1523060" y="174002"/>
                  </a:lnTo>
                  <a:lnTo>
                    <a:pt x="1504188" y="178308"/>
                  </a:lnTo>
                  <a:lnTo>
                    <a:pt x="1490179" y="180860"/>
                  </a:lnTo>
                  <a:lnTo>
                    <a:pt x="1477899" y="183832"/>
                  </a:lnTo>
                  <a:lnTo>
                    <a:pt x="1438960" y="206146"/>
                  </a:lnTo>
                  <a:lnTo>
                    <a:pt x="1424940" y="245364"/>
                  </a:lnTo>
                  <a:lnTo>
                    <a:pt x="1426311" y="258749"/>
                  </a:lnTo>
                  <a:lnTo>
                    <a:pt x="1444752" y="292608"/>
                  </a:lnTo>
                  <a:lnTo>
                    <a:pt x="1467573" y="306400"/>
                  </a:lnTo>
                  <a:lnTo>
                    <a:pt x="1467713" y="306400"/>
                  </a:lnTo>
                  <a:lnTo>
                    <a:pt x="1481823" y="309765"/>
                  </a:lnTo>
                  <a:lnTo>
                    <a:pt x="1498092" y="310896"/>
                  </a:lnTo>
                  <a:lnTo>
                    <a:pt x="1507210" y="310349"/>
                  </a:lnTo>
                  <a:lnTo>
                    <a:pt x="1516189" y="308800"/>
                  </a:lnTo>
                  <a:lnTo>
                    <a:pt x="1557147" y="288493"/>
                  </a:lnTo>
                  <a:lnTo>
                    <a:pt x="1565148" y="281940"/>
                  </a:lnTo>
                  <a:lnTo>
                    <a:pt x="1565148" y="283464"/>
                  </a:lnTo>
                  <a:lnTo>
                    <a:pt x="1566672" y="284988"/>
                  </a:lnTo>
                  <a:lnTo>
                    <a:pt x="1566672" y="288036"/>
                  </a:lnTo>
                  <a:lnTo>
                    <a:pt x="1569720" y="295656"/>
                  </a:lnTo>
                  <a:lnTo>
                    <a:pt x="1571244" y="301752"/>
                  </a:lnTo>
                  <a:lnTo>
                    <a:pt x="1572768" y="304800"/>
                  </a:lnTo>
                  <a:lnTo>
                    <a:pt x="1629143" y="306336"/>
                  </a:lnTo>
                  <a:close/>
                </a:path>
                <a:path w="2484120" h="386080">
                  <a:moveTo>
                    <a:pt x="1871472" y="306324"/>
                  </a:moveTo>
                  <a:lnTo>
                    <a:pt x="1871345" y="165265"/>
                  </a:lnTo>
                  <a:lnTo>
                    <a:pt x="1871205" y="158953"/>
                  </a:lnTo>
                  <a:lnTo>
                    <a:pt x="1870633" y="150647"/>
                  </a:lnTo>
                  <a:lnTo>
                    <a:pt x="1870519" y="148780"/>
                  </a:lnTo>
                  <a:lnTo>
                    <a:pt x="1857756" y="108204"/>
                  </a:lnTo>
                  <a:lnTo>
                    <a:pt x="1825320" y="87045"/>
                  </a:lnTo>
                  <a:lnTo>
                    <a:pt x="1798320" y="83820"/>
                  </a:lnTo>
                  <a:lnTo>
                    <a:pt x="1777695" y="86118"/>
                  </a:lnTo>
                  <a:lnTo>
                    <a:pt x="1759077" y="92976"/>
                  </a:lnTo>
                  <a:lnTo>
                    <a:pt x="1742160" y="104406"/>
                  </a:lnTo>
                  <a:lnTo>
                    <a:pt x="1726692" y="120396"/>
                  </a:lnTo>
                  <a:lnTo>
                    <a:pt x="1726692" y="88392"/>
                  </a:lnTo>
                  <a:lnTo>
                    <a:pt x="1673352" y="88392"/>
                  </a:lnTo>
                  <a:lnTo>
                    <a:pt x="1673352" y="306324"/>
                  </a:lnTo>
                  <a:lnTo>
                    <a:pt x="1731264" y="306324"/>
                  </a:lnTo>
                  <a:lnTo>
                    <a:pt x="1731264" y="207264"/>
                  </a:lnTo>
                  <a:lnTo>
                    <a:pt x="1731543" y="190411"/>
                  </a:lnTo>
                  <a:lnTo>
                    <a:pt x="1738426" y="150647"/>
                  </a:lnTo>
                  <a:lnTo>
                    <a:pt x="1771650" y="128574"/>
                  </a:lnTo>
                  <a:lnTo>
                    <a:pt x="1778508" y="128016"/>
                  </a:lnTo>
                  <a:lnTo>
                    <a:pt x="1786128" y="128016"/>
                  </a:lnTo>
                  <a:lnTo>
                    <a:pt x="1793748" y="129540"/>
                  </a:lnTo>
                  <a:lnTo>
                    <a:pt x="1798320" y="134112"/>
                  </a:lnTo>
                  <a:lnTo>
                    <a:pt x="1804416" y="137160"/>
                  </a:lnTo>
                  <a:lnTo>
                    <a:pt x="1810512" y="149352"/>
                  </a:lnTo>
                  <a:lnTo>
                    <a:pt x="1812264" y="156502"/>
                  </a:lnTo>
                  <a:lnTo>
                    <a:pt x="1813064" y="165265"/>
                  </a:lnTo>
                  <a:lnTo>
                    <a:pt x="1813179" y="166497"/>
                  </a:lnTo>
                  <a:lnTo>
                    <a:pt x="1813433" y="176403"/>
                  </a:lnTo>
                  <a:lnTo>
                    <a:pt x="1813560" y="306324"/>
                  </a:lnTo>
                  <a:lnTo>
                    <a:pt x="1871472" y="306324"/>
                  </a:lnTo>
                  <a:close/>
                </a:path>
                <a:path w="2484120" h="386080">
                  <a:moveTo>
                    <a:pt x="2127504" y="306324"/>
                  </a:moveTo>
                  <a:lnTo>
                    <a:pt x="2127389" y="173926"/>
                  </a:lnTo>
                  <a:lnTo>
                    <a:pt x="2127237" y="165862"/>
                  </a:lnTo>
                  <a:lnTo>
                    <a:pt x="2126640" y="155448"/>
                  </a:lnTo>
                  <a:lnTo>
                    <a:pt x="2126551" y="153733"/>
                  </a:lnTo>
                  <a:lnTo>
                    <a:pt x="2113788" y="111252"/>
                  </a:lnTo>
                  <a:lnTo>
                    <a:pt x="2081136" y="88328"/>
                  </a:lnTo>
                  <a:lnTo>
                    <a:pt x="2054352" y="83820"/>
                  </a:lnTo>
                  <a:lnTo>
                    <a:pt x="2034844" y="85915"/>
                  </a:lnTo>
                  <a:lnTo>
                    <a:pt x="2035302" y="85915"/>
                  </a:lnTo>
                  <a:lnTo>
                    <a:pt x="2017966" y="92011"/>
                  </a:lnTo>
                  <a:lnTo>
                    <a:pt x="2001837" y="102476"/>
                  </a:lnTo>
                  <a:lnTo>
                    <a:pt x="1987296" y="117348"/>
                  </a:lnTo>
                  <a:lnTo>
                    <a:pt x="1987296" y="6096"/>
                  </a:lnTo>
                  <a:lnTo>
                    <a:pt x="1929384" y="6096"/>
                  </a:lnTo>
                  <a:lnTo>
                    <a:pt x="1929384" y="306324"/>
                  </a:lnTo>
                  <a:lnTo>
                    <a:pt x="1987296" y="306324"/>
                  </a:lnTo>
                  <a:lnTo>
                    <a:pt x="1987296" y="198120"/>
                  </a:lnTo>
                  <a:lnTo>
                    <a:pt x="1987575" y="185242"/>
                  </a:lnTo>
                  <a:lnTo>
                    <a:pt x="1999107" y="143827"/>
                  </a:lnTo>
                  <a:lnTo>
                    <a:pt x="2034540" y="128016"/>
                  </a:lnTo>
                  <a:lnTo>
                    <a:pt x="2043684" y="128016"/>
                  </a:lnTo>
                  <a:lnTo>
                    <a:pt x="2049780" y="129540"/>
                  </a:lnTo>
                  <a:lnTo>
                    <a:pt x="2055876" y="134112"/>
                  </a:lnTo>
                  <a:lnTo>
                    <a:pt x="2060448" y="137160"/>
                  </a:lnTo>
                  <a:lnTo>
                    <a:pt x="2065020" y="141732"/>
                  </a:lnTo>
                  <a:lnTo>
                    <a:pt x="2066544" y="147828"/>
                  </a:lnTo>
                  <a:lnTo>
                    <a:pt x="2068195" y="153733"/>
                  </a:lnTo>
                  <a:lnTo>
                    <a:pt x="2068296" y="154101"/>
                  </a:lnTo>
                  <a:lnTo>
                    <a:pt x="2069198" y="163639"/>
                  </a:lnTo>
                  <a:lnTo>
                    <a:pt x="2069477" y="173926"/>
                  </a:lnTo>
                  <a:lnTo>
                    <a:pt x="2069592" y="306324"/>
                  </a:lnTo>
                  <a:lnTo>
                    <a:pt x="2127504" y="306324"/>
                  </a:lnTo>
                  <a:close/>
                </a:path>
                <a:path w="2484120" h="386080">
                  <a:moveTo>
                    <a:pt x="2484120" y="89916"/>
                  </a:moveTo>
                  <a:lnTo>
                    <a:pt x="2469324" y="42773"/>
                  </a:lnTo>
                  <a:lnTo>
                    <a:pt x="2428494" y="12001"/>
                  </a:lnTo>
                  <a:lnTo>
                    <a:pt x="2389632" y="6096"/>
                  </a:lnTo>
                  <a:lnTo>
                    <a:pt x="2369909" y="7264"/>
                  </a:lnTo>
                  <a:lnTo>
                    <a:pt x="2321052" y="25908"/>
                  </a:lnTo>
                  <a:lnTo>
                    <a:pt x="2292756" y="72199"/>
                  </a:lnTo>
                  <a:lnTo>
                    <a:pt x="2289048" y="94488"/>
                  </a:lnTo>
                  <a:lnTo>
                    <a:pt x="2346960" y="100584"/>
                  </a:lnTo>
                  <a:lnTo>
                    <a:pt x="2347785" y="88874"/>
                  </a:lnTo>
                  <a:lnTo>
                    <a:pt x="2350198" y="78867"/>
                  </a:lnTo>
                  <a:lnTo>
                    <a:pt x="2379294" y="54152"/>
                  </a:lnTo>
                  <a:lnTo>
                    <a:pt x="2388108" y="53340"/>
                  </a:lnTo>
                  <a:lnTo>
                    <a:pt x="2396680" y="53936"/>
                  </a:lnTo>
                  <a:lnTo>
                    <a:pt x="2425611" y="84378"/>
                  </a:lnTo>
                  <a:lnTo>
                    <a:pt x="2426208" y="92964"/>
                  </a:lnTo>
                  <a:lnTo>
                    <a:pt x="2425369" y="102108"/>
                  </a:lnTo>
                  <a:lnTo>
                    <a:pt x="2407704" y="136956"/>
                  </a:lnTo>
                  <a:lnTo>
                    <a:pt x="2366772" y="178308"/>
                  </a:lnTo>
                  <a:lnTo>
                    <a:pt x="2344521" y="199148"/>
                  </a:lnTo>
                  <a:lnTo>
                    <a:pt x="2326005" y="218122"/>
                  </a:lnTo>
                  <a:lnTo>
                    <a:pt x="2301240" y="249936"/>
                  </a:lnTo>
                  <a:lnTo>
                    <a:pt x="2284298" y="291731"/>
                  </a:lnTo>
                  <a:lnTo>
                    <a:pt x="2281428" y="306324"/>
                  </a:lnTo>
                  <a:lnTo>
                    <a:pt x="2484120" y="307848"/>
                  </a:lnTo>
                  <a:lnTo>
                    <a:pt x="2484120" y="254508"/>
                  </a:lnTo>
                  <a:lnTo>
                    <a:pt x="2369820" y="254508"/>
                  </a:lnTo>
                  <a:lnTo>
                    <a:pt x="2372868" y="248412"/>
                  </a:lnTo>
                  <a:lnTo>
                    <a:pt x="2375916" y="243840"/>
                  </a:lnTo>
                  <a:lnTo>
                    <a:pt x="2380488" y="237744"/>
                  </a:lnTo>
                  <a:lnTo>
                    <a:pt x="2393442" y="224993"/>
                  </a:lnTo>
                  <a:lnTo>
                    <a:pt x="2428125" y="192481"/>
                  </a:lnTo>
                  <a:lnTo>
                    <a:pt x="2438590" y="182308"/>
                  </a:lnTo>
                  <a:lnTo>
                    <a:pt x="2467356" y="147078"/>
                  </a:lnTo>
                  <a:lnTo>
                    <a:pt x="2482024" y="109537"/>
                  </a:lnTo>
                  <a:lnTo>
                    <a:pt x="2483561" y="99949"/>
                  </a:lnTo>
                  <a:lnTo>
                    <a:pt x="2484120" y="89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5564" y="2877311"/>
            <a:ext cx="4212336" cy="37719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3534" y="2690850"/>
            <a:ext cx="8548370" cy="357314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34010" indent="-283845" algn="just">
              <a:lnSpc>
                <a:spcPct val="100000"/>
              </a:lnSpc>
              <a:spcBef>
                <a:spcPts val="965"/>
              </a:spcBef>
              <a:buAutoNum type="alphaLcPeriod"/>
              <a:tabLst>
                <a:tab pos="334010" algn="l"/>
              </a:tabLst>
            </a:pPr>
            <a:r>
              <a:rPr sz="2050" dirty="0">
                <a:latin typeface="Arial"/>
                <a:cs typeface="Arial"/>
              </a:rPr>
              <a:t>Lập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chương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trình:</a:t>
            </a:r>
            <a:endParaRPr sz="2050">
              <a:latin typeface="Arial"/>
              <a:cs typeface="Arial"/>
            </a:endParaRPr>
          </a:p>
          <a:p>
            <a:pPr marL="50165" marR="3625215" indent="434340" algn="just">
              <a:lnSpc>
                <a:spcPct val="122300"/>
              </a:lnSpc>
              <a:spcBef>
                <a:spcPts val="325"/>
              </a:spcBef>
            </a:pPr>
            <a:r>
              <a:rPr sz="2050" dirty="0">
                <a:latin typeface="Arial"/>
                <a:cs typeface="Arial"/>
              </a:rPr>
              <a:t>Tính</a:t>
            </a:r>
            <a:r>
              <a:rPr sz="2050" spc="6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chu</a:t>
            </a:r>
            <a:r>
              <a:rPr sz="2050" spc="60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vi</a:t>
            </a:r>
            <a:r>
              <a:rPr sz="2050" spc="6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và</a:t>
            </a:r>
            <a:r>
              <a:rPr sz="2050" spc="6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diện</a:t>
            </a:r>
            <a:r>
              <a:rPr sz="2050" spc="60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tích</a:t>
            </a:r>
            <a:r>
              <a:rPr sz="2050" spc="60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hình</a:t>
            </a:r>
            <a:r>
              <a:rPr sz="2050" spc="65" dirty="0">
                <a:latin typeface="Arial"/>
                <a:cs typeface="Arial"/>
              </a:rPr>
              <a:t>  </a:t>
            </a:r>
            <a:r>
              <a:rPr sz="2050" spc="-25" dirty="0">
                <a:latin typeface="Arial"/>
                <a:cs typeface="Arial"/>
              </a:rPr>
              <a:t>chữ </a:t>
            </a:r>
            <a:r>
              <a:rPr sz="2050" dirty="0">
                <a:latin typeface="Arial"/>
                <a:cs typeface="Arial"/>
              </a:rPr>
              <a:t>nhật</a:t>
            </a:r>
            <a:r>
              <a:rPr sz="2050" spc="43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khi</a:t>
            </a:r>
            <a:r>
              <a:rPr sz="2050" spc="434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độ</a:t>
            </a:r>
            <a:r>
              <a:rPr sz="2050" spc="434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dài</a:t>
            </a:r>
            <a:r>
              <a:rPr sz="2050" spc="434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hai</a:t>
            </a:r>
            <a:r>
              <a:rPr sz="2050" spc="434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cạnh</a:t>
            </a:r>
            <a:r>
              <a:rPr sz="2050" spc="42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được</a:t>
            </a:r>
            <a:r>
              <a:rPr sz="2050" spc="42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nhập</a:t>
            </a:r>
            <a:r>
              <a:rPr sz="2050" spc="44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từ </a:t>
            </a:r>
            <a:r>
              <a:rPr sz="2050" dirty="0">
                <a:latin typeface="Arial"/>
                <a:cs typeface="Arial"/>
              </a:rPr>
              <a:t>bàn</a:t>
            </a:r>
            <a:r>
              <a:rPr sz="2050" spc="38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phím.</a:t>
            </a:r>
            <a:r>
              <a:rPr sz="2050" spc="380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Hiển</a:t>
            </a:r>
            <a:r>
              <a:rPr sz="2050" spc="38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thị</a:t>
            </a:r>
            <a:r>
              <a:rPr sz="2050" spc="39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các</a:t>
            </a:r>
            <a:r>
              <a:rPr sz="2050" spc="385" dirty="0">
                <a:latin typeface="Arial"/>
                <a:cs typeface="Arial"/>
              </a:rPr>
              <a:t>  </a:t>
            </a:r>
            <a:r>
              <a:rPr sz="2050" dirty="0">
                <a:latin typeface="Arial"/>
                <a:cs typeface="Arial"/>
              </a:rPr>
              <a:t>biến</a:t>
            </a:r>
            <a:r>
              <a:rPr sz="2050" spc="385" dirty="0">
                <a:latin typeface="Arial"/>
                <a:cs typeface="Arial"/>
              </a:rPr>
              <a:t>  </a:t>
            </a:r>
            <a:r>
              <a:rPr sz="2050" spc="-10" dirty="0">
                <a:latin typeface="Arial"/>
                <a:cs typeface="Arial"/>
              </a:rPr>
              <a:t>trong </a:t>
            </a:r>
            <a:r>
              <a:rPr sz="2050" dirty="0">
                <a:latin typeface="Arial"/>
                <a:cs typeface="Arial"/>
              </a:rPr>
              <a:t>chương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trình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trên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sân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khấu.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Mỗi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lần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chạy </a:t>
            </a:r>
            <a:r>
              <a:rPr sz="2050" dirty="0">
                <a:latin typeface="Arial"/>
                <a:cs typeface="Arial"/>
              </a:rPr>
              <a:t>chương</a:t>
            </a:r>
            <a:r>
              <a:rPr sz="2050" spc="3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trình,</a:t>
            </a:r>
            <a:r>
              <a:rPr sz="2050" spc="34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sau</a:t>
            </a:r>
            <a:r>
              <a:rPr sz="2050" spc="3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khi</a:t>
            </a:r>
            <a:r>
              <a:rPr sz="2050" spc="35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nhập</a:t>
            </a:r>
            <a:r>
              <a:rPr sz="2050" spc="3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2</a:t>
            </a:r>
            <a:r>
              <a:rPr sz="2050" spc="3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độ</a:t>
            </a:r>
            <a:r>
              <a:rPr sz="2050" spc="3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dài</a:t>
            </a:r>
            <a:r>
              <a:rPr sz="2050" spc="35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thì </a:t>
            </a:r>
            <a:r>
              <a:rPr sz="2050" dirty="0">
                <a:latin typeface="Arial"/>
                <a:cs typeface="Arial"/>
              </a:rPr>
              <a:t>hiển</a:t>
            </a:r>
            <a:r>
              <a:rPr sz="2050" spc="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thị</a:t>
            </a:r>
            <a:r>
              <a:rPr sz="2050" spc="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(chú</a:t>
            </a:r>
            <a:r>
              <a:rPr sz="2050" spc="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mèo</a:t>
            </a:r>
            <a:r>
              <a:rPr sz="2050" spc="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thông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báo):</a:t>
            </a:r>
            <a:endParaRPr sz="2050">
              <a:latin typeface="Arial"/>
              <a:cs typeface="Arial"/>
            </a:endParaRPr>
          </a:p>
          <a:p>
            <a:pPr marL="490855" algn="just">
              <a:lnSpc>
                <a:spcPct val="100000"/>
              </a:lnSpc>
              <a:spcBef>
                <a:spcPts val="890"/>
              </a:spcBef>
            </a:pPr>
            <a:r>
              <a:rPr sz="2050" dirty="0">
                <a:latin typeface="Arial"/>
                <a:cs typeface="Arial"/>
              </a:rPr>
              <a:t>“Chu</a:t>
            </a:r>
            <a:r>
              <a:rPr sz="2050" spc="3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vi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là:</a:t>
            </a:r>
            <a:r>
              <a:rPr sz="2050" spc="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…….;</a:t>
            </a:r>
            <a:r>
              <a:rPr sz="2050" spc="3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Diện</a:t>
            </a:r>
            <a:r>
              <a:rPr sz="2050" spc="5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tích</a:t>
            </a:r>
            <a:r>
              <a:rPr sz="2050" spc="4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là:</a:t>
            </a:r>
            <a:r>
              <a:rPr sz="2050" spc="3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……..”</a:t>
            </a:r>
            <a:endParaRPr sz="2050">
              <a:latin typeface="Arial"/>
              <a:cs typeface="Arial"/>
            </a:endParaRPr>
          </a:p>
          <a:p>
            <a:pPr marL="306705" indent="-294005" algn="just">
              <a:lnSpc>
                <a:spcPct val="100000"/>
              </a:lnSpc>
              <a:spcBef>
                <a:spcPts val="405"/>
              </a:spcBef>
              <a:buAutoNum type="alphaLcPeriod" startAt="2"/>
              <a:tabLst>
                <a:tab pos="306705" algn="l"/>
              </a:tabLst>
            </a:pPr>
            <a:r>
              <a:rPr sz="2050" dirty="0">
                <a:latin typeface="Arial"/>
                <a:cs typeface="Arial"/>
              </a:rPr>
              <a:t>Lưu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chương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trình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với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tên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b="1" dirty="0">
                <a:latin typeface="Arial"/>
                <a:cs typeface="Arial"/>
              </a:rPr>
              <a:t>ChuVi-DienTich-HCN</a:t>
            </a:r>
            <a:r>
              <a:rPr sz="2050" b="1" spc="10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vào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thư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mục</a:t>
            </a:r>
            <a:r>
              <a:rPr sz="2050" spc="5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của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em.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Office Theme</vt:lpstr>
      <vt:lpstr>Xin chào các em đến với bài học hôm nay</vt:lpstr>
      <vt:lpstr>Trò chơi AI TÀI GIỎI HƠN</vt:lpstr>
      <vt:lpstr>LUẬT CHƠI</vt:lpstr>
      <vt:lpstr>CÂU 1</vt:lpstr>
      <vt:lpstr>CÂU 2</vt:lpstr>
      <vt:lpstr>XIN CHÚC MỪNG</vt:lpstr>
      <vt:lpstr>BÀI 27 THỰC HÀNH VỀ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BÙI THỊ THU HẰNG (221001306)</cp:lastModifiedBy>
  <cp:revision>1</cp:revision>
  <dcterms:created xsi:type="dcterms:W3CDTF">2025-04-04T03:55:26Z</dcterms:created>
  <dcterms:modified xsi:type="dcterms:W3CDTF">2025-04-24T08:29:26Z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2024-06-04T00:00:00Z</vt:filetime>
  </property>
  <property fmtid="{D5CDD505-2E9C-101B-9397-08002B2CF9AE}" pid="3" name="LastSaved">
    <vt:filetime>2025-04-04T00:00:00Z</vt:filetime>
  </property>
  <property fmtid="{D5CDD505-2E9C-101B-9397-08002B2CF9AE}" pid="4" name="Producer">
    <vt:lpwstr>3-Heights(TM) PDF Security Shell 4.8.25.2 (http://www.pdf-tools.com)</vt:lpwstr>
  </property>
</Properties>
</file>