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7" r:id="rId3"/>
    <p:sldId id="286" r:id="rId4"/>
    <p:sldId id="30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3" autoAdjust="0"/>
    <p:restoredTop sz="90528" autoAdjust="0"/>
  </p:normalViewPr>
  <p:slideViewPr>
    <p:cSldViewPr snapToGrid="0">
      <p:cViewPr varScale="1">
        <p:scale>
          <a:sx n="61" d="100"/>
          <a:sy n="61" d="100"/>
        </p:scale>
        <p:origin x="536" y="4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3F25-133B-4AF6-9DB5-3B25BB704F3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06D9-0030-41B3-B24D-2499668AC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1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2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png"/><Relationship Id="rId4" Type="http://schemas.openxmlformats.org/officeDocument/2006/relationships/image" Target="../media/image17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svg"/><Relationship Id="rId5" Type="http://schemas.openxmlformats.org/officeDocument/2006/relationships/image" Target="../media/image51.png"/><Relationship Id="rId4" Type="http://schemas.openxmlformats.org/officeDocument/2006/relationships/image" Target="../media/image56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4" y="2988845"/>
            <a:ext cx="6206266" cy="386706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75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659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203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0D43A1-0772-A855-1077-F6ACC2B173AE}"/>
              </a:ext>
            </a:extLst>
          </p:cNvPr>
          <p:cNvGrpSpPr/>
          <p:nvPr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E8E1D-E9F5-32BF-2A5C-0E06E6C11D7B}"/>
              </a:ext>
            </a:extLst>
          </p:cNvPr>
          <p:cNvGrpSpPr/>
          <p:nvPr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7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6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56" y="97405"/>
            <a:ext cx="2375019" cy="23750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5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71" y="4796435"/>
            <a:ext cx="2761143" cy="16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73" y="24814"/>
            <a:ext cx="1962895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69" y="2533484"/>
            <a:ext cx="6431861" cy="4007628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3756DBCB-7A09-28E5-11B6-3010345B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16" y="499676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35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5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76" y="2137801"/>
            <a:ext cx="3227891" cy="32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776463"/>
            <a:ext cx="4607560" cy="28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" y="2014805"/>
            <a:ext cx="3069365" cy="30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961"/>
            <a:ext cx="3619085" cy="36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158492"/>
            <a:ext cx="12061190" cy="5027866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68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45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52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7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130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97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18"/>
            <a:ext cx="4349809" cy="43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8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3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32862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06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86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54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20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6CA3-82C5-9DA9-FB3D-F83A658D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70C27-F4C7-13B0-9EBF-8FA77DEF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AC5C4-3C9B-0CF1-D76A-B16B124B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741BD-83F2-F905-5696-0D0B82D6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D51AE-F020-7A67-C80F-4CB867B4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4" y="1942527"/>
            <a:ext cx="4384880" cy="438488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5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18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10556" y="783190"/>
            <a:ext cx="4641136" cy="57461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Chủ đề 5. Tư duy lập trình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561680" y="1665030"/>
            <a:ext cx="7306219" cy="58287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BÀI 5. </a:t>
            </a:r>
            <a:r>
              <a:rPr lang="vi-VN" dirty="0"/>
              <a:t>GÀ </a:t>
            </a:r>
            <a:r>
              <a:rPr lang="vi-VN"/>
              <a:t>NHẶT THÓC</a:t>
            </a:r>
            <a:r>
              <a:rPr lang="en-US"/>
              <a:t>, NGÔ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8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06/09/2024</a:t>
            </a:r>
            <a:endParaRPr dirty="0"/>
          </a:p>
        </p:txBody>
      </p:sp>
      <p:sp>
        <p:nvSpPr>
          <p:cNvPr id="4" name="Google Shape;90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1</a:t>
            </a:r>
            <a:endParaRPr/>
          </a:p>
        </p:txBody>
      </p:sp>
      <p:sp>
        <p:nvSpPr>
          <p:cNvPr id="5" name="Google Shape;90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0AE916-C151-42B8-A195-5CFB5E64BE47}" type="slidenum">
              <a:rPr lang="en-US" smtClean="0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344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78D-FC22-5ADF-6483-303513D0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567" y="220865"/>
            <a:ext cx="3211035" cy="87136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75180" y="2073770"/>
            <a:ext cx="1750339" cy="1554647"/>
            <a:chOff x="8646389" y="1637528"/>
            <a:chExt cx="1750339" cy="155464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555480" y="2194560"/>
              <a:ext cx="0" cy="9976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646389" y="1637528"/>
              <a:ext cx="1750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41" y="3662229"/>
            <a:ext cx="1672260" cy="436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859" y="1306675"/>
            <a:ext cx="4909131" cy="3810073"/>
          </a:xfrm>
          <a:prstGeom prst="rect">
            <a:avLst/>
          </a:prstGeom>
        </p:spPr>
      </p:pic>
      <p:sp>
        <p:nvSpPr>
          <p:cNvPr id="8" name="Google Shape;90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06/09/2024</a:t>
            </a:r>
            <a:endParaRPr dirty="0"/>
          </a:p>
        </p:txBody>
      </p:sp>
      <p:sp>
        <p:nvSpPr>
          <p:cNvPr id="10" name="Google Shape;90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1</a:t>
            </a:r>
            <a:endParaRPr/>
          </a:p>
        </p:txBody>
      </p:sp>
      <p:sp>
        <p:nvSpPr>
          <p:cNvPr id="11" name="Google Shape;90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336CFFE-517D-4378-A769-CEF78668A762}" type="slidenum">
              <a:rPr lang="en-US" smtClean="0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88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78D-FC22-5ADF-6483-303513D0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9983"/>
            <a:ext cx="9275517" cy="7939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5212" y="2133419"/>
            <a:ext cx="1864679" cy="2890183"/>
            <a:chOff x="6053455" y="2142563"/>
            <a:chExt cx="1864679" cy="2890183"/>
          </a:xfrm>
        </p:grpSpPr>
        <p:pic>
          <p:nvPicPr>
            <p:cNvPr id="1030" name="Picture 6" descr="C:\Users\DELL\AppData\Local\Temp\SNAGHTML43f39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455" y="2670819"/>
              <a:ext cx="1864679" cy="2361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053455" y="2142563"/>
              <a:ext cx="1790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46500" y="2133419"/>
            <a:ext cx="1790474" cy="2591046"/>
            <a:chOff x="8700735" y="2142563"/>
            <a:chExt cx="1790474" cy="25910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735" y="2969958"/>
              <a:ext cx="1790474" cy="17636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700735" y="2142563"/>
              <a:ext cx="1790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448" y="1736291"/>
            <a:ext cx="4919042" cy="37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54" y="3470147"/>
            <a:ext cx="987320" cy="3444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60" y="3470147"/>
            <a:ext cx="987320" cy="3444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63" y="3498224"/>
            <a:ext cx="987320" cy="344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07" y="3233917"/>
            <a:ext cx="830051" cy="8168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3" y="3233917"/>
            <a:ext cx="830051" cy="81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52" y="3233917"/>
            <a:ext cx="830051" cy="816875"/>
          </a:xfrm>
          <a:prstGeom prst="rect">
            <a:avLst/>
          </a:prstGeom>
        </p:spPr>
      </p:pic>
      <p:sp>
        <p:nvSpPr>
          <p:cNvPr id="18" name="Google Shape;90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06/09/2024</a:t>
            </a:r>
            <a:endParaRPr dirty="0"/>
          </a:p>
        </p:txBody>
      </p:sp>
      <p:sp>
        <p:nvSpPr>
          <p:cNvPr id="19" name="Google Shape;90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1</a:t>
            </a:r>
            <a:endParaRPr/>
          </a:p>
        </p:txBody>
      </p:sp>
      <p:sp>
        <p:nvSpPr>
          <p:cNvPr id="20" name="Google Shape;90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FC659C1F-8282-484F-A4C2-47C389FA5F9A}" type="slidenum">
              <a:rPr lang="en-US" smtClean="0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8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9258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9818 -3.3333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9831 0.000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F16FC-5BD4-DE97-E729-938189389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2" y="128522"/>
            <a:ext cx="1421130" cy="60134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5120" y="13452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110004020202020204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354963"/>
            <a:ext cx="4198531" cy="91605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40506" y="2419109"/>
            <a:ext cx="2789499" cy="3102015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40506" y="3911515"/>
            <a:ext cx="2695615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40506" y="2303362"/>
            <a:ext cx="2695615" cy="3217762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24" y="1271017"/>
            <a:ext cx="2241382" cy="510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577" y="1271017"/>
            <a:ext cx="2769830" cy="4941377"/>
          </a:xfrm>
          <a:prstGeom prst="rect">
            <a:avLst/>
          </a:prstGeom>
        </p:spPr>
      </p:pic>
      <p:sp>
        <p:nvSpPr>
          <p:cNvPr id="10" name="Google Shape;90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06/09/2024</a:t>
            </a:r>
            <a:endParaRPr dirty="0"/>
          </a:p>
        </p:txBody>
      </p:sp>
      <p:sp>
        <p:nvSpPr>
          <p:cNvPr id="12" name="Google Shape;90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1</a:t>
            </a:r>
            <a:endParaRPr/>
          </a:p>
        </p:txBody>
      </p:sp>
      <p:sp>
        <p:nvSpPr>
          <p:cNvPr id="14" name="Google Shape;90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97FB25B1-6E3D-4FD1-A9E1-AA141552477C}" type="slidenum">
              <a:rPr lang="en-US" smtClean="0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TEMPLATE CONG DAN S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CONG DAN SO</Template>
  <TotalTime>2971</TotalTime>
  <Words>75</Words>
  <Application>Microsoft Office PowerPoint</Application>
  <PresentationFormat>Widescreen</PresentationFormat>
  <Paragraphs>23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微软雅黑</vt:lpstr>
      <vt:lpstr>Aptos</vt:lpstr>
      <vt:lpstr>Aptos Display</vt:lpstr>
      <vt:lpstr>Arial</vt:lpstr>
      <vt:lpstr>Blueberry</vt:lpstr>
      <vt:lpstr>Calibri</vt:lpstr>
      <vt:lpstr>Lato</vt:lpstr>
      <vt:lpstr>Lato Black</vt:lpstr>
      <vt:lpstr>Times New Roman</vt:lpstr>
      <vt:lpstr>TEMPLATE CONG DAN SO</vt:lpstr>
      <vt:lpstr>PowerPoint Presentation</vt:lpstr>
      <vt:lpstr>PowerPoint Presentation</vt:lpstr>
      <vt:lpstr>Gà nhặt thóc</vt:lpstr>
      <vt:lpstr>Sử dụng lệnh nhặt trong chương trình</vt:lpstr>
      <vt:lpstr>Ghép nối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5. Tư duy lập trình BÀI 1. DI CHUYỂN</dc:title>
  <dc:creator>Kien Q</dc:creator>
  <cp:lastModifiedBy>BÙI THỊ THU HẰNG (221001306)</cp:lastModifiedBy>
  <cp:revision>264</cp:revision>
  <dcterms:created xsi:type="dcterms:W3CDTF">2024-05-20T07:12:20Z</dcterms:created>
  <dcterms:modified xsi:type="dcterms:W3CDTF">2025-04-24T08:39:15Z</dcterms:modified>
</cp:coreProperties>
</file>