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6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9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0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9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8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8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3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8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1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096D-CA8B-48E0-9F8D-A91621C698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D71E-A6FF-49A7-AC16-F06D172B2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5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H&#7897;i%20gi&#7843;ng%20khu%20Nam%20L&#253;%20Hi&#7879;p%20h&#242;a\con-cao-cao%20-%20Top%20Ca%20Nha%20Vh%20Thieu%20Nhi%20Tphcm.mp3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8B25C-9859-AC82-A838-0379DFE1F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UME11 (12)">
            <a:extLst>
              <a:ext uri="{FF2B5EF4-FFF2-40B4-BE49-F238E27FC236}">
                <a16:creationId xmlns:a16="http://schemas.microsoft.com/office/drawing/2014/main" id="{171D29D1-5F88-B846-F159-723905670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" descr="house_with_trees_blow_a_hb">
            <a:extLst>
              <a:ext uri="{FF2B5EF4-FFF2-40B4-BE49-F238E27FC236}">
                <a16:creationId xmlns:a16="http://schemas.microsoft.com/office/drawing/2014/main" id="{B439A387-BC47-654A-D406-A06F9E7D58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105400"/>
            <a:ext cx="182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2" descr="Yacht-03-june">
            <a:extLst>
              <a:ext uri="{FF2B5EF4-FFF2-40B4-BE49-F238E27FC236}">
                <a16:creationId xmlns:a16="http://schemas.microsoft.com/office/drawing/2014/main" id="{108319BA-B278-7E53-945A-CDC44224D1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33800"/>
            <a:ext cx="2057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13" descr="Yacht-04-june">
            <a:extLst>
              <a:ext uri="{FF2B5EF4-FFF2-40B4-BE49-F238E27FC236}">
                <a16:creationId xmlns:a16="http://schemas.microsoft.com/office/drawing/2014/main" id="{F1397D77-0471-889E-0C72-5228CBC9A3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962400"/>
            <a:ext cx="1828800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2" descr="dolphins">
            <a:extLst>
              <a:ext uri="{FF2B5EF4-FFF2-40B4-BE49-F238E27FC236}">
                <a16:creationId xmlns:a16="http://schemas.microsoft.com/office/drawing/2014/main" id="{A83F1433-5980-1D54-94AD-0BBFB117927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43600"/>
            <a:ext cx="243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230B9883-D656-C513-8568-E6265D51D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" y="792480"/>
            <a:ext cx="694017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vi-VN" altLang="en-US" sz="2400" dirty="0"/>
              <a:t>                    </a:t>
            </a:r>
            <a:r>
              <a:rPr lang="vi-VN" altLang="en-US" sz="2800" b="1" dirty="0">
                <a:latin typeface="Times New Roman" panose="02020603050405020304" pitchFamily="18" charset="0"/>
              </a:rPr>
              <a:t>Thứ </a:t>
            </a:r>
            <a:r>
              <a:rPr lang="en-US" altLang="en-US" sz="2800" b="1" dirty="0">
                <a:latin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</a:rPr>
              <a:t> ngày </a:t>
            </a:r>
            <a:r>
              <a:rPr lang="en-US" altLang="en-US" sz="2800" b="1" dirty="0">
                <a:latin typeface="Times New Roman" panose="02020603050405020304" pitchFamily="18" charset="0"/>
              </a:rPr>
              <a:t>24</a:t>
            </a:r>
            <a:r>
              <a:rPr lang="vi-VN" altLang="en-US" sz="2800" b="1" dirty="0">
                <a:latin typeface="Times New Roman" panose="02020603050405020304" pitchFamily="18" charset="0"/>
              </a:rPr>
              <a:t> tháng </a:t>
            </a:r>
            <a:r>
              <a:rPr lang="en-US" altLang="en-US" sz="2800" b="1" dirty="0">
                <a:latin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</a:rPr>
              <a:t> năm 20</a:t>
            </a:r>
            <a:r>
              <a:rPr lang="en-US" altLang="en-US" sz="2800" b="1" dirty="0">
                <a:latin typeface="Times New Roman" panose="02020603050405020304" pitchFamily="18" charset="0"/>
              </a:rPr>
              <a:t>25</a:t>
            </a:r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MĨ THUẬT </a:t>
            </a:r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GIA ĐÌNH EM (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Tiết</a:t>
            </a:r>
            <a:r>
              <a:rPr lang="en-US" altLang="en-US" sz="2800" b="1" dirty="0">
                <a:latin typeface="Times New Roman" panose="02020603050405020304" pitchFamily="18" charset="0"/>
              </a:rPr>
              <a:t> 2)</a:t>
            </a:r>
            <a:endParaRPr lang="en-US" altLang="en-US" sz="2800" b="1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74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3515932" y="2176530"/>
            <a:ext cx="5396247" cy="154546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cs typeface="Arial" panose="020B0604020202020204" pitchFamily="34" charset="0"/>
              </a:rPr>
              <a:t>KHỞI </a:t>
            </a:r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</a:p>
        </p:txBody>
      </p:sp>
      <p:pic>
        <p:nvPicPr>
          <p:cNvPr id="34820" name="con-cao-cao - Top Ca Nha Vh Thieu Nhi Tphcm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25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25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50971" fill="hold"/>
                                        <p:tgtEl>
                                          <p:spTgt spid="348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20"/>
                </p:tgtEl>
              </p:cMediaNode>
            </p:audio>
          </p:childTnLst>
        </p:cTn>
      </p:par>
    </p:tnLst>
    <p:bldLst>
      <p:bldP spid="348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04674" y="2089484"/>
            <a:ext cx="47630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6" name="Rectangle 5"/>
          <p:cNvSpPr/>
          <p:nvPr/>
        </p:nvSpPr>
        <p:spPr>
          <a:xfrm>
            <a:off x="2794718" y="2967335"/>
            <a:ext cx="66025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Thi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xé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dán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dáng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người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351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29</Words>
  <Application>Microsoft Office PowerPoint</Application>
  <PresentationFormat>Widescreen</PresentationFormat>
  <Paragraphs>6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Constantia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BÙI THỊ THU HẰNG (221001306)</cp:lastModifiedBy>
  <cp:revision>30</cp:revision>
  <dcterms:created xsi:type="dcterms:W3CDTF">2021-02-17T10:23:34Z</dcterms:created>
  <dcterms:modified xsi:type="dcterms:W3CDTF">2025-03-10T03:02:49Z</dcterms:modified>
</cp:coreProperties>
</file>