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58" r:id="rId4"/>
    <p:sldId id="259" r:id="rId5"/>
    <p:sldId id="260" r:id="rId6"/>
    <p:sldId id="261" r:id="rId7"/>
    <p:sldId id="262" r:id="rId8"/>
    <p:sldId id="263" r:id="rId9"/>
    <p:sldId id="264" r:id="rId10"/>
    <p:sldId id="265" r:id="rId11"/>
    <p:sldId id="266" r:id="rId12"/>
    <p:sldId id="272" r:id="rId13"/>
    <p:sldId id="270"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ADC3"/>
    <a:srgbClr val="FFCCCC"/>
    <a:srgbClr val="92C5A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289E25-2DCD-43D2-A6BB-F989895750A3}" type="datetimeFigureOut">
              <a:rPr lang="en-US" smtClean="0"/>
              <a:pPr/>
              <a:t>04/09/2024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3F16F-BBC8-4C71-BFD8-46632E7FEF94}" type="slidenum">
              <a:rPr lang="en-US" smtClean="0"/>
              <a:pPr/>
              <a:t>‹#›</a:t>
            </a:fld>
            <a:endParaRPr lang="en-US"/>
          </a:p>
        </p:txBody>
      </p:sp>
    </p:spTree>
    <p:extLst>
      <p:ext uri="{BB962C8B-B14F-4D97-AF65-F5344CB8AC3E}">
        <p14:creationId xmlns:p14="http://schemas.microsoft.com/office/powerpoint/2010/main" xmlns="" val="156713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89E25-2DCD-43D2-A6BB-F989895750A3}" type="datetimeFigureOut">
              <a:rPr lang="en-US" smtClean="0"/>
              <a:pPr/>
              <a:t>04/09/2024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3F16F-BBC8-4C71-BFD8-46632E7FEF94}" type="slidenum">
              <a:rPr lang="en-US" smtClean="0"/>
              <a:pPr/>
              <a:t>‹#›</a:t>
            </a:fld>
            <a:endParaRPr lang="en-US"/>
          </a:p>
        </p:txBody>
      </p:sp>
    </p:spTree>
    <p:extLst>
      <p:ext uri="{BB962C8B-B14F-4D97-AF65-F5344CB8AC3E}">
        <p14:creationId xmlns:p14="http://schemas.microsoft.com/office/powerpoint/2010/main" xmlns="" val="107119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89E25-2DCD-43D2-A6BB-F989895750A3}" type="datetimeFigureOut">
              <a:rPr lang="en-US" smtClean="0"/>
              <a:pPr/>
              <a:t>04/09/2024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3F16F-BBC8-4C71-BFD8-46632E7FEF94}" type="slidenum">
              <a:rPr lang="en-US" smtClean="0"/>
              <a:pPr/>
              <a:t>‹#›</a:t>
            </a:fld>
            <a:endParaRPr lang="en-US"/>
          </a:p>
        </p:txBody>
      </p:sp>
    </p:spTree>
    <p:extLst>
      <p:ext uri="{BB962C8B-B14F-4D97-AF65-F5344CB8AC3E}">
        <p14:creationId xmlns:p14="http://schemas.microsoft.com/office/powerpoint/2010/main" xmlns="" val="33186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89E25-2DCD-43D2-A6BB-F989895750A3}" type="datetimeFigureOut">
              <a:rPr lang="en-US" smtClean="0"/>
              <a:pPr/>
              <a:t>04/09/2024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3F16F-BBC8-4C71-BFD8-46632E7FEF94}" type="slidenum">
              <a:rPr lang="en-US" smtClean="0"/>
              <a:pPr/>
              <a:t>‹#›</a:t>
            </a:fld>
            <a:endParaRPr lang="en-US"/>
          </a:p>
        </p:txBody>
      </p:sp>
    </p:spTree>
    <p:extLst>
      <p:ext uri="{BB962C8B-B14F-4D97-AF65-F5344CB8AC3E}">
        <p14:creationId xmlns:p14="http://schemas.microsoft.com/office/powerpoint/2010/main" xmlns="" val="2027968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289E25-2DCD-43D2-A6BB-F989895750A3}" type="datetimeFigureOut">
              <a:rPr lang="en-US" smtClean="0"/>
              <a:pPr/>
              <a:t>04/09/2024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3F16F-BBC8-4C71-BFD8-46632E7FEF94}" type="slidenum">
              <a:rPr lang="en-US" smtClean="0"/>
              <a:pPr/>
              <a:t>‹#›</a:t>
            </a:fld>
            <a:endParaRPr lang="en-US"/>
          </a:p>
        </p:txBody>
      </p:sp>
    </p:spTree>
    <p:extLst>
      <p:ext uri="{BB962C8B-B14F-4D97-AF65-F5344CB8AC3E}">
        <p14:creationId xmlns:p14="http://schemas.microsoft.com/office/powerpoint/2010/main" xmlns="" val="235500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289E25-2DCD-43D2-A6BB-F989895750A3}" type="datetimeFigureOut">
              <a:rPr lang="en-US" smtClean="0"/>
              <a:pPr/>
              <a:t>04/09/2024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3F16F-BBC8-4C71-BFD8-46632E7FEF94}" type="slidenum">
              <a:rPr lang="en-US" smtClean="0"/>
              <a:pPr/>
              <a:t>‹#›</a:t>
            </a:fld>
            <a:endParaRPr lang="en-US"/>
          </a:p>
        </p:txBody>
      </p:sp>
    </p:spTree>
    <p:extLst>
      <p:ext uri="{BB962C8B-B14F-4D97-AF65-F5344CB8AC3E}">
        <p14:creationId xmlns:p14="http://schemas.microsoft.com/office/powerpoint/2010/main" xmlns="" val="3429499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89E25-2DCD-43D2-A6BB-F989895750A3}" type="datetimeFigureOut">
              <a:rPr lang="en-US" smtClean="0"/>
              <a:pPr/>
              <a:t>04/09/2024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3F16F-BBC8-4C71-BFD8-46632E7FEF94}" type="slidenum">
              <a:rPr lang="en-US" smtClean="0"/>
              <a:pPr/>
              <a:t>‹#›</a:t>
            </a:fld>
            <a:endParaRPr lang="en-US"/>
          </a:p>
        </p:txBody>
      </p:sp>
    </p:spTree>
    <p:extLst>
      <p:ext uri="{BB962C8B-B14F-4D97-AF65-F5344CB8AC3E}">
        <p14:creationId xmlns:p14="http://schemas.microsoft.com/office/powerpoint/2010/main" xmlns="" val="280984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289E25-2DCD-43D2-A6BB-F989895750A3}" type="datetimeFigureOut">
              <a:rPr lang="en-US" smtClean="0"/>
              <a:pPr/>
              <a:t>04/09/2024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3F16F-BBC8-4C71-BFD8-46632E7FEF94}" type="slidenum">
              <a:rPr lang="en-US" smtClean="0"/>
              <a:pPr/>
              <a:t>‹#›</a:t>
            </a:fld>
            <a:endParaRPr lang="en-US"/>
          </a:p>
        </p:txBody>
      </p:sp>
    </p:spTree>
    <p:extLst>
      <p:ext uri="{BB962C8B-B14F-4D97-AF65-F5344CB8AC3E}">
        <p14:creationId xmlns:p14="http://schemas.microsoft.com/office/powerpoint/2010/main" xmlns="" val="137636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89E25-2DCD-43D2-A6BB-F989895750A3}" type="datetimeFigureOut">
              <a:rPr lang="en-US" smtClean="0"/>
              <a:pPr/>
              <a:t>04/09/2024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3F16F-BBC8-4C71-BFD8-46632E7FEF94}" type="slidenum">
              <a:rPr lang="en-US" smtClean="0"/>
              <a:pPr/>
              <a:t>‹#›</a:t>
            </a:fld>
            <a:endParaRPr lang="en-US"/>
          </a:p>
        </p:txBody>
      </p:sp>
    </p:spTree>
    <p:extLst>
      <p:ext uri="{BB962C8B-B14F-4D97-AF65-F5344CB8AC3E}">
        <p14:creationId xmlns:p14="http://schemas.microsoft.com/office/powerpoint/2010/main" xmlns="" val="29044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89E25-2DCD-43D2-A6BB-F989895750A3}" type="datetimeFigureOut">
              <a:rPr lang="en-US" smtClean="0"/>
              <a:pPr/>
              <a:t>04/09/2024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3F16F-BBC8-4C71-BFD8-46632E7FEF94}" type="slidenum">
              <a:rPr lang="en-US" smtClean="0"/>
              <a:pPr/>
              <a:t>‹#›</a:t>
            </a:fld>
            <a:endParaRPr lang="en-US"/>
          </a:p>
        </p:txBody>
      </p:sp>
    </p:spTree>
    <p:extLst>
      <p:ext uri="{BB962C8B-B14F-4D97-AF65-F5344CB8AC3E}">
        <p14:creationId xmlns:p14="http://schemas.microsoft.com/office/powerpoint/2010/main" xmlns="" val="194309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89E25-2DCD-43D2-A6BB-F989895750A3}" type="datetimeFigureOut">
              <a:rPr lang="en-US" smtClean="0"/>
              <a:pPr/>
              <a:t>04/09/2024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3F16F-BBC8-4C71-BFD8-46632E7FEF94}" type="slidenum">
              <a:rPr lang="en-US" smtClean="0"/>
              <a:pPr/>
              <a:t>‹#›</a:t>
            </a:fld>
            <a:endParaRPr lang="en-US"/>
          </a:p>
        </p:txBody>
      </p:sp>
    </p:spTree>
    <p:extLst>
      <p:ext uri="{BB962C8B-B14F-4D97-AF65-F5344CB8AC3E}">
        <p14:creationId xmlns:p14="http://schemas.microsoft.com/office/powerpoint/2010/main" xmlns="" val="1021279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89E25-2DCD-43D2-A6BB-F989895750A3}" type="datetimeFigureOut">
              <a:rPr lang="en-US" smtClean="0"/>
              <a:pPr/>
              <a:t>04/09/2024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3F16F-BBC8-4C71-BFD8-46632E7FEF94}" type="slidenum">
              <a:rPr lang="en-US" smtClean="0"/>
              <a:pPr/>
              <a:t>‹#›</a:t>
            </a:fld>
            <a:endParaRPr lang="en-US"/>
          </a:p>
        </p:txBody>
      </p:sp>
    </p:spTree>
    <p:extLst>
      <p:ext uri="{BB962C8B-B14F-4D97-AF65-F5344CB8AC3E}">
        <p14:creationId xmlns:p14="http://schemas.microsoft.com/office/powerpoint/2010/main" xmlns="" val="3476697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G6EFH2K2HKH"/>
          <p:cNvPicPr>
            <a:picLocks noChangeAspect="1" noChangeArrowheads="1"/>
          </p:cNvPicPr>
          <p:nvPr/>
        </p:nvPicPr>
        <p:blipFill>
          <a:blip r:embed="rId2"/>
          <a:srcRect/>
          <a:stretch>
            <a:fillRect/>
          </a:stretch>
        </p:blipFill>
        <p:spPr bwMode="auto">
          <a:xfrm>
            <a:off x="-711200" y="0"/>
            <a:ext cx="12903200" cy="7086600"/>
          </a:xfrm>
          <a:prstGeom prst="rect">
            <a:avLst/>
          </a:prstGeom>
          <a:noFill/>
          <a:ln w="9525">
            <a:noFill/>
            <a:miter lim="800000"/>
            <a:headEnd/>
            <a:tailEnd/>
          </a:ln>
        </p:spPr>
      </p:pic>
      <p:pic>
        <p:nvPicPr>
          <p:cNvPr id="118787" name="Picture 3" descr="Anh dong"/>
          <p:cNvPicPr>
            <a:picLocks noChangeAspect="1" noChangeArrowheads="1" noCrop="1"/>
          </p:cNvPicPr>
          <p:nvPr/>
        </p:nvPicPr>
        <p:blipFill>
          <a:blip r:embed="rId3"/>
          <a:srcRect/>
          <a:stretch>
            <a:fillRect/>
          </a:stretch>
        </p:blipFill>
        <p:spPr bwMode="auto">
          <a:xfrm>
            <a:off x="1" y="2819400"/>
            <a:ext cx="3543300" cy="2971800"/>
          </a:xfrm>
          <a:prstGeom prst="rect">
            <a:avLst/>
          </a:prstGeom>
          <a:noFill/>
          <a:ln w="9525">
            <a:noFill/>
            <a:miter lim="800000"/>
            <a:headEnd/>
            <a:tailEnd/>
          </a:ln>
        </p:spPr>
      </p:pic>
      <p:pic>
        <p:nvPicPr>
          <p:cNvPr id="118788" name="Picture 4" descr="blumen-pflanzen042[1]"/>
          <p:cNvPicPr>
            <a:picLocks noChangeAspect="1" noChangeArrowheads="1" noCrop="1"/>
          </p:cNvPicPr>
          <p:nvPr/>
        </p:nvPicPr>
        <p:blipFill>
          <a:blip r:embed="rId4"/>
          <a:srcRect/>
          <a:stretch>
            <a:fillRect/>
          </a:stretch>
        </p:blipFill>
        <p:spPr bwMode="auto">
          <a:xfrm>
            <a:off x="0" y="0"/>
            <a:ext cx="1905000" cy="1295400"/>
          </a:xfrm>
          <a:prstGeom prst="rect">
            <a:avLst/>
          </a:prstGeom>
          <a:noFill/>
          <a:ln w="9525">
            <a:noFill/>
            <a:miter lim="800000"/>
            <a:headEnd/>
            <a:tailEnd/>
          </a:ln>
        </p:spPr>
      </p:pic>
      <p:pic>
        <p:nvPicPr>
          <p:cNvPr id="118789" name="Picture 5" descr="blumen-pflanzen051[1]"/>
          <p:cNvPicPr>
            <a:picLocks noChangeAspect="1" noChangeArrowheads="1" noCrop="1"/>
          </p:cNvPicPr>
          <p:nvPr/>
        </p:nvPicPr>
        <p:blipFill>
          <a:blip r:embed="rId5"/>
          <a:srcRect/>
          <a:stretch>
            <a:fillRect/>
          </a:stretch>
        </p:blipFill>
        <p:spPr bwMode="auto">
          <a:xfrm>
            <a:off x="10871200" y="3505201"/>
            <a:ext cx="1320800" cy="1381125"/>
          </a:xfrm>
          <a:prstGeom prst="rect">
            <a:avLst/>
          </a:prstGeom>
          <a:noFill/>
          <a:ln w="9525">
            <a:noFill/>
            <a:miter lim="800000"/>
            <a:headEnd/>
            <a:tailEnd/>
          </a:ln>
        </p:spPr>
      </p:pic>
      <p:pic>
        <p:nvPicPr>
          <p:cNvPr id="118790" name="Picture 6" descr="Book-09-june"/>
          <p:cNvPicPr>
            <a:picLocks noChangeAspect="1" noChangeArrowheads="1" noCrop="1"/>
          </p:cNvPicPr>
          <p:nvPr/>
        </p:nvPicPr>
        <p:blipFill>
          <a:blip r:embed="rId6"/>
          <a:srcRect/>
          <a:stretch>
            <a:fillRect/>
          </a:stretch>
        </p:blipFill>
        <p:spPr bwMode="auto">
          <a:xfrm>
            <a:off x="4572000" y="3429000"/>
            <a:ext cx="3149600" cy="1828800"/>
          </a:xfrm>
          <a:prstGeom prst="rect">
            <a:avLst/>
          </a:prstGeom>
          <a:noFill/>
          <a:ln w="9525">
            <a:noFill/>
            <a:miter lim="800000"/>
            <a:headEnd/>
            <a:tailEnd/>
          </a:ln>
        </p:spPr>
      </p:pic>
      <p:pic>
        <p:nvPicPr>
          <p:cNvPr id="118791" name="Picture 7" descr="blumen-pflanzen042[1]"/>
          <p:cNvPicPr>
            <a:picLocks noChangeAspect="1" noChangeArrowheads="1" noCrop="1"/>
          </p:cNvPicPr>
          <p:nvPr/>
        </p:nvPicPr>
        <p:blipFill>
          <a:blip r:embed="rId4"/>
          <a:srcRect/>
          <a:stretch>
            <a:fillRect/>
          </a:stretch>
        </p:blipFill>
        <p:spPr bwMode="auto">
          <a:xfrm>
            <a:off x="10287000" y="0"/>
            <a:ext cx="1905000" cy="1295400"/>
          </a:xfrm>
          <a:prstGeom prst="rect">
            <a:avLst/>
          </a:prstGeom>
          <a:noFill/>
          <a:ln w="9525">
            <a:noFill/>
            <a:miter lim="800000"/>
            <a:headEnd/>
            <a:tailEnd/>
          </a:ln>
        </p:spPr>
      </p:pic>
      <p:sp>
        <p:nvSpPr>
          <p:cNvPr id="118792" name="WordArt 8"/>
          <p:cNvSpPr>
            <a:spLocks noChangeArrowheads="1" noChangeShapeType="1" noTextEdit="1"/>
          </p:cNvSpPr>
          <p:nvPr/>
        </p:nvSpPr>
        <p:spPr bwMode="auto">
          <a:xfrm>
            <a:off x="406400" y="381000"/>
            <a:ext cx="10947400" cy="5118100"/>
          </a:xfrm>
          <a:prstGeom prst="rect">
            <a:avLst/>
          </a:prstGeom>
        </p:spPr>
        <p:txBody>
          <a:bodyPr spcFirstLastPara="1" wrap="none" fromWordArt="1">
            <a:prstTxWarp prst="textArchUp">
              <a:avLst>
                <a:gd name="adj" fmla="val 9052732"/>
              </a:avLst>
            </a:prstTxWarp>
          </a:bodyPr>
          <a:lstStyle/>
          <a:p>
            <a:pPr algn="ctr"/>
            <a:r>
              <a:rPr lang="en-US" sz="6000" kern="10">
                <a:ln w="19050">
                  <a:solidFill>
                    <a:srgbClr val="99CCFF"/>
                  </a:solidFill>
                  <a:round/>
                  <a:headEnd/>
                  <a:tailEnd/>
                </a:ln>
                <a:solidFill>
                  <a:srgbClr val="FF0000"/>
                </a:solidFill>
                <a:effectLst>
                  <a:outerShdw dist="35921" dir="2700000" algn="ctr" rotWithShape="0">
                    <a:srgbClr val="990000"/>
                  </a:outerShdw>
                </a:effectLst>
                <a:latin typeface=".VnTifani HeavyH"/>
              </a:rPr>
              <a:t>NhiÖt liÖt chµo mõng Quý thÇy c« </a:t>
            </a:r>
            <a:r>
              <a:rPr lang="en-US" sz="6000" kern="10" smtClean="0">
                <a:ln w="19050">
                  <a:solidFill>
                    <a:srgbClr val="99CCFF"/>
                  </a:solidFill>
                  <a:round/>
                  <a:headEnd/>
                  <a:tailEnd/>
                </a:ln>
                <a:solidFill>
                  <a:srgbClr val="FF0000"/>
                </a:solidFill>
                <a:effectLst>
                  <a:outerShdw dist="35921" dir="2700000" algn="ctr" rotWithShape="0">
                    <a:srgbClr val="990000"/>
                  </a:outerShdw>
                </a:effectLst>
                <a:latin typeface=".VnTifani HeavyH"/>
              </a:rPr>
              <a:t>vµ c¸c em.</a:t>
            </a:r>
          </a:p>
          <a:p>
            <a:pPr algn="ctr"/>
            <a:endParaRPr lang="en-US" sz="6000" kern="10">
              <a:ln w="19050">
                <a:solidFill>
                  <a:srgbClr val="99CCFF"/>
                </a:solidFill>
                <a:round/>
                <a:headEnd/>
                <a:tailEnd/>
              </a:ln>
              <a:solidFill>
                <a:srgbClr val="FF0000"/>
              </a:solidFill>
              <a:effectLst>
                <a:outerShdw dist="35921" dir="2700000" algn="ctr" rotWithShape="0">
                  <a:srgbClr val="990000"/>
                </a:outerShdw>
              </a:effectLst>
              <a:latin typeface=".VnTifani HeavyH"/>
            </a:endParaRPr>
          </a:p>
        </p:txBody>
      </p:sp>
      <p:sp>
        <p:nvSpPr>
          <p:cNvPr id="3081" name="WordArt 9"/>
          <p:cNvSpPr>
            <a:spLocks noChangeArrowheads="1" noChangeShapeType="1" noTextEdit="1"/>
          </p:cNvSpPr>
          <p:nvPr/>
        </p:nvSpPr>
        <p:spPr bwMode="auto">
          <a:xfrm>
            <a:off x="0" y="5181600"/>
            <a:ext cx="11785600" cy="1524000"/>
          </a:xfrm>
          <a:prstGeom prst="rect">
            <a:avLst/>
          </a:prstGeom>
        </p:spPr>
        <p:txBody>
          <a:bodyPr wrap="none" fromWordArt="1">
            <a:prstTxWarp prst="textPlain">
              <a:avLst>
                <a:gd name="adj" fmla="val 50000"/>
              </a:avLst>
            </a:prstTxWarp>
          </a:bodyPr>
          <a:lstStyle/>
          <a:p>
            <a:pPr algn="ctr"/>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Người thực hiện: Đồng Thị Hằng</a:t>
            </a:r>
          </a:p>
          <a:p>
            <a:pPr algn="ctr"/>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Trường Tiểu học Bình Dân</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pic>
        <p:nvPicPr>
          <p:cNvPr id="118794" name="Picture 10" descr="blumen-pflanzen042[1]"/>
          <p:cNvPicPr>
            <a:picLocks noChangeAspect="1" noChangeArrowheads="1" noCrop="1"/>
          </p:cNvPicPr>
          <p:nvPr/>
        </p:nvPicPr>
        <p:blipFill>
          <a:blip r:embed="rId4"/>
          <a:srcRect/>
          <a:stretch>
            <a:fillRect/>
          </a:stretch>
        </p:blipFill>
        <p:spPr bwMode="auto">
          <a:xfrm>
            <a:off x="10287000" y="0"/>
            <a:ext cx="1905000" cy="1295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18788"/>
                                        </p:tgtEl>
                                        <p:attrNameLst>
                                          <p:attrName>style.visibility</p:attrName>
                                        </p:attrNameLst>
                                      </p:cBhvr>
                                      <p:to>
                                        <p:strVal val="visible"/>
                                      </p:to>
                                    </p:set>
                                    <p:anim calcmode="lin" valueType="num">
                                      <p:cBhvr>
                                        <p:cTn id="7" dur="1000" fill="hold"/>
                                        <p:tgtEl>
                                          <p:spTgt spid="118788"/>
                                        </p:tgtEl>
                                        <p:attrNameLst>
                                          <p:attrName>ppt_w</p:attrName>
                                        </p:attrNameLst>
                                      </p:cBhvr>
                                      <p:tavLst>
                                        <p:tav tm="0">
                                          <p:val>
                                            <p:fltVal val="0"/>
                                          </p:val>
                                        </p:tav>
                                        <p:tav tm="100000">
                                          <p:val>
                                            <p:strVal val="#ppt_w"/>
                                          </p:val>
                                        </p:tav>
                                      </p:tavLst>
                                    </p:anim>
                                    <p:anim calcmode="lin" valueType="num">
                                      <p:cBhvr>
                                        <p:cTn id="8" dur="1000" fill="hold"/>
                                        <p:tgtEl>
                                          <p:spTgt spid="118788"/>
                                        </p:tgtEl>
                                        <p:attrNameLst>
                                          <p:attrName>ppt_h</p:attrName>
                                        </p:attrNameLst>
                                      </p:cBhvr>
                                      <p:tavLst>
                                        <p:tav tm="0">
                                          <p:val>
                                            <p:fltVal val="0"/>
                                          </p:val>
                                        </p:tav>
                                        <p:tav tm="100000">
                                          <p:val>
                                            <p:strVal val="#ppt_h"/>
                                          </p:val>
                                        </p:tav>
                                      </p:tavLst>
                                    </p:anim>
                                    <p:anim calcmode="lin" valueType="num">
                                      <p:cBhvr>
                                        <p:cTn id="9" dur="1000" fill="hold"/>
                                        <p:tgtEl>
                                          <p:spTgt spid="118788"/>
                                        </p:tgtEl>
                                        <p:attrNameLst>
                                          <p:attrName>style.rotation</p:attrName>
                                        </p:attrNameLst>
                                      </p:cBhvr>
                                      <p:tavLst>
                                        <p:tav tm="0">
                                          <p:val>
                                            <p:fltVal val="90"/>
                                          </p:val>
                                        </p:tav>
                                        <p:tav tm="100000">
                                          <p:val>
                                            <p:fltVal val="0"/>
                                          </p:val>
                                        </p:tav>
                                      </p:tavLst>
                                    </p:anim>
                                    <p:animEffect transition="in" filter="fade">
                                      <p:cBhvr>
                                        <p:cTn id="10" dur="1000"/>
                                        <p:tgtEl>
                                          <p:spTgt spid="118788"/>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118791"/>
                                        </p:tgtEl>
                                        <p:attrNameLst>
                                          <p:attrName>style.visibility</p:attrName>
                                        </p:attrNameLst>
                                      </p:cBhvr>
                                      <p:to>
                                        <p:strVal val="visible"/>
                                      </p:to>
                                    </p:set>
                                    <p:anim calcmode="lin" valueType="num">
                                      <p:cBhvr>
                                        <p:cTn id="13" dur="1000" fill="hold"/>
                                        <p:tgtEl>
                                          <p:spTgt spid="118791"/>
                                        </p:tgtEl>
                                        <p:attrNameLst>
                                          <p:attrName>ppt_w</p:attrName>
                                        </p:attrNameLst>
                                      </p:cBhvr>
                                      <p:tavLst>
                                        <p:tav tm="0">
                                          <p:val>
                                            <p:fltVal val="0"/>
                                          </p:val>
                                        </p:tav>
                                        <p:tav tm="100000">
                                          <p:val>
                                            <p:strVal val="#ppt_w"/>
                                          </p:val>
                                        </p:tav>
                                      </p:tavLst>
                                    </p:anim>
                                    <p:anim calcmode="lin" valueType="num">
                                      <p:cBhvr>
                                        <p:cTn id="14" dur="1000" fill="hold"/>
                                        <p:tgtEl>
                                          <p:spTgt spid="118791"/>
                                        </p:tgtEl>
                                        <p:attrNameLst>
                                          <p:attrName>ppt_h</p:attrName>
                                        </p:attrNameLst>
                                      </p:cBhvr>
                                      <p:tavLst>
                                        <p:tav tm="0">
                                          <p:val>
                                            <p:fltVal val="0"/>
                                          </p:val>
                                        </p:tav>
                                        <p:tav tm="100000">
                                          <p:val>
                                            <p:strVal val="#ppt_h"/>
                                          </p:val>
                                        </p:tav>
                                      </p:tavLst>
                                    </p:anim>
                                    <p:anim calcmode="lin" valueType="num">
                                      <p:cBhvr>
                                        <p:cTn id="15" dur="1000" fill="hold"/>
                                        <p:tgtEl>
                                          <p:spTgt spid="118791"/>
                                        </p:tgtEl>
                                        <p:attrNameLst>
                                          <p:attrName>style.rotation</p:attrName>
                                        </p:attrNameLst>
                                      </p:cBhvr>
                                      <p:tavLst>
                                        <p:tav tm="0">
                                          <p:val>
                                            <p:fltVal val="90"/>
                                          </p:val>
                                        </p:tav>
                                        <p:tav tm="100000">
                                          <p:val>
                                            <p:fltVal val="0"/>
                                          </p:val>
                                        </p:tav>
                                      </p:tavLst>
                                    </p:anim>
                                    <p:animEffect transition="in" filter="fade">
                                      <p:cBhvr>
                                        <p:cTn id="16" dur="1000"/>
                                        <p:tgtEl>
                                          <p:spTgt spid="118791"/>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118787"/>
                                        </p:tgtEl>
                                        <p:attrNameLst>
                                          <p:attrName>style.visibility</p:attrName>
                                        </p:attrNameLst>
                                      </p:cBhvr>
                                      <p:to>
                                        <p:strVal val="visible"/>
                                      </p:to>
                                    </p:set>
                                    <p:anim calcmode="lin" valueType="num">
                                      <p:cBhvr>
                                        <p:cTn id="19" dur="1000" fill="hold"/>
                                        <p:tgtEl>
                                          <p:spTgt spid="118787"/>
                                        </p:tgtEl>
                                        <p:attrNameLst>
                                          <p:attrName>ppt_w</p:attrName>
                                        </p:attrNameLst>
                                      </p:cBhvr>
                                      <p:tavLst>
                                        <p:tav tm="0">
                                          <p:val>
                                            <p:fltVal val="0"/>
                                          </p:val>
                                        </p:tav>
                                        <p:tav tm="100000">
                                          <p:val>
                                            <p:strVal val="#ppt_w"/>
                                          </p:val>
                                        </p:tav>
                                      </p:tavLst>
                                    </p:anim>
                                    <p:anim calcmode="lin" valueType="num">
                                      <p:cBhvr>
                                        <p:cTn id="20" dur="1000" fill="hold"/>
                                        <p:tgtEl>
                                          <p:spTgt spid="118787"/>
                                        </p:tgtEl>
                                        <p:attrNameLst>
                                          <p:attrName>ppt_h</p:attrName>
                                        </p:attrNameLst>
                                      </p:cBhvr>
                                      <p:tavLst>
                                        <p:tav tm="0">
                                          <p:val>
                                            <p:fltVal val="0"/>
                                          </p:val>
                                        </p:tav>
                                        <p:tav tm="100000">
                                          <p:val>
                                            <p:strVal val="#ppt_h"/>
                                          </p:val>
                                        </p:tav>
                                      </p:tavLst>
                                    </p:anim>
                                    <p:anim calcmode="lin" valueType="num">
                                      <p:cBhvr>
                                        <p:cTn id="21" dur="1000" fill="hold"/>
                                        <p:tgtEl>
                                          <p:spTgt spid="118787"/>
                                        </p:tgtEl>
                                        <p:attrNameLst>
                                          <p:attrName>style.rotation</p:attrName>
                                        </p:attrNameLst>
                                      </p:cBhvr>
                                      <p:tavLst>
                                        <p:tav tm="0">
                                          <p:val>
                                            <p:fltVal val="90"/>
                                          </p:val>
                                        </p:tav>
                                        <p:tav tm="100000">
                                          <p:val>
                                            <p:fltVal val="0"/>
                                          </p:val>
                                        </p:tav>
                                      </p:tavLst>
                                    </p:anim>
                                    <p:animEffect transition="in" filter="fade">
                                      <p:cBhvr>
                                        <p:cTn id="22" dur="1000"/>
                                        <p:tgtEl>
                                          <p:spTgt spid="118787"/>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118790"/>
                                        </p:tgtEl>
                                        <p:attrNameLst>
                                          <p:attrName>style.visibility</p:attrName>
                                        </p:attrNameLst>
                                      </p:cBhvr>
                                      <p:to>
                                        <p:strVal val="visible"/>
                                      </p:to>
                                    </p:set>
                                    <p:anim calcmode="lin" valueType="num">
                                      <p:cBhvr>
                                        <p:cTn id="25" dur="1000" fill="hold"/>
                                        <p:tgtEl>
                                          <p:spTgt spid="118790"/>
                                        </p:tgtEl>
                                        <p:attrNameLst>
                                          <p:attrName>ppt_w</p:attrName>
                                        </p:attrNameLst>
                                      </p:cBhvr>
                                      <p:tavLst>
                                        <p:tav tm="0">
                                          <p:val>
                                            <p:fltVal val="0"/>
                                          </p:val>
                                        </p:tav>
                                        <p:tav tm="100000">
                                          <p:val>
                                            <p:strVal val="#ppt_w"/>
                                          </p:val>
                                        </p:tav>
                                      </p:tavLst>
                                    </p:anim>
                                    <p:anim calcmode="lin" valueType="num">
                                      <p:cBhvr>
                                        <p:cTn id="26" dur="1000" fill="hold"/>
                                        <p:tgtEl>
                                          <p:spTgt spid="118790"/>
                                        </p:tgtEl>
                                        <p:attrNameLst>
                                          <p:attrName>ppt_h</p:attrName>
                                        </p:attrNameLst>
                                      </p:cBhvr>
                                      <p:tavLst>
                                        <p:tav tm="0">
                                          <p:val>
                                            <p:fltVal val="0"/>
                                          </p:val>
                                        </p:tav>
                                        <p:tav tm="100000">
                                          <p:val>
                                            <p:strVal val="#ppt_h"/>
                                          </p:val>
                                        </p:tav>
                                      </p:tavLst>
                                    </p:anim>
                                    <p:anim calcmode="lin" valueType="num">
                                      <p:cBhvr>
                                        <p:cTn id="27" dur="1000" fill="hold"/>
                                        <p:tgtEl>
                                          <p:spTgt spid="118790"/>
                                        </p:tgtEl>
                                        <p:attrNameLst>
                                          <p:attrName>style.rotation</p:attrName>
                                        </p:attrNameLst>
                                      </p:cBhvr>
                                      <p:tavLst>
                                        <p:tav tm="0">
                                          <p:val>
                                            <p:fltVal val="90"/>
                                          </p:val>
                                        </p:tav>
                                        <p:tav tm="100000">
                                          <p:val>
                                            <p:fltVal val="0"/>
                                          </p:val>
                                        </p:tav>
                                      </p:tavLst>
                                    </p:anim>
                                    <p:animEffect transition="in" filter="fade">
                                      <p:cBhvr>
                                        <p:cTn id="28" dur="1000"/>
                                        <p:tgtEl>
                                          <p:spTgt spid="118790"/>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118789"/>
                                        </p:tgtEl>
                                        <p:attrNameLst>
                                          <p:attrName>style.visibility</p:attrName>
                                        </p:attrNameLst>
                                      </p:cBhvr>
                                      <p:to>
                                        <p:strVal val="visible"/>
                                      </p:to>
                                    </p:set>
                                    <p:anim calcmode="lin" valueType="num">
                                      <p:cBhvr>
                                        <p:cTn id="31" dur="1000" fill="hold"/>
                                        <p:tgtEl>
                                          <p:spTgt spid="118789"/>
                                        </p:tgtEl>
                                        <p:attrNameLst>
                                          <p:attrName>ppt_w</p:attrName>
                                        </p:attrNameLst>
                                      </p:cBhvr>
                                      <p:tavLst>
                                        <p:tav tm="0">
                                          <p:val>
                                            <p:fltVal val="0"/>
                                          </p:val>
                                        </p:tav>
                                        <p:tav tm="100000">
                                          <p:val>
                                            <p:strVal val="#ppt_w"/>
                                          </p:val>
                                        </p:tav>
                                      </p:tavLst>
                                    </p:anim>
                                    <p:anim calcmode="lin" valueType="num">
                                      <p:cBhvr>
                                        <p:cTn id="32" dur="1000" fill="hold"/>
                                        <p:tgtEl>
                                          <p:spTgt spid="118789"/>
                                        </p:tgtEl>
                                        <p:attrNameLst>
                                          <p:attrName>ppt_h</p:attrName>
                                        </p:attrNameLst>
                                      </p:cBhvr>
                                      <p:tavLst>
                                        <p:tav tm="0">
                                          <p:val>
                                            <p:fltVal val="0"/>
                                          </p:val>
                                        </p:tav>
                                        <p:tav tm="100000">
                                          <p:val>
                                            <p:strVal val="#ppt_h"/>
                                          </p:val>
                                        </p:tav>
                                      </p:tavLst>
                                    </p:anim>
                                    <p:anim calcmode="lin" valueType="num">
                                      <p:cBhvr>
                                        <p:cTn id="33" dur="1000" fill="hold"/>
                                        <p:tgtEl>
                                          <p:spTgt spid="118789"/>
                                        </p:tgtEl>
                                        <p:attrNameLst>
                                          <p:attrName>style.rotation</p:attrName>
                                        </p:attrNameLst>
                                      </p:cBhvr>
                                      <p:tavLst>
                                        <p:tav tm="0">
                                          <p:val>
                                            <p:fltVal val="90"/>
                                          </p:val>
                                        </p:tav>
                                        <p:tav tm="100000">
                                          <p:val>
                                            <p:fltVal val="0"/>
                                          </p:val>
                                        </p:tav>
                                      </p:tavLst>
                                    </p:anim>
                                    <p:animEffect transition="in" filter="fade">
                                      <p:cBhvr>
                                        <p:cTn id="34" dur="1000"/>
                                        <p:tgtEl>
                                          <p:spTgt spid="11878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18792"/>
                                        </p:tgtEl>
                                        <p:attrNameLst>
                                          <p:attrName>style.visibility</p:attrName>
                                        </p:attrNameLst>
                                      </p:cBhvr>
                                      <p:to>
                                        <p:strVal val="visible"/>
                                      </p:to>
                                    </p:set>
                                    <p:animEffect transition="in" filter="dissolve">
                                      <p:cBhvr>
                                        <p:cTn id="37" dur="500"/>
                                        <p:tgtEl>
                                          <p:spTgt spid="118792"/>
                                        </p:tgtEl>
                                      </p:cBhvr>
                                    </p:animEffect>
                                  </p:childTnLst>
                                </p:cTn>
                              </p:par>
                            </p:childTnLst>
                          </p:cTn>
                        </p:par>
                        <p:par>
                          <p:cTn id="38" fill="hold">
                            <p:stCondLst>
                              <p:cond delay="1000"/>
                            </p:stCondLst>
                            <p:childTnLst>
                              <p:par>
                                <p:cTn id="39" presetID="22" presetClass="emph" presetSubtype="0" fill="hold" grpId="1" nodeType="afterEffect">
                                  <p:stCondLst>
                                    <p:cond delay="0"/>
                                  </p:stCondLst>
                                  <p:childTnLst>
                                    <p:animClr clrSpc="hsl" dir="cw">
                                      <p:cBhvr override="childStyle">
                                        <p:cTn id="40" dur="500" fill="hold"/>
                                        <p:tgtEl>
                                          <p:spTgt spid="118792"/>
                                        </p:tgtEl>
                                        <p:attrNameLst>
                                          <p:attrName>style.color</p:attrName>
                                        </p:attrNameLst>
                                      </p:cBhvr>
                                      <p:by>
                                        <p:hsl h="-7200000" s="0" l="0"/>
                                      </p:by>
                                    </p:animClr>
                                    <p:animClr clrSpc="hsl" dir="cw">
                                      <p:cBhvr>
                                        <p:cTn id="41" dur="500" fill="hold"/>
                                        <p:tgtEl>
                                          <p:spTgt spid="118792"/>
                                        </p:tgtEl>
                                        <p:attrNameLst>
                                          <p:attrName>fillcolor</p:attrName>
                                        </p:attrNameLst>
                                      </p:cBhvr>
                                      <p:by>
                                        <p:hsl h="-7200000" s="0" l="0"/>
                                      </p:by>
                                    </p:animClr>
                                    <p:animClr clrSpc="hsl" dir="cw">
                                      <p:cBhvr>
                                        <p:cTn id="42" dur="500" fill="hold"/>
                                        <p:tgtEl>
                                          <p:spTgt spid="118792"/>
                                        </p:tgtEl>
                                        <p:attrNameLst>
                                          <p:attrName>stroke.color</p:attrName>
                                        </p:attrNameLst>
                                      </p:cBhvr>
                                      <p:by>
                                        <p:hsl h="-7200000" s="0" l="0"/>
                                      </p:by>
                                    </p:animClr>
                                    <p:set>
                                      <p:cBhvr>
                                        <p:cTn id="43" dur="500" fill="hold"/>
                                        <p:tgtEl>
                                          <p:spTgt spid="118792"/>
                                        </p:tgtEl>
                                        <p:attrNameLst>
                                          <p:attrName>fill.type</p:attrName>
                                        </p:attrNameLst>
                                      </p:cBhvr>
                                      <p:to>
                                        <p:strVal val="solid"/>
                                      </p:to>
                                    </p:set>
                                  </p:childTnLst>
                                </p:cTn>
                              </p:par>
                            </p:childTnLst>
                          </p:cTn>
                        </p:par>
                        <p:par>
                          <p:cTn id="44" fill="hold">
                            <p:stCondLst>
                              <p:cond delay="1500"/>
                            </p:stCondLst>
                            <p:childTnLst>
                              <p:par>
                                <p:cTn id="45" presetID="22" presetClass="emph" presetSubtype="0" fill="hold" grpId="2" nodeType="afterEffect">
                                  <p:stCondLst>
                                    <p:cond delay="0"/>
                                  </p:stCondLst>
                                  <p:childTnLst>
                                    <p:animClr clrSpc="hsl" dir="cw">
                                      <p:cBhvr override="childStyle">
                                        <p:cTn id="46" dur="500" fill="hold"/>
                                        <p:tgtEl>
                                          <p:spTgt spid="118792"/>
                                        </p:tgtEl>
                                        <p:attrNameLst>
                                          <p:attrName>style.color</p:attrName>
                                        </p:attrNameLst>
                                      </p:cBhvr>
                                      <p:by>
                                        <p:hsl h="-7200000" s="0" l="0"/>
                                      </p:by>
                                    </p:animClr>
                                    <p:animClr clrSpc="hsl" dir="cw">
                                      <p:cBhvr>
                                        <p:cTn id="47" dur="500" fill="hold"/>
                                        <p:tgtEl>
                                          <p:spTgt spid="118792"/>
                                        </p:tgtEl>
                                        <p:attrNameLst>
                                          <p:attrName>fillcolor</p:attrName>
                                        </p:attrNameLst>
                                      </p:cBhvr>
                                      <p:by>
                                        <p:hsl h="-7200000" s="0" l="0"/>
                                      </p:by>
                                    </p:animClr>
                                    <p:animClr clrSpc="hsl" dir="cw">
                                      <p:cBhvr>
                                        <p:cTn id="48" dur="500" fill="hold"/>
                                        <p:tgtEl>
                                          <p:spTgt spid="118792"/>
                                        </p:tgtEl>
                                        <p:attrNameLst>
                                          <p:attrName>stroke.color</p:attrName>
                                        </p:attrNameLst>
                                      </p:cBhvr>
                                      <p:by>
                                        <p:hsl h="-7200000" s="0" l="0"/>
                                      </p:by>
                                    </p:animClr>
                                    <p:set>
                                      <p:cBhvr>
                                        <p:cTn id="49" dur="500" fill="hold"/>
                                        <p:tgtEl>
                                          <p:spTgt spid="118792"/>
                                        </p:tgtEl>
                                        <p:attrNameLst>
                                          <p:attrName>fill.type</p:attrName>
                                        </p:attrNameLst>
                                      </p:cBhvr>
                                      <p:to>
                                        <p:strVal val="solid"/>
                                      </p:to>
                                    </p:set>
                                  </p:childTnLst>
                                </p:cTn>
                              </p:par>
                            </p:childTnLst>
                          </p:cTn>
                        </p:par>
                        <p:par>
                          <p:cTn id="50" fill="hold">
                            <p:stCondLst>
                              <p:cond delay="2000"/>
                            </p:stCondLst>
                            <p:childTnLst>
                              <p:par>
                                <p:cTn id="51" presetID="22" presetClass="emph" presetSubtype="0" fill="hold" grpId="3" nodeType="afterEffect">
                                  <p:stCondLst>
                                    <p:cond delay="0"/>
                                  </p:stCondLst>
                                  <p:childTnLst>
                                    <p:animClr clrSpc="hsl" dir="cw">
                                      <p:cBhvr override="childStyle">
                                        <p:cTn id="52" dur="500" fill="hold"/>
                                        <p:tgtEl>
                                          <p:spTgt spid="118792"/>
                                        </p:tgtEl>
                                        <p:attrNameLst>
                                          <p:attrName>style.color</p:attrName>
                                        </p:attrNameLst>
                                      </p:cBhvr>
                                      <p:by>
                                        <p:hsl h="-7200000" s="0" l="0"/>
                                      </p:by>
                                    </p:animClr>
                                    <p:animClr clrSpc="hsl" dir="cw">
                                      <p:cBhvr>
                                        <p:cTn id="53" dur="500" fill="hold"/>
                                        <p:tgtEl>
                                          <p:spTgt spid="118792"/>
                                        </p:tgtEl>
                                        <p:attrNameLst>
                                          <p:attrName>fillcolor</p:attrName>
                                        </p:attrNameLst>
                                      </p:cBhvr>
                                      <p:by>
                                        <p:hsl h="-7200000" s="0" l="0"/>
                                      </p:by>
                                    </p:animClr>
                                    <p:animClr clrSpc="hsl" dir="cw">
                                      <p:cBhvr>
                                        <p:cTn id="54" dur="500" fill="hold"/>
                                        <p:tgtEl>
                                          <p:spTgt spid="118792"/>
                                        </p:tgtEl>
                                        <p:attrNameLst>
                                          <p:attrName>stroke.color</p:attrName>
                                        </p:attrNameLst>
                                      </p:cBhvr>
                                      <p:by>
                                        <p:hsl h="-7200000" s="0" l="0"/>
                                      </p:by>
                                    </p:animClr>
                                    <p:set>
                                      <p:cBhvr>
                                        <p:cTn id="55" dur="500" fill="hold"/>
                                        <p:tgtEl>
                                          <p:spTgt spid="118792"/>
                                        </p:tgtEl>
                                        <p:attrNameLst>
                                          <p:attrName>fill.type</p:attrName>
                                        </p:attrNameLst>
                                      </p:cBhvr>
                                      <p:to>
                                        <p:strVal val="solid"/>
                                      </p:to>
                                    </p:set>
                                  </p:childTnLst>
                                </p:cTn>
                              </p:par>
                            </p:childTnLst>
                          </p:cTn>
                        </p:par>
                        <p:par>
                          <p:cTn id="56" fill="hold">
                            <p:stCondLst>
                              <p:cond delay="2500"/>
                            </p:stCondLst>
                            <p:childTnLst>
                              <p:par>
                                <p:cTn id="57" presetID="22" presetClass="emph" presetSubtype="0" fill="hold" grpId="4" nodeType="afterEffect">
                                  <p:stCondLst>
                                    <p:cond delay="0"/>
                                  </p:stCondLst>
                                  <p:childTnLst>
                                    <p:animClr clrSpc="hsl" dir="cw">
                                      <p:cBhvr override="childStyle">
                                        <p:cTn id="58" dur="500" fill="hold"/>
                                        <p:tgtEl>
                                          <p:spTgt spid="118792"/>
                                        </p:tgtEl>
                                        <p:attrNameLst>
                                          <p:attrName>style.color</p:attrName>
                                        </p:attrNameLst>
                                      </p:cBhvr>
                                      <p:by>
                                        <p:hsl h="-7200000" s="0" l="0"/>
                                      </p:by>
                                    </p:animClr>
                                    <p:animClr clrSpc="hsl" dir="cw">
                                      <p:cBhvr>
                                        <p:cTn id="59" dur="500" fill="hold"/>
                                        <p:tgtEl>
                                          <p:spTgt spid="118792"/>
                                        </p:tgtEl>
                                        <p:attrNameLst>
                                          <p:attrName>fillcolor</p:attrName>
                                        </p:attrNameLst>
                                      </p:cBhvr>
                                      <p:by>
                                        <p:hsl h="-7200000" s="0" l="0"/>
                                      </p:by>
                                    </p:animClr>
                                    <p:animClr clrSpc="hsl" dir="cw">
                                      <p:cBhvr>
                                        <p:cTn id="60" dur="500" fill="hold"/>
                                        <p:tgtEl>
                                          <p:spTgt spid="118792"/>
                                        </p:tgtEl>
                                        <p:attrNameLst>
                                          <p:attrName>stroke.color</p:attrName>
                                        </p:attrNameLst>
                                      </p:cBhvr>
                                      <p:by>
                                        <p:hsl h="-7200000" s="0" l="0"/>
                                      </p:by>
                                    </p:animClr>
                                    <p:set>
                                      <p:cBhvr>
                                        <p:cTn id="61" dur="500" fill="hold"/>
                                        <p:tgtEl>
                                          <p:spTgt spid="118792"/>
                                        </p:tgtEl>
                                        <p:attrNameLst>
                                          <p:attrName>fill.type</p:attrName>
                                        </p:attrNameLst>
                                      </p:cBhvr>
                                      <p:to>
                                        <p:strVal val="solid"/>
                                      </p:to>
                                    </p:set>
                                  </p:childTnLst>
                                </p:cTn>
                              </p:par>
                            </p:childTnLst>
                          </p:cTn>
                        </p:par>
                        <p:par>
                          <p:cTn id="62" fill="hold">
                            <p:stCondLst>
                              <p:cond delay="3000"/>
                            </p:stCondLst>
                            <p:childTnLst>
                              <p:par>
                                <p:cTn id="63" presetID="22" presetClass="emph" presetSubtype="0" fill="hold" grpId="5" nodeType="afterEffect">
                                  <p:stCondLst>
                                    <p:cond delay="0"/>
                                  </p:stCondLst>
                                  <p:childTnLst>
                                    <p:animClr clrSpc="hsl" dir="cw">
                                      <p:cBhvr override="childStyle">
                                        <p:cTn id="64" dur="500" fill="hold"/>
                                        <p:tgtEl>
                                          <p:spTgt spid="118792"/>
                                        </p:tgtEl>
                                        <p:attrNameLst>
                                          <p:attrName>style.color</p:attrName>
                                        </p:attrNameLst>
                                      </p:cBhvr>
                                      <p:by>
                                        <p:hsl h="-7200000" s="0" l="0"/>
                                      </p:by>
                                    </p:animClr>
                                    <p:animClr clrSpc="hsl" dir="cw">
                                      <p:cBhvr>
                                        <p:cTn id="65" dur="500" fill="hold"/>
                                        <p:tgtEl>
                                          <p:spTgt spid="118792"/>
                                        </p:tgtEl>
                                        <p:attrNameLst>
                                          <p:attrName>fillcolor</p:attrName>
                                        </p:attrNameLst>
                                      </p:cBhvr>
                                      <p:by>
                                        <p:hsl h="-7200000" s="0" l="0"/>
                                      </p:by>
                                    </p:animClr>
                                    <p:animClr clrSpc="hsl" dir="cw">
                                      <p:cBhvr>
                                        <p:cTn id="66" dur="500" fill="hold"/>
                                        <p:tgtEl>
                                          <p:spTgt spid="118792"/>
                                        </p:tgtEl>
                                        <p:attrNameLst>
                                          <p:attrName>stroke.color</p:attrName>
                                        </p:attrNameLst>
                                      </p:cBhvr>
                                      <p:by>
                                        <p:hsl h="-7200000" s="0" l="0"/>
                                      </p:by>
                                    </p:animClr>
                                    <p:set>
                                      <p:cBhvr>
                                        <p:cTn id="67" dur="500" fill="hold"/>
                                        <p:tgtEl>
                                          <p:spTgt spid="118792"/>
                                        </p:tgtEl>
                                        <p:attrNameLst>
                                          <p:attrName>fill.type</p:attrName>
                                        </p:attrNameLst>
                                      </p:cBhvr>
                                      <p:to>
                                        <p:strVal val="solid"/>
                                      </p:to>
                                    </p:set>
                                  </p:childTnLst>
                                </p:cTn>
                              </p:par>
                            </p:childTnLst>
                          </p:cTn>
                        </p:par>
                        <p:par>
                          <p:cTn id="68" fill="hold">
                            <p:stCondLst>
                              <p:cond delay="3500"/>
                            </p:stCondLst>
                            <p:childTnLst>
                              <p:par>
                                <p:cTn id="69" presetID="22" presetClass="emph" presetSubtype="0" fill="hold" grpId="6" nodeType="afterEffect">
                                  <p:stCondLst>
                                    <p:cond delay="0"/>
                                  </p:stCondLst>
                                  <p:childTnLst>
                                    <p:animClr clrSpc="hsl" dir="cw">
                                      <p:cBhvr override="childStyle">
                                        <p:cTn id="70" dur="500" fill="hold"/>
                                        <p:tgtEl>
                                          <p:spTgt spid="118792"/>
                                        </p:tgtEl>
                                        <p:attrNameLst>
                                          <p:attrName>style.color</p:attrName>
                                        </p:attrNameLst>
                                      </p:cBhvr>
                                      <p:by>
                                        <p:hsl h="-7200000" s="0" l="0"/>
                                      </p:by>
                                    </p:animClr>
                                    <p:animClr clrSpc="hsl" dir="cw">
                                      <p:cBhvr>
                                        <p:cTn id="71" dur="500" fill="hold"/>
                                        <p:tgtEl>
                                          <p:spTgt spid="118792"/>
                                        </p:tgtEl>
                                        <p:attrNameLst>
                                          <p:attrName>fillcolor</p:attrName>
                                        </p:attrNameLst>
                                      </p:cBhvr>
                                      <p:by>
                                        <p:hsl h="-7200000" s="0" l="0"/>
                                      </p:by>
                                    </p:animClr>
                                    <p:animClr clrSpc="hsl" dir="cw">
                                      <p:cBhvr>
                                        <p:cTn id="72" dur="500" fill="hold"/>
                                        <p:tgtEl>
                                          <p:spTgt spid="118792"/>
                                        </p:tgtEl>
                                        <p:attrNameLst>
                                          <p:attrName>stroke.color</p:attrName>
                                        </p:attrNameLst>
                                      </p:cBhvr>
                                      <p:by>
                                        <p:hsl h="-7200000" s="0" l="0"/>
                                      </p:by>
                                    </p:animClr>
                                    <p:set>
                                      <p:cBhvr>
                                        <p:cTn id="73" dur="500" fill="hold"/>
                                        <p:tgtEl>
                                          <p:spTgt spid="118792"/>
                                        </p:tgtEl>
                                        <p:attrNameLst>
                                          <p:attrName>fill.type</p:attrName>
                                        </p:attrNameLst>
                                      </p:cBhvr>
                                      <p:to>
                                        <p:strVal val="solid"/>
                                      </p:to>
                                    </p:set>
                                  </p:childTnLst>
                                </p:cTn>
                              </p:par>
                            </p:childTnLst>
                          </p:cTn>
                        </p:par>
                        <p:par>
                          <p:cTn id="74" fill="hold">
                            <p:stCondLst>
                              <p:cond delay="4000"/>
                            </p:stCondLst>
                            <p:childTnLst>
                              <p:par>
                                <p:cTn id="75" presetID="22" presetClass="emph" presetSubtype="0" fill="hold" grpId="7" nodeType="afterEffect">
                                  <p:stCondLst>
                                    <p:cond delay="0"/>
                                  </p:stCondLst>
                                  <p:childTnLst>
                                    <p:animClr clrSpc="hsl" dir="cw">
                                      <p:cBhvr override="childStyle">
                                        <p:cTn id="76" dur="500" fill="hold"/>
                                        <p:tgtEl>
                                          <p:spTgt spid="118792"/>
                                        </p:tgtEl>
                                        <p:attrNameLst>
                                          <p:attrName>style.color</p:attrName>
                                        </p:attrNameLst>
                                      </p:cBhvr>
                                      <p:by>
                                        <p:hsl h="-7200000" s="0" l="0"/>
                                      </p:by>
                                    </p:animClr>
                                    <p:animClr clrSpc="hsl" dir="cw">
                                      <p:cBhvr>
                                        <p:cTn id="77" dur="500" fill="hold"/>
                                        <p:tgtEl>
                                          <p:spTgt spid="118792"/>
                                        </p:tgtEl>
                                        <p:attrNameLst>
                                          <p:attrName>fillcolor</p:attrName>
                                        </p:attrNameLst>
                                      </p:cBhvr>
                                      <p:by>
                                        <p:hsl h="-7200000" s="0" l="0"/>
                                      </p:by>
                                    </p:animClr>
                                    <p:animClr clrSpc="hsl" dir="cw">
                                      <p:cBhvr>
                                        <p:cTn id="78" dur="500" fill="hold"/>
                                        <p:tgtEl>
                                          <p:spTgt spid="118792"/>
                                        </p:tgtEl>
                                        <p:attrNameLst>
                                          <p:attrName>stroke.color</p:attrName>
                                        </p:attrNameLst>
                                      </p:cBhvr>
                                      <p:by>
                                        <p:hsl h="-7200000" s="0" l="0"/>
                                      </p:by>
                                    </p:animClr>
                                    <p:set>
                                      <p:cBhvr>
                                        <p:cTn id="79" dur="500" fill="hold"/>
                                        <p:tgtEl>
                                          <p:spTgt spid="118792"/>
                                        </p:tgtEl>
                                        <p:attrNameLst>
                                          <p:attrName>fill.type</p:attrName>
                                        </p:attrNameLst>
                                      </p:cBhvr>
                                      <p:to>
                                        <p:strVal val="solid"/>
                                      </p:to>
                                    </p:set>
                                  </p:childTnLst>
                                </p:cTn>
                              </p:par>
                            </p:childTnLst>
                          </p:cTn>
                        </p:par>
                        <p:par>
                          <p:cTn id="80" fill="hold">
                            <p:stCondLst>
                              <p:cond delay="4500"/>
                            </p:stCondLst>
                            <p:childTnLst>
                              <p:par>
                                <p:cTn id="81" presetID="22" presetClass="emph" presetSubtype="0" fill="hold" grpId="8" nodeType="afterEffect">
                                  <p:stCondLst>
                                    <p:cond delay="0"/>
                                  </p:stCondLst>
                                  <p:childTnLst>
                                    <p:animClr clrSpc="hsl" dir="cw">
                                      <p:cBhvr override="childStyle">
                                        <p:cTn id="82" dur="500" fill="hold"/>
                                        <p:tgtEl>
                                          <p:spTgt spid="118792"/>
                                        </p:tgtEl>
                                        <p:attrNameLst>
                                          <p:attrName>style.color</p:attrName>
                                        </p:attrNameLst>
                                      </p:cBhvr>
                                      <p:by>
                                        <p:hsl h="-7200000" s="0" l="0"/>
                                      </p:by>
                                    </p:animClr>
                                    <p:animClr clrSpc="hsl" dir="cw">
                                      <p:cBhvr>
                                        <p:cTn id="83" dur="500" fill="hold"/>
                                        <p:tgtEl>
                                          <p:spTgt spid="118792"/>
                                        </p:tgtEl>
                                        <p:attrNameLst>
                                          <p:attrName>fillcolor</p:attrName>
                                        </p:attrNameLst>
                                      </p:cBhvr>
                                      <p:by>
                                        <p:hsl h="-7200000" s="0" l="0"/>
                                      </p:by>
                                    </p:animClr>
                                    <p:animClr clrSpc="hsl" dir="cw">
                                      <p:cBhvr>
                                        <p:cTn id="84" dur="500" fill="hold"/>
                                        <p:tgtEl>
                                          <p:spTgt spid="118792"/>
                                        </p:tgtEl>
                                        <p:attrNameLst>
                                          <p:attrName>stroke.color</p:attrName>
                                        </p:attrNameLst>
                                      </p:cBhvr>
                                      <p:by>
                                        <p:hsl h="-7200000" s="0" l="0"/>
                                      </p:by>
                                    </p:animClr>
                                    <p:set>
                                      <p:cBhvr>
                                        <p:cTn id="85" dur="500" fill="hold"/>
                                        <p:tgtEl>
                                          <p:spTgt spid="118792"/>
                                        </p:tgtEl>
                                        <p:attrNameLst>
                                          <p:attrName>fill.type</p:attrName>
                                        </p:attrNameLst>
                                      </p:cBhvr>
                                      <p:to>
                                        <p:strVal val="solid"/>
                                      </p:to>
                                    </p:set>
                                  </p:childTnLst>
                                </p:cTn>
                              </p:par>
                            </p:childTnLst>
                          </p:cTn>
                        </p:par>
                        <p:par>
                          <p:cTn id="86" fill="hold">
                            <p:stCondLst>
                              <p:cond delay="5000"/>
                            </p:stCondLst>
                            <p:childTnLst>
                              <p:par>
                                <p:cTn id="87" presetID="22" presetClass="emph" presetSubtype="0" fill="hold" grpId="9" nodeType="afterEffect">
                                  <p:stCondLst>
                                    <p:cond delay="0"/>
                                  </p:stCondLst>
                                  <p:childTnLst>
                                    <p:animClr clrSpc="hsl" dir="cw">
                                      <p:cBhvr override="childStyle">
                                        <p:cTn id="88" dur="500" fill="hold"/>
                                        <p:tgtEl>
                                          <p:spTgt spid="118792"/>
                                        </p:tgtEl>
                                        <p:attrNameLst>
                                          <p:attrName>style.color</p:attrName>
                                        </p:attrNameLst>
                                      </p:cBhvr>
                                      <p:by>
                                        <p:hsl h="-7200000" s="0" l="0"/>
                                      </p:by>
                                    </p:animClr>
                                    <p:animClr clrSpc="hsl" dir="cw">
                                      <p:cBhvr>
                                        <p:cTn id="89" dur="500" fill="hold"/>
                                        <p:tgtEl>
                                          <p:spTgt spid="118792"/>
                                        </p:tgtEl>
                                        <p:attrNameLst>
                                          <p:attrName>fillcolor</p:attrName>
                                        </p:attrNameLst>
                                      </p:cBhvr>
                                      <p:by>
                                        <p:hsl h="-7200000" s="0" l="0"/>
                                      </p:by>
                                    </p:animClr>
                                    <p:animClr clrSpc="hsl" dir="cw">
                                      <p:cBhvr>
                                        <p:cTn id="90" dur="500" fill="hold"/>
                                        <p:tgtEl>
                                          <p:spTgt spid="118792"/>
                                        </p:tgtEl>
                                        <p:attrNameLst>
                                          <p:attrName>stroke.color</p:attrName>
                                        </p:attrNameLst>
                                      </p:cBhvr>
                                      <p:by>
                                        <p:hsl h="-7200000" s="0" l="0"/>
                                      </p:by>
                                    </p:animClr>
                                    <p:set>
                                      <p:cBhvr>
                                        <p:cTn id="91" dur="500" fill="hold"/>
                                        <p:tgtEl>
                                          <p:spTgt spid="118792"/>
                                        </p:tgtEl>
                                        <p:attrNameLst>
                                          <p:attrName>fill.type</p:attrName>
                                        </p:attrNameLst>
                                      </p:cBhvr>
                                      <p:to>
                                        <p:strVal val="solid"/>
                                      </p:to>
                                    </p:set>
                                  </p:childTnLst>
                                </p:cTn>
                              </p:par>
                            </p:childTnLst>
                          </p:cTn>
                        </p:par>
                        <p:par>
                          <p:cTn id="92" fill="hold">
                            <p:stCondLst>
                              <p:cond delay="5500"/>
                            </p:stCondLst>
                            <p:childTnLst>
                              <p:par>
                                <p:cTn id="93" presetID="22" presetClass="emph" presetSubtype="0" fill="hold" grpId="10" nodeType="afterEffect">
                                  <p:stCondLst>
                                    <p:cond delay="0"/>
                                  </p:stCondLst>
                                  <p:childTnLst>
                                    <p:animClr clrSpc="hsl" dir="cw">
                                      <p:cBhvr override="childStyle">
                                        <p:cTn id="94" dur="500" fill="hold"/>
                                        <p:tgtEl>
                                          <p:spTgt spid="118792"/>
                                        </p:tgtEl>
                                        <p:attrNameLst>
                                          <p:attrName>style.color</p:attrName>
                                        </p:attrNameLst>
                                      </p:cBhvr>
                                      <p:by>
                                        <p:hsl h="-7200000" s="0" l="0"/>
                                      </p:by>
                                    </p:animClr>
                                    <p:animClr clrSpc="hsl" dir="cw">
                                      <p:cBhvr>
                                        <p:cTn id="95" dur="500" fill="hold"/>
                                        <p:tgtEl>
                                          <p:spTgt spid="118792"/>
                                        </p:tgtEl>
                                        <p:attrNameLst>
                                          <p:attrName>fillcolor</p:attrName>
                                        </p:attrNameLst>
                                      </p:cBhvr>
                                      <p:by>
                                        <p:hsl h="-7200000" s="0" l="0"/>
                                      </p:by>
                                    </p:animClr>
                                    <p:animClr clrSpc="hsl" dir="cw">
                                      <p:cBhvr>
                                        <p:cTn id="96" dur="500" fill="hold"/>
                                        <p:tgtEl>
                                          <p:spTgt spid="118792"/>
                                        </p:tgtEl>
                                        <p:attrNameLst>
                                          <p:attrName>stroke.color</p:attrName>
                                        </p:attrNameLst>
                                      </p:cBhvr>
                                      <p:by>
                                        <p:hsl h="-7200000" s="0" l="0"/>
                                      </p:by>
                                    </p:animClr>
                                    <p:set>
                                      <p:cBhvr>
                                        <p:cTn id="97" dur="500" fill="hold"/>
                                        <p:tgtEl>
                                          <p:spTgt spid="118792"/>
                                        </p:tgtEl>
                                        <p:attrNameLst>
                                          <p:attrName>fill.type</p:attrName>
                                        </p:attrNameLst>
                                      </p:cBhvr>
                                      <p:to>
                                        <p:strVal val="solid"/>
                                      </p:to>
                                    </p:set>
                                  </p:childTnLst>
                                </p:cTn>
                              </p:par>
                              <p:par>
                                <p:cTn id="98" presetID="31" presetClass="entr" presetSubtype="0" fill="hold" nodeType="withEffect">
                                  <p:stCondLst>
                                    <p:cond delay="0"/>
                                  </p:stCondLst>
                                  <p:iterate type="lt">
                                    <p:tmPct val="5000"/>
                                  </p:iterate>
                                  <p:childTnLst>
                                    <p:set>
                                      <p:cBhvr>
                                        <p:cTn id="99" dur="1" fill="hold">
                                          <p:stCondLst>
                                            <p:cond delay="0"/>
                                          </p:stCondLst>
                                        </p:cTn>
                                        <p:tgtEl>
                                          <p:spTgt spid="118794"/>
                                        </p:tgtEl>
                                        <p:attrNameLst>
                                          <p:attrName>style.visibility</p:attrName>
                                        </p:attrNameLst>
                                      </p:cBhvr>
                                      <p:to>
                                        <p:strVal val="visible"/>
                                      </p:to>
                                    </p:set>
                                    <p:anim calcmode="lin" valueType="num">
                                      <p:cBhvr>
                                        <p:cTn id="100" dur="1000" fill="hold"/>
                                        <p:tgtEl>
                                          <p:spTgt spid="118794"/>
                                        </p:tgtEl>
                                        <p:attrNameLst>
                                          <p:attrName>ppt_w</p:attrName>
                                        </p:attrNameLst>
                                      </p:cBhvr>
                                      <p:tavLst>
                                        <p:tav tm="0">
                                          <p:val>
                                            <p:fltVal val="0"/>
                                          </p:val>
                                        </p:tav>
                                        <p:tav tm="100000">
                                          <p:val>
                                            <p:strVal val="#ppt_w"/>
                                          </p:val>
                                        </p:tav>
                                      </p:tavLst>
                                    </p:anim>
                                    <p:anim calcmode="lin" valueType="num">
                                      <p:cBhvr>
                                        <p:cTn id="101" dur="1000" fill="hold"/>
                                        <p:tgtEl>
                                          <p:spTgt spid="118794"/>
                                        </p:tgtEl>
                                        <p:attrNameLst>
                                          <p:attrName>ppt_h</p:attrName>
                                        </p:attrNameLst>
                                      </p:cBhvr>
                                      <p:tavLst>
                                        <p:tav tm="0">
                                          <p:val>
                                            <p:fltVal val="0"/>
                                          </p:val>
                                        </p:tav>
                                        <p:tav tm="100000">
                                          <p:val>
                                            <p:strVal val="#ppt_h"/>
                                          </p:val>
                                        </p:tav>
                                      </p:tavLst>
                                    </p:anim>
                                    <p:anim calcmode="lin" valueType="num">
                                      <p:cBhvr>
                                        <p:cTn id="102" dur="1000" fill="hold"/>
                                        <p:tgtEl>
                                          <p:spTgt spid="118794"/>
                                        </p:tgtEl>
                                        <p:attrNameLst>
                                          <p:attrName>style.rotation</p:attrName>
                                        </p:attrNameLst>
                                      </p:cBhvr>
                                      <p:tavLst>
                                        <p:tav tm="0">
                                          <p:val>
                                            <p:fltVal val="90"/>
                                          </p:val>
                                        </p:tav>
                                        <p:tav tm="100000">
                                          <p:val>
                                            <p:fltVal val="0"/>
                                          </p:val>
                                        </p:tav>
                                      </p:tavLst>
                                    </p:anim>
                                    <p:animEffect transition="in" filter="fade">
                                      <p:cBhvr>
                                        <p:cTn id="103" dur="1000"/>
                                        <p:tgtEl>
                                          <p:spTgt spid="118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2" grpId="0" animBg="1"/>
      <p:bldP spid="118792" grpId="1" animBg="1"/>
      <p:bldP spid="118792" grpId="2" animBg="1"/>
      <p:bldP spid="118792" grpId="3" animBg="1"/>
      <p:bldP spid="118792" grpId="4" animBg="1"/>
      <p:bldP spid="118792" grpId="5" animBg="1"/>
      <p:bldP spid="118792" grpId="6" animBg="1"/>
      <p:bldP spid="118792" grpId="7" animBg="1"/>
      <p:bldP spid="118792" grpId="8" animBg="1"/>
      <p:bldP spid="118792" grpId="9" animBg="1"/>
      <p:bldP spid="118792" grpId="1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19311" y="2802514"/>
            <a:ext cx="1549533" cy="976897"/>
            <a:chOff x="390727" y="2611311"/>
            <a:chExt cx="1549533" cy="976897"/>
          </a:xfrm>
        </p:grpSpPr>
        <p:sp>
          <p:nvSpPr>
            <p:cNvPr id="14" name="TextBox 13"/>
            <p:cNvSpPr txBox="1"/>
            <p:nvPr/>
          </p:nvSpPr>
          <p:spPr>
            <a:xfrm>
              <a:off x="824235" y="2854778"/>
              <a:ext cx="1116025" cy="726894"/>
            </a:xfrm>
            <a:prstGeom prst="rect">
              <a:avLst/>
            </a:prstGeom>
            <a:noFill/>
            <a:ln w="28575">
              <a:solidFill>
                <a:srgbClr val="C00000"/>
              </a:solidFill>
              <a:prstDash val="dashDot"/>
            </a:ln>
          </p:spPr>
          <p:txBody>
            <a:bodyPr wrap="square" rtlCol="0">
              <a:spAutoFit/>
            </a:bodyPr>
            <a:lstStyle/>
            <a:p>
              <a:pPr algn="ctr"/>
              <a:r>
                <a:rPr lang="vi-VN" sz="4000" dirty="0" smtClean="0">
                  <a:solidFill>
                    <a:schemeClr val="accent5">
                      <a:lumMod val="75000"/>
                    </a:schemeClr>
                  </a:solidFill>
                  <a:latin typeface="UTM Avo" panose="02040603050506020204" pitchFamily="18" charset="0"/>
                </a:rPr>
                <a:t>Nối</a:t>
              </a:r>
              <a:endParaRPr lang="en-US" sz="4000" dirty="0">
                <a:solidFill>
                  <a:schemeClr val="accent5">
                    <a:lumMod val="75000"/>
                  </a:schemeClr>
                </a:solidFill>
                <a:latin typeface="UTM Avo" panose="02040603050506020204" pitchFamily="18" charset="0"/>
              </a:endParaRPr>
            </a:p>
          </p:txBody>
        </p:sp>
        <p:pic>
          <p:nvPicPr>
            <p:cNvPr id="16" name="Picture 2" descr="cậu bé hoạt hình đang cầm bút chì Hình ảnh | Định dạng hình ảnh ..."/>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7907" b="92442" l="26512" r="76628"/>
                      </a14:imgEffect>
                    </a14:imgLayer>
                  </a14:imgProps>
                </a:ext>
                <a:ext uri="{28A0092B-C50C-407E-A947-70E740481C1C}">
                  <a14:useLocalDpi xmlns:a14="http://schemas.microsoft.com/office/drawing/2010/main" xmlns="" val="0"/>
                </a:ext>
              </a:extLst>
            </a:blip>
            <a:srcRect l="24952" t="7388" r="21809" b="5884"/>
            <a:stretch/>
          </p:blipFill>
          <p:spPr bwMode="auto">
            <a:xfrm>
              <a:off x="390727" y="2611311"/>
              <a:ext cx="599679" cy="976897"/>
            </a:xfrm>
            <a:prstGeom prst="rect">
              <a:avLst/>
            </a:prstGeom>
            <a:noFill/>
            <a:ln>
              <a:noFill/>
            </a:ln>
            <a:extLst/>
          </p:spPr>
        </p:pic>
      </p:grpSp>
      <p:pic>
        <p:nvPicPr>
          <p:cNvPr id="2" name="Picture 1"/>
          <p:cNvPicPr>
            <a:picLocks noChangeAspect="1"/>
          </p:cNvPicPr>
          <p:nvPr/>
        </p:nvPicPr>
        <p:blipFill>
          <a:blip r:embed="rId4"/>
          <a:stretch>
            <a:fillRect/>
          </a:stretch>
        </p:blipFill>
        <p:spPr>
          <a:xfrm>
            <a:off x="2562091" y="0"/>
            <a:ext cx="8623140" cy="6858000"/>
          </a:xfrm>
          <a:prstGeom prst="rect">
            <a:avLst/>
          </a:prstGeom>
        </p:spPr>
      </p:pic>
      <p:cxnSp>
        <p:nvCxnSpPr>
          <p:cNvPr id="5" name="Straight Connector 4"/>
          <p:cNvCxnSpPr/>
          <p:nvPr/>
        </p:nvCxnSpPr>
        <p:spPr>
          <a:xfrm>
            <a:off x="4829578" y="1725769"/>
            <a:ext cx="2975019" cy="107674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525814" y="1681103"/>
            <a:ext cx="492179" cy="94618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197144" y="3618192"/>
            <a:ext cx="492179" cy="94618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297863" y="1627047"/>
            <a:ext cx="742965" cy="11102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511945" y="3699597"/>
            <a:ext cx="742965" cy="11102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5808266" y="3577015"/>
            <a:ext cx="3209727" cy="1407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7468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5394" y="770336"/>
            <a:ext cx="10572207" cy="3170099"/>
          </a:xfrm>
          <a:prstGeom prst="rect">
            <a:avLst/>
          </a:prstGeom>
          <a:noFill/>
        </p:spPr>
        <p:txBody>
          <a:bodyPr wrap="square" rtlCol="0">
            <a:spAutoFit/>
          </a:bodyPr>
          <a:lstStyle/>
          <a:p>
            <a:pPr algn="ctr"/>
            <a:r>
              <a:rPr lang="vi-VN" sz="3200" b="1" dirty="0" smtClean="0">
                <a:solidFill>
                  <a:srgbClr val="0070C0"/>
                </a:solidFill>
                <a:latin typeface="UTM Avo" panose="02040603050506020204" pitchFamily="18" charset="0"/>
              </a:rPr>
              <a:t>Nàng tiên cá</a:t>
            </a:r>
          </a:p>
          <a:p>
            <a:pPr algn="just"/>
            <a:r>
              <a:rPr lang="en-US" sz="2800" smtClean="0">
                <a:latin typeface="UTM Avo" panose="02040603050506020204" pitchFamily="18" charset="0"/>
              </a:rPr>
              <a:t> </a:t>
            </a:r>
            <a:r>
              <a:rPr lang="vi-VN" sz="2800" smtClean="0">
                <a:latin typeface="UTM Avo" panose="02040603050506020204" pitchFamily="18" charset="0"/>
              </a:rPr>
              <a:t>Nàng </a:t>
            </a:r>
            <a:r>
              <a:rPr lang="vi-VN" sz="2800" dirty="0" smtClean="0">
                <a:latin typeface="UTM Avo" panose="02040603050506020204" pitchFamily="18" charset="0"/>
              </a:rPr>
              <a:t>tiên cá là con vua biển. </a:t>
            </a:r>
            <a:r>
              <a:rPr lang="vi-VN" sz="2800" smtClean="0">
                <a:latin typeface="UTM Avo" panose="02040603050506020204" pitchFamily="18" charset="0"/>
              </a:rPr>
              <a:t>Nửa thâ</a:t>
            </a:r>
            <a:r>
              <a:rPr lang="en-US" sz="2800" smtClean="0">
                <a:latin typeface="UTM Avo" panose="02040603050506020204" pitchFamily="18" charset="0"/>
              </a:rPr>
              <a:t>n</a:t>
            </a:r>
            <a:r>
              <a:rPr lang="vi-VN" sz="2800" smtClean="0">
                <a:latin typeface="UTM Avo" panose="02040603050506020204" pitchFamily="18" charset="0"/>
              </a:rPr>
              <a:t> </a:t>
            </a:r>
            <a:r>
              <a:rPr lang="vi-VN" sz="2800" dirty="0" smtClean="0">
                <a:latin typeface="UTM Avo" panose="02040603050506020204" pitchFamily="18" charset="0"/>
              </a:rPr>
              <a:t>trên của nàng như một cô bé. Nửa thân kia là cá. Nhờ thế, nàng lướt trên biển rất nhẹ nhàng. </a:t>
            </a:r>
          </a:p>
          <a:p>
            <a:pPr algn="just"/>
            <a:r>
              <a:rPr lang="vi-VN" sz="2800" dirty="0" smtClean="0">
                <a:latin typeface="UTM Avo" panose="02040603050506020204" pitchFamily="18" charset="0"/>
              </a:rPr>
              <a:t>Nàng tiên cá có tất cả những thứ nàng muốn. Nàng chỉ chưa biết đất liền. Đêm đêm, nàng ngân nga hát. Dân đi biển nghe nàng hát, quên cả mệt, cả buồn.</a:t>
            </a:r>
          </a:p>
        </p:txBody>
      </p:sp>
      <p:grpSp>
        <p:nvGrpSpPr>
          <p:cNvPr id="2" name="Group 1"/>
          <p:cNvGrpSpPr/>
          <p:nvPr/>
        </p:nvGrpSpPr>
        <p:grpSpPr>
          <a:xfrm>
            <a:off x="0" y="0"/>
            <a:ext cx="3675343" cy="846266"/>
            <a:chOff x="4000467" y="260140"/>
            <a:chExt cx="3675343" cy="846266"/>
          </a:xfrm>
        </p:grpSpPr>
        <p:sp>
          <p:nvSpPr>
            <p:cNvPr id="3" name="Rounded Rectangle 2"/>
            <p:cNvSpPr/>
            <p:nvPr/>
          </p:nvSpPr>
          <p:spPr>
            <a:xfrm>
              <a:off x="5409129" y="412817"/>
              <a:ext cx="2266681" cy="5409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002060"/>
                  </a:solidFill>
                  <a:latin typeface="UTM Avo" panose="02040603050506020204" pitchFamily="18" charset="0"/>
                </a:rPr>
                <a:t>Tập đọc</a:t>
              </a:r>
              <a:endParaRPr lang="en-US" sz="3200" dirty="0">
                <a:solidFill>
                  <a:srgbClr val="002060"/>
                </a:solidFill>
                <a:latin typeface="UTM Avo" panose="02040603050506020204" pitchFamily="18" charset="0"/>
              </a:endParaRPr>
            </a:p>
          </p:txBody>
        </p:sp>
        <p:pic>
          <p:nvPicPr>
            <p:cNvPr id="4" name="图片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00467" y="260140"/>
              <a:ext cx="1712256" cy="846266"/>
            </a:xfrm>
            <a:prstGeom prst="rect">
              <a:avLst/>
            </a:prstGeom>
          </p:spPr>
        </p:pic>
      </p:grpSp>
      <p:cxnSp>
        <p:nvCxnSpPr>
          <p:cNvPr id="30" name="Straight Connector 29"/>
          <p:cNvCxnSpPr/>
          <p:nvPr/>
        </p:nvCxnSpPr>
        <p:spPr>
          <a:xfrm flipH="1">
            <a:off x="5187363" y="1822086"/>
            <a:ext cx="69669" cy="3091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6662660" y="1761752"/>
            <a:ext cx="757652" cy="1645920"/>
            <a:chOff x="8720642" y="1083193"/>
            <a:chExt cx="488251" cy="1384612"/>
          </a:xfrm>
        </p:grpSpPr>
        <p:cxnSp>
          <p:nvCxnSpPr>
            <p:cNvPr id="31" name="Straight Connector 30"/>
            <p:cNvCxnSpPr/>
            <p:nvPr/>
          </p:nvCxnSpPr>
          <p:spPr>
            <a:xfrm flipH="1">
              <a:off x="9082620" y="2142492"/>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9130517" y="2138136"/>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720642" y="1087549"/>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768542" y="1083193"/>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flipH="1">
            <a:off x="4006393" y="3131804"/>
            <a:ext cx="69669" cy="3091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252400" y="2692373"/>
            <a:ext cx="69669" cy="3091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992297" y="2668131"/>
            <a:ext cx="69669" cy="3091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2829628" y="2577880"/>
            <a:ext cx="195945" cy="391885"/>
            <a:chOff x="11562359" y="1094182"/>
            <a:chExt cx="126272" cy="329669"/>
          </a:xfrm>
        </p:grpSpPr>
        <p:cxnSp>
          <p:nvCxnSpPr>
            <p:cNvPr id="22" name="Straight Connector 21"/>
            <p:cNvCxnSpPr/>
            <p:nvPr/>
          </p:nvCxnSpPr>
          <p:spPr>
            <a:xfrm flipH="1">
              <a:off x="11562359" y="1098538"/>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1610255" y="1094182"/>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1882885" y="2167072"/>
            <a:ext cx="195942" cy="411509"/>
            <a:chOff x="9048128" y="1111148"/>
            <a:chExt cx="126270" cy="346178"/>
          </a:xfrm>
        </p:grpSpPr>
        <p:cxnSp>
          <p:nvCxnSpPr>
            <p:cNvPr id="25" name="Straight Connector 24"/>
            <p:cNvCxnSpPr/>
            <p:nvPr/>
          </p:nvCxnSpPr>
          <p:spPr>
            <a:xfrm flipH="1">
              <a:off x="9048128" y="1111148"/>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9096022" y="1132013"/>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050933" y="3074207"/>
            <a:ext cx="195947" cy="391885"/>
            <a:chOff x="9727225" y="1094182"/>
            <a:chExt cx="126273" cy="329669"/>
          </a:xfrm>
        </p:grpSpPr>
        <p:cxnSp>
          <p:nvCxnSpPr>
            <p:cNvPr id="28" name="Straight Connector 27"/>
            <p:cNvCxnSpPr/>
            <p:nvPr/>
          </p:nvCxnSpPr>
          <p:spPr>
            <a:xfrm flipH="1">
              <a:off x="9727225" y="1098538"/>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9775122" y="1094182"/>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7992437" y="2670688"/>
            <a:ext cx="195942" cy="391885"/>
            <a:chOff x="11924337" y="1094182"/>
            <a:chExt cx="126270" cy="329669"/>
          </a:xfrm>
        </p:grpSpPr>
        <p:cxnSp>
          <p:nvCxnSpPr>
            <p:cNvPr id="35" name="Straight Connector 34"/>
            <p:cNvCxnSpPr/>
            <p:nvPr/>
          </p:nvCxnSpPr>
          <p:spPr>
            <a:xfrm flipH="1">
              <a:off x="11924337" y="1098538"/>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1972231" y="1094182"/>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672628" y="1755921"/>
            <a:ext cx="3510587" cy="426499"/>
            <a:chOff x="9802815" y="1098538"/>
            <a:chExt cx="2262323" cy="358787"/>
          </a:xfrm>
        </p:grpSpPr>
        <p:cxnSp>
          <p:nvCxnSpPr>
            <p:cNvPr id="44" name="Straight Connector 43"/>
            <p:cNvCxnSpPr/>
            <p:nvPr/>
          </p:nvCxnSpPr>
          <p:spPr>
            <a:xfrm flipH="1">
              <a:off x="11986762" y="1098538"/>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9679187" y="1234775"/>
              <a:ext cx="313518" cy="662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9721069" y="1255481"/>
              <a:ext cx="325313" cy="783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1332313" y="1111148"/>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6767390" y="3891686"/>
            <a:ext cx="4862557" cy="1200329"/>
          </a:xfrm>
          <a:prstGeom prst="rect">
            <a:avLst/>
          </a:prstGeom>
          <a:noFill/>
        </p:spPr>
        <p:txBody>
          <a:bodyPr wrap="square" rtlCol="0">
            <a:spAutoFit/>
          </a:bodyPr>
          <a:lstStyle/>
          <a:p>
            <a:pPr algn="r"/>
            <a:r>
              <a:rPr lang="vi-VN" sz="2400" dirty="0" smtClean="0">
                <a:latin typeface="UTM Avo" panose="02040603050506020204" pitchFamily="18" charset="0"/>
              </a:rPr>
              <a:t>Phỏng theo An – đéc – xen</a:t>
            </a:r>
          </a:p>
          <a:p>
            <a:pPr algn="r"/>
            <a:r>
              <a:rPr lang="vi-VN" sz="2400" dirty="0" smtClean="0">
                <a:latin typeface="UTM Avo" panose="02040603050506020204" pitchFamily="18" charset="0"/>
              </a:rPr>
              <a:t>(Nguyễn Minh kể)</a:t>
            </a:r>
          </a:p>
          <a:p>
            <a:pPr algn="r"/>
            <a:endParaRPr lang="en-US" sz="2400" dirty="0">
              <a:latin typeface="UTM Avo" panose="02040603050506020204" pitchFamily="18" charset="0"/>
            </a:endParaRPr>
          </a:p>
        </p:txBody>
      </p:sp>
      <p:pic>
        <p:nvPicPr>
          <p:cNvPr id="4098" name="Picture 2" descr="Vui] Nếu nàng tiên cá có thật thì hình hài của họ ra sao? | Tinh tế"/>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28045" y="4073449"/>
            <a:ext cx="4026650" cy="251665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8" name="Straight Connector 57"/>
          <p:cNvCxnSpPr/>
          <p:nvPr/>
        </p:nvCxnSpPr>
        <p:spPr>
          <a:xfrm flipH="1">
            <a:off x="5530901" y="1358015"/>
            <a:ext cx="121621" cy="3867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605225" y="1352837"/>
            <a:ext cx="121621" cy="3867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051577" y="3512999"/>
            <a:ext cx="121621" cy="3867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125907" y="3507821"/>
            <a:ext cx="121621" cy="3867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469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4"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par>
                                <p:cTn id="32" presetID="22" presetClass="entr" presetSubtype="4"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down)">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xmlns="" val="0"/>
              </a:ext>
            </a:extLst>
          </a:blip>
          <a:srcRect t="3756" b="15272"/>
          <a:stretch/>
        </p:blipFill>
        <p:spPr>
          <a:xfrm>
            <a:off x="2246845" y="0"/>
            <a:ext cx="7695209" cy="6858000"/>
          </a:xfrm>
          <a:prstGeom prst="rect">
            <a:avLst/>
          </a:prstGeom>
        </p:spPr>
      </p:pic>
      <p:sp>
        <p:nvSpPr>
          <p:cNvPr id="5" name="TextBox 4"/>
          <p:cNvSpPr txBox="1"/>
          <p:nvPr/>
        </p:nvSpPr>
        <p:spPr>
          <a:xfrm>
            <a:off x="4364090" y="-115910"/>
            <a:ext cx="3460720" cy="769441"/>
          </a:xfrm>
          <a:prstGeom prst="rect">
            <a:avLst/>
          </a:prstGeom>
          <a:noFill/>
        </p:spPr>
        <p:txBody>
          <a:bodyPr wrap="square" rtlCol="0">
            <a:spAutoFit/>
          </a:bodyPr>
          <a:lstStyle/>
          <a:p>
            <a:pPr algn="ctr"/>
            <a:r>
              <a:rPr lang="vi-VN" sz="4400" b="1" dirty="0" smtClean="0">
                <a:solidFill>
                  <a:srgbClr val="0070C0"/>
                </a:solidFill>
                <a:latin typeface="UTM Avo" panose="02040603050506020204" pitchFamily="18" charset="0"/>
              </a:rPr>
              <a:t>Luyện đọc</a:t>
            </a:r>
            <a:endParaRPr lang="en-US" sz="4400" b="1" dirty="0">
              <a:solidFill>
                <a:srgbClr val="0070C0"/>
              </a:solidFill>
              <a:latin typeface="UTM Avo" panose="02040603050506020204" pitchFamily="18" charset="0"/>
            </a:endParaRPr>
          </a:p>
        </p:txBody>
      </p:sp>
      <p:sp>
        <p:nvSpPr>
          <p:cNvPr id="6" name="TextBox 5"/>
          <p:cNvSpPr txBox="1"/>
          <p:nvPr/>
        </p:nvSpPr>
        <p:spPr>
          <a:xfrm>
            <a:off x="4527818" y="2105238"/>
            <a:ext cx="3296992" cy="2123658"/>
          </a:xfrm>
          <a:prstGeom prst="rect">
            <a:avLst/>
          </a:prstGeom>
          <a:noFill/>
        </p:spPr>
        <p:txBody>
          <a:bodyPr wrap="square" rtlCol="0">
            <a:spAutoFit/>
          </a:bodyPr>
          <a:lstStyle/>
          <a:p>
            <a:pPr>
              <a:lnSpc>
                <a:spcPct val="150000"/>
              </a:lnSpc>
            </a:pPr>
            <a:r>
              <a:rPr lang="vi-VN" sz="4400" dirty="0" smtClean="0">
                <a:latin typeface="UTM Avo" panose="02040603050506020204" pitchFamily="18" charset="0"/>
              </a:rPr>
              <a:t>ngân nga</a:t>
            </a:r>
          </a:p>
          <a:p>
            <a:pPr>
              <a:lnSpc>
                <a:spcPct val="150000"/>
              </a:lnSpc>
            </a:pPr>
            <a:r>
              <a:rPr lang="vi-VN" sz="4400" dirty="0" smtClean="0">
                <a:latin typeface="UTM Avo" panose="02040603050506020204" pitchFamily="18" charset="0"/>
              </a:rPr>
              <a:t>lướt</a:t>
            </a:r>
          </a:p>
        </p:txBody>
      </p:sp>
    </p:spTree>
    <p:extLst>
      <p:ext uri="{BB962C8B-B14F-4D97-AF65-F5344CB8AC3E}">
        <p14:creationId xmlns:p14="http://schemas.microsoft.com/office/powerpoint/2010/main" xmlns="" val="151918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42310" y="0"/>
            <a:ext cx="1042308" cy="1252440"/>
          </a:xfrm>
          <a:prstGeom prst="rect">
            <a:avLst/>
          </a:prstGeom>
        </p:spPr>
      </p:pic>
      <p:sp>
        <p:nvSpPr>
          <p:cNvPr id="6" name="Rounded Rectangle 5"/>
          <p:cNvSpPr/>
          <p:nvPr/>
        </p:nvSpPr>
        <p:spPr>
          <a:xfrm>
            <a:off x="3931920" y="522514"/>
            <a:ext cx="4519749" cy="613955"/>
          </a:xfrm>
          <a:prstGeom prst="roundRect">
            <a:avLst/>
          </a:prstGeom>
          <a:noFill/>
          <a:ln w="28575">
            <a:solidFill>
              <a:srgbClr val="24ADC3"/>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chemeClr val="accent5">
                    <a:lumMod val="75000"/>
                  </a:schemeClr>
                </a:solidFill>
                <a:latin typeface="UTM Avo" panose="02040603050506020204" pitchFamily="18" charset="0"/>
              </a:rPr>
              <a:t>Những ý nào đúng</a:t>
            </a:r>
            <a:endParaRPr lang="en-US" sz="3200" dirty="0">
              <a:solidFill>
                <a:schemeClr val="accent5">
                  <a:lumMod val="75000"/>
                </a:schemeClr>
              </a:solidFill>
              <a:latin typeface="UTM Avo" panose="02040603050506020204" pitchFamily="18" charset="0"/>
            </a:endParaRPr>
          </a:p>
        </p:txBody>
      </p:sp>
      <p:sp>
        <p:nvSpPr>
          <p:cNvPr id="2" name="Rounded Rectangle 1"/>
          <p:cNvSpPr/>
          <p:nvPr/>
        </p:nvSpPr>
        <p:spPr>
          <a:xfrm>
            <a:off x="1056068" y="2434107"/>
            <a:ext cx="2734185" cy="59242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latin typeface="UTM Avo" panose="02040603050506020204" pitchFamily="18" charset="0"/>
              </a:rPr>
              <a:t>Nàng tiên cá</a:t>
            </a:r>
            <a:endParaRPr lang="en-US" sz="2800" dirty="0">
              <a:solidFill>
                <a:schemeClr val="tx1"/>
              </a:solidFill>
              <a:latin typeface="UTM Avo" panose="02040603050506020204" pitchFamily="18" charset="0"/>
            </a:endParaRPr>
          </a:p>
        </p:txBody>
      </p:sp>
      <p:sp>
        <p:nvSpPr>
          <p:cNvPr id="10" name="Rounded Rectangle 9"/>
          <p:cNvSpPr/>
          <p:nvPr/>
        </p:nvSpPr>
        <p:spPr>
          <a:xfrm>
            <a:off x="1056068" y="3615774"/>
            <a:ext cx="2734185" cy="59242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latin typeface="UTM Avo" panose="02040603050506020204" pitchFamily="18" charset="0"/>
              </a:rPr>
              <a:t>Dân đi biển</a:t>
            </a:r>
            <a:endParaRPr lang="en-US" sz="2800" dirty="0">
              <a:solidFill>
                <a:schemeClr val="tx1"/>
              </a:solidFill>
              <a:latin typeface="UTM Avo" panose="02040603050506020204" pitchFamily="18" charset="0"/>
            </a:endParaRPr>
          </a:p>
        </p:txBody>
      </p:sp>
      <p:sp>
        <p:nvSpPr>
          <p:cNvPr id="11" name="Rounded Rectangle 10"/>
          <p:cNvSpPr/>
          <p:nvPr/>
        </p:nvSpPr>
        <p:spPr>
          <a:xfrm>
            <a:off x="5469474" y="2434107"/>
            <a:ext cx="6237421" cy="592428"/>
          </a:xfrm>
          <a:prstGeom prst="roundRect">
            <a:avLst/>
          </a:prstGeom>
          <a:solidFill>
            <a:srgbClr val="24AD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smtClean="0">
                <a:latin typeface="UTM Avo" panose="02040603050506020204" pitchFamily="18" charset="0"/>
              </a:rPr>
              <a:t>nghe hát, quên cả mệt, cả buồn.</a:t>
            </a:r>
            <a:endParaRPr lang="en-US" sz="2800" dirty="0">
              <a:latin typeface="UTM Avo" panose="02040603050506020204" pitchFamily="18" charset="0"/>
            </a:endParaRPr>
          </a:p>
        </p:txBody>
      </p:sp>
      <p:sp>
        <p:nvSpPr>
          <p:cNvPr id="12" name="Rounded Rectangle 11"/>
          <p:cNvSpPr/>
          <p:nvPr/>
        </p:nvSpPr>
        <p:spPr>
          <a:xfrm>
            <a:off x="5469474" y="3615774"/>
            <a:ext cx="6237421" cy="592428"/>
          </a:xfrm>
          <a:prstGeom prst="roundRect">
            <a:avLst/>
          </a:prstGeom>
          <a:solidFill>
            <a:srgbClr val="24AD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smtClean="0">
                <a:latin typeface="UTM Avo" panose="02040603050506020204" pitchFamily="18" charset="0"/>
              </a:rPr>
              <a:t>ngân nga hát.</a:t>
            </a:r>
            <a:endParaRPr lang="en-US" sz="2800" dirty="0">
              <a:latin typeface="UTM Avo" panose="02040603050506020204" pitchFamily="18" charset="0"/>
            </a:endParaRPr>
          </a:p>
        </p:txBody>
      </p:sp>
      <p:cxnSp>
        <p:nvCxnSpPr>
          <p:cNvPr id="7" name="Straight Connector 6"/>
          <p:cNvCxnSpPr>
            <a:stCxn id="2" idx="3"/>
            <a:endCxn id="12" idx="1"/>
          </p:cNvCxnSpPr>
          <p:nvPr/>
        </p:nvCxnSpPr>
        <p:spPr>
          <a:xfrm>
            <a:off x="3790253" y="2730321"/>
            <a:ext cx="1679221" cy="11816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1" idx="1"/>
          </p:cNvCxnSpPr>
          <p:nvPr/>
        </p:nvCxnSpPr>
        <p:spPr>
          <a:xfrm flipV="1">
            <a:off x="3790253" y="2730321"/>
            <a:ext cx="1679221" cy="11816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4807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036340" y="0"/>
            <a:ext cx="3853626" cy="1554564"/>
            <a:chOff x="4036340" y="35415"/>
            <a:chExt cx="3853626" cy="1554564"/>
          </a:xfrm>
        </p:grpSpPr>
        <p:sp>
          <p:nvSpPr>
            <p:cNvPr id="6" name="Rounded Rectangle 5"/>
            <p:cNvSpPr/>
            <p:nvPr/>
          </p:nvSpPr>
          <p:spPr>
            <a:xfrm>
              <a:off x="5172893" y="732439"/>
              <a:ext cx="2717073" cy="692329"/>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rgbClr val="002060"/>
                  </a:solidFill>
                  <a:latin typeface="UTM Avo" panose="02040603050506020204" pitchFamily="18" charset="0"/>
                </a:rPr>
                <a:t>Tập viết</a:t>
              </a:r>
              <a:endParaRPr lang="en-US" sz="4000" dirty="0">
                <a:solidFill>
                  <a:srgbClr val="002060"/>
                </a:solidFill>
                <a:latin typeface="UTM Avo" panose="02040603050506020204" pitchFamily="18" charset="0"/>
              </a:endParaRPr>
            </a:p>
          </p:txBody>
        </p:sp>
        <p:pic>
          <p:nvPicPr>
            <p:cNvPr id="7" name="Picture 6" descr="Phim Hoạt Hình Học Sinh Học Sinh Cậu Bé, Phim Hoạt Hình, Nhà, Suốt ..."/>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ackgroundRemoval t="7187" b="96250" l="9844" r="91719">
                          <a14:foregroundMark x1="42031" y1="53125" x2="71406" y2="82500"/>
                          <a14:foregroundMark x1="64219" y1="50469" x2="36094" y2="79219"/>
                          <a14:foregroundMark x1="46563" y1="49063" x2="57031" y2="49844"/>
                          <a14:foregroundMark x1="39375" y1="53125" x2="40000" y2="5765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4036340" y="35415"/>
              <a:ext cx="1554564" cy="1554564"/>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4" name="Picture 3"/>
          <p:cNvPicPr>
            <a:picLocks noChangeAspect="1"/>
          </p:cNvPicPr>
          <p:nvPr/>
        </p:nvPicPr>
        <p:blipFill rotWithShape="1">
          <a:blip r:embed="rId4"/>
          <a:srcRect l="22625" t="21961" r="20682" b="59629"/>
          <a:stretch/>
        </p:blipFill>
        <p:spPr>
          <a:xfrm>
            <a:off x="1444415" y="2348512"/>
            <a:ext cx="9382611" cy="1712901"/>
          </a:xfrm>
          <a:prstGeom prst="rect">
            <a:avLst/>
          </a:prstGeom>
        </p:spPr>
      </p:pic>
    </p:spTree>
    <p:extLst>
      <p:ext uri="{BB962C8B-B14F-4D97-AF65-F5344CB8AC3E}">
        <p14:creationId xmlns:p14="http://schemas.microsoft.com/office/powerpoint/2010/main" xmlns="" val="1123918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7574" y="1122680"/>
            <a:ext cx="12147127" cy="619760"/>
          </a:xfrm>
        </p:spPr>
        <p:txBody>
          <a:bodyPr>
            <a:normAutofit/>
          </a:bodyPr>
          <a:lstStyle/>
          <a:p>
            <a:r>
              <a:rPr lang="en-US" sz="3200">
                <a:latin typeface=".VnAvant" panose="020B7200000000000000" charset="0"/>
                <a:cs typeface=".VnAvant" panose="020B7200000000000000" charset="0"/>
              </a:rPr>
              <a:t>Thø   </a:t>
            </a:r>
            <a:r>
              <a:rPr lang="en-US" sz="3200" smtClean="0">
                <a:latin typeface=".VnAvant" panose="020B7200000000000000" charset="0"/>
                <a:cs typeface=".VnAvant" panose="020B7200000000000000" charset="0"/>
              </a:rPr>
              <a:t>ba ngµy </a:t>
            </a:r>
            <a:r>
              <a:rPr lang="en-US" sz="3200" smtClean="0">
                <a:latin typeface=".VnAvant" panose="020B7200000000000000" charset="0"/>
                <a:cs typeface=".VnAvant" panose="020B7200000000000000" charset="0"/>
              </a:rPr>
              <a:t>12   </a:t>
            </a:r>
            <a:r>
              <a:rPr lang="en-US" sz="3200">
                <a:latin typeface=".VnAvant" panose="020B7200000000000000" charset="0"/>
                <a:cs typeface=".VnAvant" panose="020B7200000000000000" charset="0"/>
              </a:rPr>
              <a:t>th¸ng </a:t>
            </a:r>
            <a:r>
              <a:rPr lang="en-US" sz="3200" smtClean="0">
                <a:latin typeface=".VnAvant" panose="020B7200000000000000" charset="0"/>
                <a:cs typeface=".VnAvant" panose="020B7200000000000000" charset="0"/>
              </a:rPr>
              <a:t>12  </a:t>
            </a:r>
            <a:r>
              <a:rPr lang="en-US" sz="3200">
                <a:latin typeface=".VnAvant" panose="020B7200000000000000" charset="0"/>
                <a:cs typeface=".VnAvant" panose="020B7200000000000000" charset="0"/>
              </a:rPr>
              <a:t>năm </a:t>
            </a:r>
            <a:r>
              <a:rPr lang="en-US" sz="3200" smtClean="0">
                <a:latin typeface=".VnAvant" panose="020B7200000000000000" charset="0"/>
                <a:cs typeface=".VnAvant" panose="020B7200000000000000" charset="0"/>
              </a:rPr>
              <a:t>2023</a:t>
            </a:r>
            <a:endParaRPr lang="en-US" sz="3200">
              <a:latin typeface=".VnAvant" panose="020B7200000000000000" charset="0"/>
              <a:cs typeface=".VnAvant" panose="020B7200000000000000" charset="0"/>
            </a:endParaRPr>
          </a:p>
        </p:txBody>
      </p:sp>
      <p:sp>
        <p:nvSpPr>
          <p:cNvPr id="5" name="Subtitle 4"/>
          <p:cNvSpPr>
            <a:spLocks noGrp="1"/>
          </p:cNvSpPr>
          <p:nvPr>
            <p:ph type="subTitle" idx="1"/>
          </p:nvPr>
        </p:nvSpPr>
        <p:spPr>
          <a:xfrm>
            <a:off x="57574" y="1800226"/>
            <a:ext cx="11995573" cy="3921125"/>
          </a:xfrm>
        </p:spPr>
        <p:txBody>
          <a:bodyPr/>
          <a:lstStyle/>
          <a:p>
            <a:r>
              <a:rPr lang="en-US" sz="4400">
                <a:solidFill>
                  <a:srgbClr val="FF0000"/>
                </a:solidFill>
                <a:latin typeface=".VnAvant" panose="020B7200000000000000" charset="0"/>
                <a:cs typeface=".VnAvant" panose="020B7200000000000000" charset="0"/>
              </a:rPr>
              <a:t>Tiếng Việt</a:t>
            </a:r>
          </a:p>
          <a:p>
            <a:r>
              <a:rPr lang="en-US" sz="4400">
                <a:solidFill>
                  <a:srgbClr val="FF0000"/>
                </a:solidFill>
                <a:latin typeface=".VnAvant" panose="020B7200000000000000" charset="0"/>
                <a:cs typeface=".VnAvant" panose="020B7200000000000000" charset="0"/>
              </a:rPr>
              <a:t>Bài </a:t>
            </a:r>
            <a:r>
              <a:rPr lang="en-US" sz="4400" smtClean="0">
                <a:solidFill>
                  <a:srgbClr val="FF0000"/>
                </a:solidFill>
                <a:latin typeface=".VnAvant" panose="020B7200000000000000" charset="0"/>
                <a:cs typeface=".VnAvant" panose="020B7200000000000000" charset="0"/>
              </a:rPr>
              <a:t>77: ang, ac</a:t>
            </a:r>
            <a:endParaRPr lang="en-US" sz="4400">
              <a:solidFill>
                <a:srgbClr val="FF0000"/>
              </a:solidFill>
              <a:latin typeface=".VnAvant" panose="020B7200000000000000" charset="0"/>
              <a:cs typeface=".VnAvant" panose="020B7200000000000000" charset="0"/>
            </a:endParaRPr>
          </a:p>
          <a:p>
            <a:endParaRPr lang="en-US" sz="4400">
              <a:solidFill>
                <a:srgbClr val="FF0000"/>
              </a:solidFill>
              <a:latin typeface=".VnAvant" panose="020B7200000000000000" charset="0"/>
              <a:cs typeface=".VnAvant" panose="020B7200000000000000" charset="0"/>
            </a:endParaRPr>
          </a:p>
        </p:txBody>
      </p:sp>
      <p:pic>
        <p:nvPicPr>
          <p:cNvPr id="3075" name="Picture 1" descr="unnamed"/>
          <p:cNvPicPr>
            <a:picLocks noGrp="1" noChangeAspect="1"/>
          </p:cNvPicPr>
          <p:nvPr>
            <p:ph sz="half" idx="4294967295"/>
          </p:nvPr>
        </p:nvPicPr>
        <p:blipFill>
          <a:blip r:embed="rId2"/>
          <a:stretch>
            <a:fillRect/>
          </a:stretch>
        </p:blipFill>
        <p:spPr>
          <a:xfrm>
            <a:off x="237174" y="40324"/>
            <a:ext cx="952500" cy="71437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7395" y="669481"/>
            <a:ext cx="6028508" cy="923330"/>
          </a:xfrm>
          <a:prstGeom prst="rect">
            <a:avLst/>
          </a:prstGeom>
          <a:noFill/>
        </p:spPr>
        <p:txBody>
          <a:bodyPr wrap="square" rtlCol="0">
            <a:spAutoFit/>
          </a:bodyPr>
          <a:lstStyle/>
          <a:p>
            <a:r>
              <a:rPr lang="vi-VN" sz="5400" b="1" dirty="0" smtClean="0">
                <a:solidFill>
                  <a:schemeClr val="accent5">
                    <a:lumMod val="75000"/>
                  </a:schemeClr>
                </a:solidFill>
                <a:latin typeface="HP001 4 hàng" panose="020B0603050302020204" pitchFamily="34" charset="0"/>
              </a:rPr>
              <a:t>Bài 77:</a:t>
            </a:r>
            <a:r>
              <a:rPr lang="vi-VN" sz="5400" b="1" dirty="0" smtClean="0">
                <a:solidFill>
                  <a:srgbClr val="FF0000"/>
                </a:solidFill>
                <a:latin typeface="UTM Avo" panose="02040603050506020204" pitchFamily="18" charset="0"/>
              </a:rPr>
              <a:t> ang - ac</a:t>
            </a:r>
            <a:endParaRPr lang="en-US" sz="5400" b="1" dirty="0">
              <a:solidFill>
                <a:srgbClr val="FF0000"/>
              </a:solidFill>
              <a:latin typeface="UTM Avo" panose="02040603050506020204" pitchFamily="18" charset="0"/>
            </a:endParaRPr>
          </a:p>
        </p:txBody>
      </p:sp>
      <p:sp>
        <p:nvSpPr>
          <p:cNvPr id="4" name="Oval 3"/>
          <p:cNvSpPr/>
          <p:nvPr/>
        </p:nvSpPr>
        <p:spPr>
          <a:xfrm>
            <a:off x="6965323" y="2450957"/>
            <a:ext cx="3427928" cy="3112716"/>
          </a:xfrm>
          <a:prstGeom prst="ellipse">
            <a:avLst/>
          </a:prstGeom>
          <a:solidFill>
            <a:srgbClr val="FFCCCC"/>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600" dirty="0" smtClean="0">
                <a:solidFill>
                  <a:srgbClr val="002060"/>
                </a:solidFill>
                <a:latin typeface="UTM Avo" panose="02040603050506020204" pitchFamily="18" charset="0"/>
              </a:rPr>
              <a:t>ac</a:t>
            </a:r>
            <a:endParaRPr lang="en-US" sz="9600" dirty="0">
              <a:solidFill>
                <a:srgbClr val="002060"/>
              </a:solidFill>
              <a:latin typeface="UTM Avo" panose="02040603050506020204" pitchFamily="18" charset="0"/>
            </a:endParaRPr>
          </a:p>
        </p:txBody>
      </p:sp>
      <p:sp>
        <p:nvSpPr>
          <p:cNvPr id="5" name="Oval 4"/>
          <p:cNvSpPr/>
          <p:nvPr/>
        </p:nvSpPr>
        <p:spPr>
          <a:xfrm>
            <a:off x="1644202" y="2450957"/>
            <a:ext cx="3764924" cy="3099837"/>
          </a:xfrm>
          <a:prstGeom prst="ellipse">
            <a:avLst/>
          </a:prstGeom>
          <a:solidFill>
            <a:srgbClr val="FFCCCC"/>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600" dirty="0" smtClean="0">
                <a:solidFill>
                  <a:srgbClr val="002060"/>
                </a:solidFill>
                <a:latin typeface="UTM Avo" panose="02040603050506020204" pitchFamily="18" charset="0"/>
              </a:rPr>
              <a:t>ang</a:t>
            </a:r>
            <a:endParaRPr lang="en-US" sz="9600" dirty="0">
              <a:solidFill>
                <a:srgbClr val="002060"/>
              </a:solidFill>
              <a:latin typeface="UTM Avo" panose="02040603050506020204" pitchFamily="18" charset="0"/>
            </a:endParaRPr>
          </a:p>
        </p:txBody>
      </p:sp>
    </p:spTree>
    <p:extLst>
      <p:ext uri="{BB962C8B-B14F-4D97-AF65-F5344CB8AC3E}">
        <p14:creationId xmlns:p14="http://schemas.microsoft.com/office/powerpoint/2010/main" xmlns="" val="109534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403320" y="1414297"/>
            <a:ext cx="1692833" cy="1015663"/>
          </a:xfrm>
          <a:prstGeom prst="rect">
            <a:avLst/>
          </a:prstGeom>
          <a:noFill/>
        </p:spPr>
        <p:txBody>
          <a:bodyPr wrap="square" rtlCol="0">
            <a:spAutoFit/>
          </a:bodyPr>
          <a:lstStyle/>
          <a:p>
            <a:r>
              <a:rPr lang="vi-VN" sz="6000" b="1" dirty="0" smtClean="0">
                <a:solidFill>
                  <a:srgbClr val="FF0000"/>
                </a:solidFill>
                <a:latin typeface="UTM Avo" panose="02040603050506020204" pitchFamily="18" charset="0"/>
              </a:rPr>
              <a:t>ac</a:t>
            </a:r>
            <a:endParaRPr lang="en-US" sz="6000" b="1" dirty="0">
              <a:solidFill>
                <a:srgbClr val="FF0000"/>
              </a:solidFill>
              <a:latin typeface="UTM Avo" panose="02040603050506020204" pitchFamily="18" charset="0"/>
            </a:endParaRPr>
          </a:p>
        </p:txBody>
      </p:sp>
      <p:grpSp>
        <p:nvGrpSpPr>
          <p:cNvPr id="9" name="Group 8"/>
          <p:cNvGrpSpPr/>
          <p:nvPr/>
        </p:nvGrpSpPr>
        <p:grpSpPr>
          <a:xfrm>
            <a:off x="7595474" y="2525416"/>
            <a:ext cx="3193038" cy="2250830"/>
            <a:chOff x="3810000" y="1447800"/>
            <a:chExt cx="2209800" cy="1524000"/>
          </a:xfrm>
        </p:grpSpPr>
        <p:sp>
          <p:nvSpPr>
            <p:cNvPr id="10" name="Rectangle 9"/>
            <p:cNvSpPr/>
            <p:nvPr/>
          </p:nvSpPr>
          <p:spPr>
            <a:xfrm>
              <a:off x="3810000" y="1447800"/>
              <a:ext cx="2209800" cy="8382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6000" dirty="0" smtClean="0">
                  <a:solidFill>
                    <a:prstClr val="black"/>
                  </a:solidFill>
                  <a:latin typeface="UTM Avo" panose="02040603050506020204" pitchFamily="18" charset="0"/>
                </a:rPr>
                <a:t>ac</a:t>
              </a:r>
              <a:endParaRPr lang="en-US" sz="6000" dirty="0">
                <a:solidFill>
                  <a:prstClr val="black"/>
                </a:solidFill>
                <a:latin typeface="UTM Avo" panose="02040603050506020204" pitchFamily="18" charset="0"/>
              </a:endParaRPr>
            </a:p>
          </p:txBody>
        </p:sp>
        <p:sp>
          <p:nvSpPr>
            <p:cNvPr id="11" name="Rectangle 10"/>
            <p:cNvSpPr/>
            <p:nvPr/>
          </p:nvSpPr>
          <p:spPr>
            <a:xfrm>
              <a:off x="3810000" y="2286000"/>
              <a:ext cx="1104900" cy="685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6000" b="1" dirty="0" smtClean="0">
                  <a:solidFill>
                    <a:schemeClr val="tx1"/>
                  </a:solidFill>
                  <a:latin typeface="UTM Avo" panose="02040603050506020204" pitchFamily="18" charset="0"/>
                </a:rPr>
                <a:t>a</a:t>
              </a:r>
              <a:endParaRPr lang="en-US" sz="6000" b="1" dirty="0">
                <a:solidFill>
                  <a:schemeClr val="tx1"/>
                </a:solidFill>
                <a:latin typeface="UTM Avo" panose="02040603050506020204" pitchFamily="18" charset="0"/>
              </a:endParaRPr>
            </a:p>
          </p:txBody>
        </p:sp>
        <p:sp>
          <p:nvSpPr>
            <p:cNvPr id="12" name="Rectangle 11"/>
            <p:cNvSpPr/>
            <p:nvPr/>
          </p:nvSpPr>
          <p:spPr>
            <a:xfrm>
              <a:off x="4914900" y="2286000"/>
              <a:ext cx="1104900" cy="685800"/>
            </a:xfrm>
            <a:prstGeom prst="rect">
              <a:avLst/>
            </a:prstGeom>
            <a:solidFill>
              <a:srgbClr val="E9A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6000" b="1" dirty="0" smtClean="0">
                  <a:solidFill>
                    <a:schemeClr val="tx1"/>
                  </a:solidFill>
                  <a:latin typeface="UTM Avo" panose="02040603050506020204" pitchFamily="18" charset="0"/>
                </a:rPr>
                <a:t>c</a:t>
              </a:r>
              <a:endParaRPr lang="en-US" sz="6000" b="1" dirty="0">
                <a:solidFill>
                  <a:schemeClr val="tx1"/>
                </a:solidFill>
                <a:latin typeface="UTM Avo" panose="02040603050506020204" pitchFamily="18" charset="0"/>
              </a:endParaRPr>
            </a:p>
          </p:txBody>
        </p:sp>
      </p:grpSp>
      <p:sp>
        <p:nvSpPr>
          <p:cNvPr id="13" name="TextBox 12"/>
          <p:cNvSpPr txBox="1"/>
          <p:nvPr/>
        </p:nvSpPr>
        <p:spPr>
          <a:xfrm>
            <a:off x="6812925" y="4998540"/>
            <a:ext cx="5283792" cy="923330"/>
          </a:xfrm>
          <a:prstGeom prst="rect">
            <a:avLst/>
          </a:prstGeom>
          <a:noFill/>
        </p:spPr>
        <p:txBody>
          <a:bodyPr wrap="square" rtlCol="0">
            <a:spAutoFit/>
          </a:bodyPr>
          <a:lstStyle/>
          <a:p>
            <a:pPr algn="ctr"/>
            <a:r>
              <a:rPr lang="vi-VN" sz="5400" dirty="0" smtClean="0">
                <a:latin typeface="UTM Avo" panose="02040603050506020204" pitchFamily="18" charset="0"/>
              </a:rPr>
              <a:t>(a - cờ - ac)</a:t>
            </a:r>
            <a:endParaRPr lang="en-US" sz="5400" dirty="0">
              <a:latin typeface="UTM Avo" panose="02040603050506020204" pitchFamily="18" charset="0"/>
            </a:endParaRPr>
          </a:p>
        </p:txBody>
      </p:sp>
      <p:sp>
        <p:nvSpPr>
          <p:cNvPr id="15" name="TextBox 14"/>
          <p:cNvSpPr txBox="1"/>
          <p:nvPr/>
        </p:nvSpPr>
        <p:spPr>
          <a:xfrm>
            <a:off x="2393191" y="1414297"/>
            <a:ext cx="1869716" cy="1015663"/>
          </a:xfrm>
          <a:prstGeom prst="rect">
            <a:avLst/>
          </a:prstGeom>
          <a:noFill/>
        </p:spPr>
        <p:txBody>
          <a:bodyPr wrap="square" rtlCol="0">
            <a:spAutoFit/>
          </a:bodyPr>
          <a:lstStyle/>
          <a:p>
            <a:r>
              <a:rPr lang="vi-VN" sz="6000" b="1" dirty="0" smtClean="0">
                <a:solidFill>
                  <a:srgbClr val="FF0000"/>
                </a:solidFill>
                <a:latin typeface="UTM Avo" panose="02040603050506020204" pitchFamily="18" charset="0"/>
              </a:rPr>
              <a:t>ang</a:t>
            </a:r>
            <a:endParaRPr lang="en-US" sz="6000" b="1" dirty="0">
              <a:solidFill>
                <a:srgbClr val="FF0000"/>
              </a:solidFill>
              <a:latin typeface="UTM Avo" panose="02040603050506020204" pitchFamily="18" charset="0"/>
            </a:endParaRPr>
          </a:p>
        </p:txBody>
      </p:sp>
      <p:grpSp>
        <p:nvGrpSpPr>
          <p:cNvPr id="16" name="Group 15"/>
          <p:cNvGrpSpPr/>
          <p:nvPr/>
        </p:nvGrpSpPr>
        <p:grpSpPr>
          <a:xfrm>
            <a:off x="1643089" y="2525416"/>
            <a:ext cx="3193038" cy="2250830"/>
            <a:chOff x="3810000" y="1447800"/>
            <a:chExt cx="2209800" cy="1524000"/>
          </a:xfrm>
        </p:grpSpPr>
        <p:sp>
          <p:nvSpPr>
            <p:cNvPr id="17" name="Rectangle 16"/>
            <p:cNvSpPr/>
            <p:nvPr/>
          </p:nvSpPr>
          <p:spPr>
            <a:xfrm>
              <a:off x="3810000" y="1447800"/>
              <a:ext cx="2209800" cy="8382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6000" dirty="0" smtClean="0">
                  <a:solidFill>
                    <a:prstClr val="black"/>
                  </a:solidFill>
                  <a:latin typeface="UTM Avo" panose="02040603050506020204" pitchFamily="18" charset="0"/>
                </a:rPr>
                <a:t>ang</a:t>
              </a:r>
              <a:endParaRPr lang="en-US" sz="6000" dirty="0">
                <a:solidFill>
                  <a:prstClr val="black"/>
                </a:solidFill>
                <a:latin typeface="UTM Avo" panose="02040603050506020204" pitchFamily="18" charset="0"/>
              </a:endParaRPr>
            </a:p>
          </p:txBody>
        </p:sp>
        <p:sp>
          <p:nvSpPr>
            <p:cNvPr id="18" name="Rectangle 17"/>
            <p:cNvSpPr/>
            <p:nvPr/>
          </p:nvSpPr>
          <p:spPr>
            <a:xfrm>
              <a:off x="3810000" y="2286000"/>
              <a:ext cx="1104900" cy="685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6000" b="1" dirty="0" smtClean="0">
                  <a:solidFill>
                    <a:schemeClr val="tx1"/>
                  </a:solidFill>
                  <a:latin typeface="UTM Avo" panose="02040603050506020204" pitchFamily="18" charset="0"/>
                </a:rPr>
                <a:t>a</a:t>
              </a:r>
              <a:endParaRPr lang="en-US" sz="6000" b="1" dirty="0">
                <a:solidFill>
                  <a:schemeClr val="tx1"/>
                </a:solidFill>
                <a:latin typeface="UTM Avo" panose="02040603050506020204" pitchFamily="18" charset="0"/>
              </a:endParaRPr>
            </a:p>
          </p:txBody>
        </p:sp>
        <p:sp>
          <p:nvSpPr>
            <p:cNvPr id="19" name="Rectangle 18"/>
            <p:cNvSpPr/>
            <p:nvPr/>
          </p:nvSpPr>
          <p:spPr>
            <a:xfrm>
              <a:off x="4914900" y="2286000"/>
              <a:ext cx="1104900" cy="685800"/>
            </a:xfrm>
            <a:prstGeom prst="rect">
              <a:avLst/>
            </a:prstGeom>
            <a:solidFill>
              <a:srgbClr val="E9A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6000" b="1" dirty="0" smtClean="0">
                  <a:solidFill>
                    <a:schemeClr val="tx1"/>
                  </a:solidFill>
                  <a:latin typeface="UTM Avo" panose="02040603050506020204" pitchFamily="18" charset="0"/>
                </a:rPr>
                <a:t>ng</a:t>
              </a:r>
              <a:endParaRPr lang="en-US" sz="6000" b="1" dirty="0">
                <a:solidFill>
                  <a:schemeClr val="tx1"/>
                </a:solidFill>
                <a:latin typeface="UTM Avo" panose="02040603050506020204" pitchFamily="18" charset="0"/>
              </a:endParaRPr>
            </a:p>
          </p:txBody>
        </p:sp>
      </p:grpSp>
      <p:sp>
        <p:nvSpPr>
          <p:cNvPr id="20" name="TextBox 19"/>
          <p:cNvSpPr txBox="1"/>
          <p:nvPr/>
        </p:nvSpPr>
        <p:spPr>
          <a:xfrm>
            <a:off x="420668" y="4998540"/>
            <a:ext cx="5637875" cy="923330"/>
          </a:xfrm>
          <a:prstGeom prst="rect">
            <a:avLst/>
          </a:prstGeom>
          <a:noFill/>
        </p:spPr>
        <p:txBody>
          <a:bodyPr wrap="square" rtlCol="0">
            <a:spAutoFit/>
          </a:bodyPr>
          <a:lstStyle/>
          <a:p>
            <a:pPr algn="ctr"/>
            <a:r>
              <a:rPr lang="vi-VN" sz="5400" dirty="0" smtClean="0">
                <a:latin typeface="UTM Avo" panose="02040603050506020204" pitchFamily="18" charset="0"/>
              </a:rPr>
              <a:t>(</a:t>
            </a:r>
            <a:r>
              <a:rPr lang="vi-VN" sz="5400" dirty="0">
                <a:latin typeface="UTM Avo" panose="02040603050506020204" pitchFamily="18" charset="0"/>
              </a:rPr>
              <a:t>a</a:t>
            </a:r>
            <a:r>
              <a:rPr lang="vi-VN" sz="5400" dirty="0" smtClean="0">
                <a:latin typeface="UTM Avo" panose="02040603050506020204" pitchFamily="18" charset="0"/>
              </a:rPr>
              <a:t> - ngờ - ang)</a:t>
            </a:r>
            <a:endParaRPr lang="en-US" sz="5400" dirty="0">
              <a:latin typeface="UTM Avo" panose="02040603050506020204" pitchFamily="18" charset="0"/>
            </a:endParaRPr>
          </a:p>
        </p:txBody>
      </p:sp>
      <p:sp>
        <p:nvSpPr>
          <p:cNvPr id="21" name="TextBox 20"/>
          <p:cNvSpPr txBox="1"/>
          <p:nvPr/>
        </p:nvSpPr>
        <p:spPr>
          <a:xfrm>
            <a:off x="3163485" y="379821"/>
            <a:ext cx="6028508" cy="923330"/>
          </a:xfrm>
          <a:prstGeom prst="rect">
            <a:avLst/>
          </a:prstGeom>
          <a:noFill/>
        </p:spPr>
        <p:txBody>
          <a:bodyPr wrap="square" rtlCol="0">
            <a:spAutoFit/>
          </a:bodyPr>
          <a:lstStyle/>
          <a:p>
            <a:r>
              <a:rPr lang="vi-VN" sz="5400" b="1" dirty="0" smtClean="0">
                <a:solidFill>
                  <a:schemeClr val="accent5">
                    <a:lumMod val="75000"/>
                  </a:schemeClr>
                </a:solidFill>
                <a:latin typeface="HP001 4 hàng" panose="020B0603050302020204" pitchFamily="34" charset="0"/>
              </a:rPr>
              <a:t>Bài 77:</a:t>
            </a:r>
            <a:r>
              <a:rPr lang="vi-VN" sz="5400" b="1" dirty="0" smtClean="0">
                <a:solidFill>
                  <a:srgbClr val="FF0000"/>
                </a:solidFill>
                <a:latin typeface="UTM Avo" panose="02040603050506020204" pitchFamily="18" charset="0"/>
              </a:rPr>
              <a:t> ang - ac</a:t>
            </a:r>
            <a:endParaRPr lang="en-US" sz="54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xmlns="" val="344386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5"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19092" y="4804856"/>
            <a:ext cx="2481770" cy="923330"/>
          </a:xfrm>
          <a:prstGeom prst="rect">
            <a:avLst/>
          </a:prstGeom>
          <a:noFill/>
        </p:spPr>
        <p:txBody>
          <a:bodyPr wrap="none" rtlCol="0">
            <a:spAutoFit/>
          </a:bodyPr>
          <a:lstStyle/>
          <a:p>
            <a:r>
              <a:rPr lang="vi-VN" sz="5400" b="1" dirty="0" smtClean="0">
                <a:latin typeface="UTM Avo" panose="02040603050506020204" pitchFamily="18" charset="0"/>
              </a:rPr>
              <a:t> thang</a:t>
            </a:r>
            <a:endParaRPr lang="en-US" sz="5400" b="1" dirty="0">
              <a:latin typeface="UTM Avo" panose="02040603050506020204" pitchFamily="18" charset="0"/>
            </a:endParaRPr>
          </a:p>
        </p:txBody>
      </p:sp>
      <p:sp>
        <p:nvSpPr>
          <p:cNvPr id="7" name="Rectangle 6"/>
          <p:cNvSpPr/>
          <p:nvPr/>
        </p:nvSpPr>
        <p:spPr>
          <a:xfrm>
            <a:off x="3199086" y="4802952"/>
            <a:ext cx="1588897" cy="923330"/>
          </a:xfrm>
          <a:prstGeom prst="rect">
            <a:avLst/>
          </a:prstGeom>
        </p:spPr>
        <p:txBody>
          <a:bodyPr wrap="none">
            <a:spAutoFit/>
          </a:bodyPr>
          <a:lstStyle/>
          <a:p>
            <a:pPr lvl="0"/>
            <a:r>
              <a:rPr lang="vi-VN" sz="5400" b="1" dirty="0" smtClean="0">
                <a:solidFill>
                  <a:srgbClr val="FF0000"/>
                </a:solidFill>
                <a:latin typeface="UTM Avo" panose="02040603050506020204" pitchFamily="18" charset="0"/>
              </a:rPr>
              <a:t>ang</a:t>
            </a:r>
            <a:endParaRPr lang="en-US" sz="5400" b="1" dirty="0">
              <a:solidFill>
                <a:srgbClr val="FF0000"/>
              </a:solidFill>
              <a:latin typeface="UTM Avo" panose="02040603050506020204" pitchFamily="18" charset="0"/>
            </a:endParaRPr>
          </a:p>
        </p:txBody>
      </p:sp>
      <p:grpSp>
        <p:nvGrpSpPr>
          <p:cNvPr id="9" name="Group 8"/>
          <p:cNvGrpSpPr/>
          <p:nvPr/>
        </p:nvGrpSpPr>
        <p:grpSpPr>
          <a:xfrm>
            <a:off x="6838681" y="2033898"/>
            <a:ext cx="3986017" cy="2250830"/>
            <a:chOff x="3809999" y="1447800"/>
            <a:chExt cx="2209801" cy="1524000"/>
          </a:xfrm>
        </p:grpSpPr>
        <p:sp>
          <p:nvSpPr>
            <p:cNvPr id="10" name="Rectangle 9"/>
            <p:cNvSpPr/>
            <p:nvPr/>
          </p:nvSpPr>
          <p:spPr>
            <a:xfrm>
              <a:off x="3810000" y="1447800"/>
              <a:ext cx="2209800" cy="8382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5400" dirty="0" smtClean="0">
                  <a:solidFill>
                    <a:prstClr val="black"/>
                  </a:solidFill>
                  <a:latin typeface="UTM Avo" panose="02040603050506020204" pitchFamily="18" charset="0"/>
                </a:rPr>
                <a:t>thang</a:t>
              </a:r>
              <a:endParaRPr lang="en-US" sz="5400" dirty="0">
                <a:solidFill>
                  <a:prstClr val="black"/>
                </a:solidFill>
                <a:latin typeface="UTM Avo" panose="02040603050506020204" pitchFamily="18" charset="0"/>
              </a:endParaRPr>
            </a:p>
          </p:txBody>
        </p:sp>
        <p:sp>
          <p:nvSpPr>
            <p:cNvPr id="11" name="Rectangle 10"/>
            <p:cNvSpPr/>
            <p:nvPr/>
          </p:nvSpPr>
          <p:spPr>
            <a:xfrm>
              <a:off x="3809999" y="2286000"/>
              <a:ext cx="1313741" cy="685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5400" b="1" dirty="0" smtClean="0">
                  <a:solidFill>
                    <a:schemeClr val="tx1"/>
                  </a:solidFill>
                  <a:latin typeface="UTM Avo" panose="02040603050506020204" pitchFamily="18" charset="0"/>
                </a:rPr>
                <a:t>th</a:t>
              </a:r>
              <a:endParaRPr lang="en-US" sz="5400" b="1" dirty="0">
                <a:solidFill>
                  <a:srgbClr val="FF0000"/>
                </a:solidFill>
                <a:latin typeface="UTM Avo" panose="02040603050506020204" pitchFamily="18" charset="0"/>
              </a:endParaRPr>
            </a:p>
          </p:txBody>
        </p:sp>
        <p:sp>
          <p:nvSpPr>
            <p:cNvPr id="12" name="Rectangle 11"/>
            <p:cNvSpPr/>
            <p:nvPr/>
          </p:nvSpPr>
          <p:spPr>
            <a:xfrm>
              <a:off x="4895263" y="2286000"/>
              <a:ext cx="1110257" cy="685800"/>
            </a:xfrm>
            <a:prstGeom prst="rect">
              <a:avLst/>
            </a:prstGeom>
            <a:solidFill>
              <a:srgbClr val="E9A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5400" b="1" dirty="0" smtClean="0">
                  <a:solidFill>
                    <a:srgbClr val="FF0000"/>
                  </a:solidFill>
                  <a:latin typeface="UTM Avo" panose="02040603050506020204" pitchFamily="18" charset="0"/>
                </a:rPr>
                <a:t>ang</a:t>
              </a:r>
              <a:endParaRPr lang="en-US" sz="5400" b="1" dirty="0">
                <a:solidFill>
                  <a:srgbClr val="FF0000"/>
                </a:solidFill>
                <a:latin typeface="UTM Avo" panose="02040603050506020204" pitchFamily="18" charset="0"/>
              </a:endParaRPr>
            </a:p>
          </p:txBody>
        </p:sp>
      </p:grpSp>
      <p:sp>
        <p:nvSpPr>
          <p:cNvPr id="13" name="TextBox 12"/>
          <p:cNvSpPr txBox="1"/>
          <p:nvPr/>
        </p:nvSpPr>
        <p:spPr>
          <a:xfrm>
            <a:off x="6333747" y="4879896"/>
            <a:ext cx="5387385" cy="769441"/>
          </a:xfrm>
          <a:prstGeom prst="rect">
            <a:avLst/>
          </a:prstGeom>
          <a:noFill/>
        </p:spPr>
        <p:txBody>
          <a:bodyPr wrap="square" rtlCol="0">
            <a:spAutoFit/>
          </a:bodyPr>
          <a:lstStyle/>
          <a:p>
            <a:r>
              <a:rPr lang="vi-VN" sz="4400" dirty="0" smtClean="0">
                <a:latin typeface="UTM Avo" panose="02040603050506020204" pitchFamily="18" charset="0"/>
              </a:rPr>
              <a:t>(thờ - ang </a:t>
            </a:r>
            <a:r>
              <a:rPr lang="vi-VN" sz="4400" dirty="0">
                <a:latin typeface="UTM Avo" panose="02040603050506020204" pitchFamily="18" charset="0"/>
              </a:rPr>
              <a:t>-</a:t>
            </a:r>
            <a:r>
              <a:rPr lang="vi-VN" sz="4400" dirty="0" smtClean="0">
                <a:latin typeface="UTM Avo" panose="02040603050506020204" pitchFamily="18" charset="0"/>
              </a:rPr>
              <a:t> thang)</a:t>
            </a:r>
            <a:endParaRPr lang="en-US" sz="4400" dirty="0">
              <a:latin typeface="UTM Avo" panose="02040603050506020204" pitchFamily="18" charset="0"/>
            </a:endParaRPr>
          </a:p>
        </p:txBody>
      </p:sp>
      <p:grpSp>
        <p:nvGrpSpPr>
          <p:cNvPr id="4" name="Group 3"/>
          <p:cNvGrpSpPr/>
          <p:nvPr/>
        </p:nvGrpSpPr>
        <p:grpSpPr>
          <a:xfrm>
            <a:off x="7854812" y="882374"/>
            <a:ext cx="2345256" cy="927009"/>
            <a:chOff x="8198752" y="1300520"/>
            <a:chExt cx="2964742" cy="927009"/>
          </a:xfrm>
        </p:grpSpPr>
        <p:sp>
          <p:nvSpPr>
            <p:cNvPr id="8" name="TextBox 7"/>
            <p:cNvSpPr txBox="1"/>
            <p:nvPr/>
          </p:nvSpPr>
          <p:spPr>
            <a:xfrm>
              <a:off x="8198752" y="1300520"/>
              <a:ext cx="2964742" cy="923330"/>
            </a:xfrm>
            <a:prstGeom prst="rect">
              <a:avLst/>
            </a:prstGeom>
            <a:noFill/>
          </p:spPr>
          <p:txBody>
            <a:bodyPr wrap="square" rtlCol="0">
              <a:spAutoFit/>
            </a:bodyPr>
            <a:lstStyle/>
            <a:p>
              <a:r>
                <a:rPr lang="vi-VN" sz="5400" b="1" dirty="0" smtClean="0">
                  <a:latin typeface="UTM Avo" panose="02040603050506020204" pitchFamily="18" charset="0"/>
                </a:rPr>
                <a:t>thang</a:t>
              </a:r>
              <a:endParaRPr lang="en-US" sz="5400" b="1" dirty="0">
                <a:solidFill>
                  <a:srgbClr val="FF0000"/>
                </a:solidFill>
                <a:latin typeface="UTM Avo" panose="02040603050506020204" pitchFamily="18" charset="0"/>
              </a:endParaRPr>
            </a:p>
          </p:txBody>
        </p:sp>
        <p:sp>
          <p:nvSpPr>
            <p:cNvPr id="16" name="Rectangle 15"/>
            <p:cNvSpPr/>
            <p:nvPr/>
          </p:nvSpPr>
          <p:spPr>
            <a:xfrm>
              <a:off x="9063910" y="1304199"/>
              <a:ext cx="1588897" cy="923330"/>
            </a:xfrm>
            <a:prstGeom prst="rect">
              <a:avLst/>
            </a:prstGeom>
          </p:spPr>
          <p:txBody>
            <a:bodyPr wrap="none">
              <a:spAutoFit/>
            </a:bodyPr>
            <a:lstStyle/>
            <a:p>
              <a:pPr lvl="0"/>
              <a:r>
                <a:rPr lang="vi-VN" sz="5400" b="1" dirty="0" smtClean="0">
                  <a:solidFill>
                    <a:srgbClr val="FF0000"/>
                  </a:solidFill>
                  <a:latin typeface="UTM Avo" panose="02040603050506020204" pitchFamily="18" charset="0"/>
                </a:rPr>
                <a:t>ang</a:t>
              </a:r>
              <a:endParaRPr lang="en-US" sz="5400" b="1" dirty="0">
                <a:solidFill>
                  <a:srgbClr val="FF0000"/>
                </a:solidFill>
                <a:latin typeface="UTM Avo" panose="02040603050506020204" pitchFamily="18" charset="0"/>
              </a:endParaRPr>
            </a:p>
          </p:txBody>
        </p:sp>
      </p:grpSp>
      <p:pic>
        <p:nvPicPr>
          <p:cNvPr id="2050" name="Picture 2" descr="Thang nhôm chữ A Hàn Quốc Poongsan PS-5004 | Thang Nhôm Chữ A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96806" y="701204"/>
            <a:ext cx="3989204" cy="41786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109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281045" y="4861717"/>
            <a:ext cx="1382110" cy="830997"/>
          </a:xfrm>
          <a:prstGeom prst="rect">
            <a:avLst/>
          </a:prstGeom>
          <a:noFill/>
        </p:spPr>
        <p:txBody>
          <a:bodyPr wrap="none" rtlCol="0">
            <a:spAutoFit/>
          </a:bodyPr>
          <a:lstStyle/>
          <a:p>
            <a:r>
              <a:rPr lang="vi-VN" sz="4800" b="1" dirty="0" smtClean="0">
                <a:latin typeface="UTM Avo" panose="02040603050506020204" pitchFamily="18" charset="0"/>
              </a:rPr>
              <a:t>vạc</a:t>
            </a:r>
            <a:endParaRPr lang="en-US" sz="4800" b="1" dirty="0">
              <a:latin typeface="UTM Avo" panose="02040603050506020204" pitchFamily="18" charset="0"/>
            </a:endParaRPr>
          </a:p>
        </p:txBody>
      </p:sp>
      <p:sp>
        <p:nvSpPr>
          <p:cNvPr id="17" name="Rectangle 16"/>
          <p:cNvSpPr/>
          <p:nvPr/>
        </p:nvSpPr>
        <p:spPr>
          <a:xfrm>
            <a:off x="2640227" y="4861719"/>
            <a:ext cx="1018227" cy="830997"/>
          </a:xfrm>
          <a:prstGeom prst="rect">
            <a:avLst/>
          </a:prstGeom>
        </p:spPr>
        <p:txBody>
          <a:bodyPr wrap="none">
            <a:spAutoFit/>
          </a:bodyPr>
          <a:lstStyle/>
          <a:p>
            <a:pPr lvl="0"/>
            <a:r>
              <a:rPr lang="vi-VN" sz="4800" b="1" dirty="0" smtClean="0">
                <a:solidFill>
                  <a:srgbClr val="FF0000"/>
                </a:solidFill>
                <a:latin typeface="UTM Avo" panose="02040603050506020204" pitchFamily="18" charset="0"/>
              </a:rPr>
              <a:t>ac</a:t>
            </a:r>
            <a:endParaRPr lang="en-US" sz="4800" b="1" dirty="0">
              <a:solidFill>
                <a:srgbClr val="FF0000"/>
              </a:solidFill>
              <a:latin typeface="UTM Avo" panose="02040603050506020204" pitchFamily="18" charset="0"/>
            </a:endParaRPr>
          </a:p>
        </p:txBody>
      </p:sp>
      <p:grpSp>
        <p:nvGrpSpPr>
          <p:cNvPr id="2" name="Group 1"/>
          <p:cNvGrpSpPr/>
          <p:nvPr/>
        </p:nvGrpSpPr>
        <p:grpSpPr>
          <a:xfrm>
            <a:off x="7649056" y="1287936"/>
            <a:ext cx="1391427" cy="830998"/>
            <a:chOff x="7814875" y="1234959"/>
            <a:chExt cx="2321902" cy="830998"/>
          </a:xfrm>
        </p:grpSpPr>
        <p:sp>
          <p:nvSpPr>
            <p:cNvPr id="8" name="TextBox 7"/>
            <p:cNvSpPr txBox="1"/>
            <p:nvPr/>
          </p:nvSpPr>
          <p:spPr>
            <a:xfrm>
              <a:off x="7814875" y="1234960"/>
              <a:ext cx="2321902" cy="830997"/>
            </a:xfrm>
            <a:prstGeom prst="rect">
              <a:avLst/>
            </a:prstGeom>
            <a:noFill/>
          </p:spPr>
          <p:txBody>
            <a:bodyPr wrap="square" rtlCol="0">
              <a:spAutoFit/>
            </a:bodyPr>
            <a:lstStyle/>
            <a:p>
              <a:r>
                <a:rPr lang="vi-VN" sz="4800" b="1" dirty="0" smtClean="0">
                  <a:latin typeface="UTM Avo" panose="02040603050506020204" pitchFamily="18" charset="0"/>
                </a:rPr>
                <a:t>vạc</a:t>
              </a:r>
              <a:endParaRPr lang="en-US" sz="4800" b="1" dirty="0">
                <a:latin typeface="UTM Avo" panose="02040603050506020204" pitchFamily="18" charset="0"/>
              </a:endParaRPr>
            </a:p>
          </p:txBody>
        </p:sp>
        <p:sp>
          <p:nvSpPr>
            <p:cNvPr id="18" name="Rectangle 17"/>
            <p:cNvSpPr/>
            <p:nvPr/>
          </p:nvSpPr>
          <p:spPr>
            <a:xfrm>
              <a:off x="8386191" y="1234959"/>
              <a:ext cx="1147595" cy="830997"/>
            </a:xfrm>
            <a:prstGeom prst="rect">
              <a:avLst/>
            </a:prstGeom>
          </p:spPr>
          <p:txBody>
            <a:bodyPr wrap="none">
              <a:spAutoFit/>
            </a:bodyPr>
            <a:lstStyle/>
            <a:p>
              <a:pPr lvl="0"/>
              <a:r>
                <a:rPr lang="vi-VN" sz="4800" b="1" dirty="0" smtClean="0">
                  <a:solidFill>
                    <a:srgbClr val="FF0000"/>
                  </a:solidFill>
                  <a:latin typeface="UTM Avo" panose="02040603050506020204" pitchFamily="18" charset="0"/>
                </a:rPr>
                <a:t>ac</a:t>
              </a:r>
              <a:endParaRPr lang="en-US" sz="4800" b="1" dirty="0">
                <a:solidFill>
                  <a:srgbClr val="FF0000"/>
                </a:solidFill>
                <a:latin typeface="UTM Avo" panose="02040603050506020204" pitchFamily="18" charset="0"/>
              </a:endParaRPr>
            </a:p>
          </p:txBody>
        </p:sp>
      </p:grpSp>
      <p:grpSp>
        <p:nvGrpSpPr>
          <p:cNvPr id="9" name="Group 8"/>
          <p:cNvGrpSpPr/>
          <p:nvPr/>
        </p:nvGrpSpPr>
        <p:grpSpPr>
          <a:xfrm>
            <a:off x="6513516" y="2328229"/>
            <a:ext cx="3662511" cy="2057806"/>
            <a:chOff x="3810000" y="1447800"/>
            <a:chExt cx="2209801" cy="1524000"/>
          </a:xfrm>
        </p:grpSpPr>
        <p:sp>
          <p:nvSpPr>
            <p:cNvPr id="10" name="Rectangle 9"/>
            <p:cNvSpPr/>
            <p:nvPr/>
          </p:nvSpPr>
          <p:spPr>
            <a:xfrm>
              <a:off x="3810000" y="1447800"/>
              <a:ext cx="2209800" cy="8382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4800" dirty="0" smtClean="0">
                  <a:solidFill>
                    <a:prstClr val="black"/>
                  </a:solidFill>
                  <a:latin typeface="UTM Avo" panose="02040603050506020204" pitchFamily="18" charset="0"/>
                </a:rPr>
                <a:t>vạc</a:t>
              </a:r>
              <a:endParaRPr lang="en-US" sz="4800" dirty="0">
                <a:solidFill>
                  <a:prstClr val="black"/>
                </a:solidFill>
                <a:latin typeface="UTM Avo" panose="02040603050506020204" pitchFamily="18" charset="0"/>
              </a:endParaRPr>
            </a:p>
          </p:txBody>
        </p:sp>
        <p:sp>
          <p:nvSpPr>
            <p:cNvPr id="11" name="Rectangle 10"/>
            <p:cNvSpPr/>
            <p:nvPr/>
          </p:nvSpPr>
          <p:spPr>
            <a:xfrm>
              <a:off x="3810000" y="2286000"/>
              <a:ext cx="1322922" cy="685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4800" b="1" dirty="0" smtClean="0">
                  <a:solidFill>
                    <a:schemeClr val="tx1"/>
                  </a:solidFill>
                  <a:latin typeface="UTM Avo" panose="02040603050506020204" pitchFamily="18" charset="0"/>
                </a:rPr>
                <a:t>vac</a:t>
              </a:r>
              <a:endParaRPr lang="en-US" sz="4800" b="1" dirty="0">
                <a:solidFill>
                  <a:srgbClr val="FF0000"/>
                </a:solidFill>
                <a:latin typeface="UTM Avo" panose="02040603050506020204" pitchFamily="18" charset="0"/>
              </a:endParaRPr>
            </a:p>
          </p:txBody>
        </p:sp>
        <p:sp>
          <p:nvSpPr>
            <p:cNvPr id="12" name="Rectangle 11"/>
            <p:cNvSpPr/>
            <p:nvPr/>
          </p:nvSpPr>
          <p:spPr>
            <a:xfrm>
              <a:off x="5132922" y="2286000"/>
              <a:ext cx="886879" cy="685800"/>
            </a:xfrm>
            <a:prstGeom prst="rect">
              <a:avLst/>
            </a:prstGeom>
            <a:solidFill>
              <a:srgbClr val="E9A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4800" b="1" dirty="0" smtClean="0">
                  <a:solidFill>
                    <a:schemeClr val="tx1"/>
                  </a:solidFill>
                  <a:latin typeface="UTM Avo" panose="02040603050506020204" pitchFamily="18" charset="0"/>
                </a:rPr>
                <a:t>.</a:t>
              </a:r>
              <a:endParaRPr lang="en-US" sz="4800" b="1" dirty="0">
                <a:solidFill>
                  <a:schemeClr val="tx1"/>
                </a:solidFill>
                <a:latin typeface="UTM Avo" panose="02040603050506020204" pitchFamily="18" charset="0"/>
              </a:endParaRPr>
            </a:p>
          </p:txBody>
        </p:sp>
      </p:grpSp>
      <p:sp>
        <p:nvSpPr>
          <p:cNvPr id="14" name="TextBox 13"/>
          <p:cNvSpPr txBox="1"/>
          <p:nvPr/>
        </p:nvSpPr>
        <p:spPr>
          <a:xfrm>
            <a:off x="5440276" y="4954049"/>
            <a:ext cx="6751724" cy="646331"/>
          </a:xfrm>
          <a:prstGeom prst="rect">
            <a:avLst/>
          </a:prstGeom>
          <a:noFill/>
        </p:spPr>
        <p:txBody>
          <a:bodyPr wrap="square" rtlCol="0">
            <a:spAutoFit/>
          </a:bodyPr>
          <a:lstStyle/>
          <a:p>
            <a:r>
              <a:rPr lang="vi-VN" sz="3600" dirty="0" smtClean="0">
                <a:latin typeface="UTM Avo" panose="02040603050506020204" pitchFamily="18" charset="0"/>
              </a:rPr>
              <a:t>(vờ - ac - vac - nặng - vạc)</a:t>
            </a:r>
            <a:endParaRPr lang="en-US" sz="3600" dirty="0">
              <a:latin typeface="UTM Avo" panose="02040603050506020204" pitchFamily="18" charset="0"/>
            </a:endParaRPr>
          </a:p>
        </p:txBody>
      </p:sp>
      <p:pic>
        <p:nvPicPr>
          <p:cNvPr id="1026" name="Picture 2" descr="Ngẩn ngơ với những cánh cò | Biển - Biên giới biển Bến Tr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74466" y="1287936"/>
            <a:ext cx="2946018" cy="34079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965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83113" y="426486"/>
            <a:ext cx="6028508" cy="923330"/>
          </a:xfrm>
          <a:prstGeom prst="rect">
            <a:avLst/>
          </a:prstGeom>
          <a:noFill/>
        </p:spPr>
        <p:txBody>
          <a:bodyPr wrap="square" rtlCol="0">
            <a:spAutoFit/>
          </a:bodyPr>
          <a:lstStyle/>
          <a:p>
            <a:r>
              <a:rPr lang="vi-VN" sz="5400" b="1" dirty="0" smtClean="0">
                <a:solidFill>
                  <a:schemeClr val="accent5">
                    <a:lumMod val="75000"/>
                  </a:schemeClr>
                </a:solidFill>
                <a:latin typeface="HP001 4 hàng" panose="020B0603050302020204" pitchFamily="34" charset="0"/>
              </a:rPr>
              <a:t>Bài 77:</a:t>
            </a:r>
            <a:r>
              <a:rPr lang="vi-VN" sz="5400" b="1" dirty="0" smtClean="0">
                <a:solidFill>
                  <a:srgbClr val="FF0000"/>
                </a:solidFill>
                <a:latin typeface="UTM Avo" panose="02040603050506020204" pitchFamily="18" charset="0"/>
              </a:rPr>
              <a:t> ang - ac</a:t>
            </a:r>
            <a:endParaRPr lang="en-US" sz="5400" b="1" dirty="0">
              <a:solidFill>
                <a:srgbClr val="FF0000"/>
              </a:solidFill>
              <a:latin typeface="UTM Avo" panose="02040603050506020204" pitchFamily="18" charset="0"/>
            </a:endParaRPr>
          </a:p>
        </p:txBody>
      </p:sp>
      <p:sp>
        <p:nvSpPr>
          <p:cNvPr id="10" name="TextBox 9"/>
          <p:cNvSpPr txBox="1"/>
          <p:nvPr/>
        </p:nvSpPr>
        <p:spPr>
          <a:xfrm>
            <a:off x="7973507" y="5492781"/>
            <a:ext cx="1534394" cy="923330"/>
          </a:xfrm>
          <a:prstGeom prst="rect">
            <a:avLst/>
          </a:prstGeom>
          <a:noFill/>
        </p:spPr>
        <p:txBody>
          <a:bodyPr wrap="none" rtlCol="0">
            <a:spAutoFit/>
          </a:bodyPr>
          <a:lstStyle/>
          <a:p>
            <a:r>
              <a:rPr lang="vi-VN" sz="5400" b="1" dirty="0" smtClean="0">
                <a:latin typeface="UTM Avo" panose="02040603050506020204" pitchFamily="18" charset="0"/>
              </a:rPr>
              <a:t>vạc</a:t>
            </a:r>
            <a:endParaRPr lang="en-US" sz="5400" b="1" dirty="0">
              <a:latin typeface="UTM Avo" panose="02040603050506020204" pitchFamily="18" charset="0"/>
            </a:endParaRPr>
          </a:p>
        </p:txBody>
      </p:sp>
      <p:sp>
        <p:nvSpPr>
          <p:cNvPr id="13" name="Rectangle 12"/>
          <p:cNvSpPr/>
          <p:nvPr/>
        </p:nvSpPr>
        <p:spPr>
          <a:xfrm>
            <a:off x="8387167" y="5492781"/>
            <a:ext cx="1124026" cy="923330"/>
          </a:xfrm>
          <a:prstGeom prst="rect">
            <a:avLst/>
          </a:prstGeom>
        </p:spPr>
        <p:txBody>
          <a:bodyPr wrap="none">
            <a:spAutoFit/>
          </a:bodyPr>
          <a:lstStyle/>
          <a:p>
            <a:pPr lvl="0"/>
            <a:r>
              <a:rPr lang="vi-VN" sz="5400" b="1" dirty="0" smtClean="0">
                <a:solidFill>
                  <a:srgbClr val="FF0000"/>
                </a:solidFill>
                <a:latin typeface="UTM Avo" panose="02040603050506020204" pitchFamily="18" charset="0"/>
              </a:rPr>
              <a:t>ac</a:t>
            </a:r>
            <a:endParaRPr lang="en-US" sz="5400" b="1" dirty="0">
              <a:solidFill>
                <a:srgbClr val="FF0000"/>
              </a:solidFill>
              <a:latin typeface="UTM Avo" panose="02040603050506020204" pitchFamily="18" charset="0"/>
            </a:endParaRPr>
          </a:p>
        </p:txBody>
      </p:sp>
      <p:pic>
        <p:nvPicPr>
          <p:cNvPr id="14" name="Picture 2" descr="Ngẩn ngơ với những cánh cò | Biển - Biên giới biển Bến Tr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66928" y="1919000"/>
            <a:ext cx="2946018" cy="340798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2100151" y="5453468"/>
            <a:ext cx="2481770" cy="923330"/>
          </a:xfrm>
          <a:prstGeom prst="rect">
            <a:avLst/>
          </a:prstGeom>
          <a:noFill/>
        </p:spPr>
        <p:txBody>
          <a:bodyPr wrap="none" rtlCol="0">
            <a:spAutoFit/>
          </a:bodyPr>
          <a:lstStyle/>
          <a:p>
            <a:r>
              <a:rPr lang="vi-VN" sz="5400" b="1" dirty="0" smtClean="0">
                <a:latin typeface="UTM Avo" panose="02040603050506020204" pitchFamily="18" charset="0"/>
              </a:rPr>
              <a:t> thang</a:t>
            </a:r>
            <a:endParaRPr lang="en-US" sz="5400" b="1" dirty="0">
              <a:latin typeface="UTM Avo" panose="02040603050506020204" pitchFamily="18" charset="0"/>
            </a:endParaRPr>
          </a:p>
        </p:txBody>
      </p:sp>
      <p:sp>
        <p:nvSpPr>
          <p:cNvPr id="16" name="Rectangle 15"/>
          <p:cNvSpPr/>
          <p:nvPr/>
        </p:nvSpPr>
        <p:spPr>
          <a:xfrm>
            <a:off x="2980145" y="5451564"/>
            <a:ext cx="1588897" cy="923330"/>
          </a:xfrm>
          <a:prstGeom prst="rect">
            <a:avLst/>
          </a:prstGeom>
        </p:spPr>
        <p:txBody>
          <a:bodyPr wrap="none">
            <a:spAutoFit/>
          </a:bodyPr>
          <a:lstStyle/>
          <a:p>
            <a:pPr lvl="0"/>
            <a:r>
              <a:rPr lang="vi-VN" sz="5400" b="1" dirty="0" smtClean="0">
                <a:solidFill>
                  <a:srgbClr val="FF0000"/>
                </a:solidFill>
                <a:latin typeface="UTM Avo" panose="02040603050506020204" pitchFamily="18" charset="0"/>
              </a:rPr>
              <a:t>ang</a:t>
            </a:r>
            <a:endParaRPr lang="en-US" sz="5400" b="1" dirty="0">
              <a:solidFill>
                <a:srgbClr val="FF0000"/>
              </a:solidFill>
              <a:latin typeface="UTM Avo" panose="02040603050506020204" pitchFamily="18" charset="0"/>
            </a:endParaRPr>
          </a:p>
        </p:txBody>
      </p:sp>
      <p:pic>
        <p:nvPicPr>
          <p:cNvPr id="23" name="Picture 2" descr="Thang nhôm chữ A Hàn Quốc Poongsan PS-5004 | Thang Nhôm Chữ A ..."/>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7865" y="1349816"/>
            <a:ext cx="3989204" cy="41786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0280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07433" y="0"/>
            <a:ext cx="6228457" cy="6858000"/>
          </a:xfrm>
          <a:prstGeom prst="rect">
            <a:avLst/>
          </a:prstGeom>
        </p:spPr>
      </p:pic>
    </p:spTree>
    <p:extLst>
      <p:ext uri="{BB962C8B-B14F-4D97-AF65-F5344CB8AC3E}">
        <p14:creationId xmlns:p14="http://schemas.microsoft.com/office/powerpoint/2010/main" xmlns="" val="1141591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01853" y="1397726"/>
            <a:ext cx="8449514" cy="5460274"/>
          </a:xfrm>
          <a:prstGeom prst="rect">
            <a:avLst/>
          </a:prstGeom>
        </p:spPr>
      </p:pic>
      <p:sp>
        <p:nvSpPr>
          <p:cNvPr id="3" name="TextBox 2"/>
          <p:cNvSpPr txBox="1"/>
          <p:nvPr/>
        </p:nvSpPr>
        <p:spPr>
          <a:xfrm>
            <a:off x="4334975" y="1397726"/>
            <a:ext cx="3866605" cy="1015663"/>
          </a:xfrm>
          <a:prstGeom prst="rect">
            <a:avLst/>
          </a:prstGeom>
          <a:noFill/>
        </p:spPr>
        <p:txBody>
          <a:bodyPr wrap="square" rtlCol="0">
            <a:prstTxWarp prst="textArchUp">
              <a:avLst/>
            </a:prstTxWarp>
            <a:spAutoFit/>
          </a:bodyPr>
          <a:lstStyle/>
          <a:p>
            <a:pPr algn="ctr"/>
            <a:r>
              <a:rPr lang="vi-VN" sz="7200" dirty="0" smtClean="0">
                <a:solidFill>
                  <a:srgbClr val="92D050"/>
                </a:solidFill>
                <a:latin typeface="UTM Avo" panose="02040603050506020204" pitchFamily="18" charset="0"/>
              </a:rPr>
              <a:t>THƯ GIÃN</a:t>
            </a:r>
            <a:endParaRPr lang="en-US" sz="7200" dirty="0">
              <a:solidFill>
                <a:srgbClr val="92D050"/>
              </a:solidFill>
              <a:latin typeface="UTM Avo" panose="02040603050506020204" pitchFamily="18" charset="0"/>
            </a:endParaRPr>
          </a:p>
        </p:txBody>
      </p:sp>
    </p:spTree>
    <p:extLst>
      <p:ext uri="{BB962C8B-B14F-4D97-AF65-F5344CB8AC3E}">
        <p14:creationId xmlns:p14="http://schemas.microsoft.com/office/powerpoint/2010/main" xmlns="" val="3658172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249</Words>
  <Application>Microsoft Office PowerPoint</Application>
  <PresentationFormat>Custom</PresentationFormat>
  <Paragraphs>58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Thø   ba ngµy 12   th¸ng 12  năm 2023</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Windows User</cp:lastModifiedBy>
  <cp:revision>91</cp:revision>
  <dcterms:created xsi:type="dcterms:W3CDTF">2020-08-09T12:12:19Z</dcterms:created>
  <dcterms:modified xsi:type="dcterms:W3CDTF">2024-04-09T06:05:55Z</dcterms:modified>
</cp:coreProperties>
</file>