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1"/>
  </p:notesMasterIdLst>
  <p:sldIdLst>
    <p:sldId id="297" r:id="rId2"/>
    <p:sldId id="259" r:id="rId3"/>
    <p:sldId id="354" r:id="rId4"/>
    <p:sldId id="387" r:id="rId5"/>
    <p:sldId id="389" r:id="rId6"/>
    <p:sldId id="357" r:id="rId7"/>
    <p:sldId id="402" r:id="rId8"/>
    <p:sldId id="394" r:id="rId9"/>
    <p:sldId id="395" r:id="rId10"/>
  </p:sldIdLst>
  <p:sldSz cx="9144000" cy="5143500" type="screen16x9"/>
  <p:notesSz cx="6858000" cy="9144000"/>
  <p:embeddedFontLst>
    <p:embeddedFont>
      <p:font typeface="Adamina" panose="020B0604020202020204" charset="0"/>
      <p:regular r:id="rId12"/>
    </p:embeddedFont>
    <p:embeddedFont>
      <p:font typeface="Albert Sans" panose="020B0604020202020204" charset="0"/>
      <p:regular r:id="rId13"/>
      <p:bold r:id="rId14"/>
      <p:italic r:id="rId15"/>
      <p:boldItalic r:id="rId16"/>
    </p:embeddedFont>
    <p:embeddedFont>
      <p:font typeface="DM Serif Display" panose="020F0502020204030204" pitchFamily="2" charset="0"/>
      <p:regular r:id="rId17"/>
      <p: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0A0A"/>
    <a:srgbClr val="87D6E9"/>
    <a:srgbClr val="B0DDEE"/>
    <a:srgbClr val="1FBF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1E38752-FE13-4DF2-83E8-0577A9959D1F}">
  <a:tblStyle styleId="{41E38752-FE13-4DF2-83E8-0577A9959D1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8A3A07C-8F7E-4300-A7BB-9FB40CD933C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35"/>
    <p:restoredTop sz="94610"/>
  </p:normalViewPr>
  <p:slideViewPr>
    <p:cSldViewPr snapToGrid="0">
      <p:cViewPr varScale="1">
        <p:scale>
          <a:sx n="84" d="100"/>
          <a:sy n="84" d="100"/>
        </p:scale>
        <p:origin x="8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157d03485c9_2_9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1" name="Google Shape;1151;g157d03485c9_2_9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1691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g19910ddec5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2" name="Google Shape;962;g19910ddec5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g19910ddec5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2" name="Google Shape;962;g19910ddec5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3329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g152a7caf94b_1_1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0" name="Google Shape;1190;g152a7caf94b_1_1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2397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g19910ddec5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2" name="Google Shape;962;g19910ddec5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6591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g152a7caf94b_1_1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0" name="Google Shape;1190;g152a7caf94b_1_1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8765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g152a7caf94b_1_1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0" name="Google Shape;1190;g152a7caf94b_1_1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9757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g152a7caf94b_1_1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0" name="Google Shape;1190;g152a7caf94b_1_1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9528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g152a7caf94b_1_1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0" name="Google Shape;1190;g152a7caf94b_1_1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9003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941825" y="2240425"/>
            <a:ext cx="4151100" cy="11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45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941825" y="906325"/>
            <a:ext cx="1835100" cy="1334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75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941825" y="3275538"/>
            <a:ext cx="4151100" cy="44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4286113" y="1348438"/>
            <a:ext cx="495825" cy="272875"/>
          </a:xfrm>
          <a:custGeom>
            <a:avLst/>
            <a:gdLst/>
            <a:ahLst/>
            <a:cxnLst/>
            <a:rect l="l" t="t" r="r" b="b"/>
            <a:pathLst>
              <a:path w="19833" h="10915" extrusionOk="0">
                <a:moveTo>
                  <a:pt x="11802" y="1"/>
                </a:moveTo>
                <a:cubicBezTo>
                  <a:pt x="10176" y="1"/>
                  <a:pt x="8800" y="1036"/>
                  <a:pt x="8297" y="2500"/>
                </a:cubicBezTo>
                <a:cubicBezTo>
                  <a:pt x="7795" y="2204"/>
                  <a:pt x="7218" y="2041"/>
                  <a:pt x="6611" y="2041"/>
                </a:cubicBezTo>
                <a:cubicBezTo>
                  <a:pt x="4807" y="2041"/>
                  <a:pt x="3328" y="3461"/>
                  <a:pt x="3254" y="5251"/>
                </a:cubicBezTo>
                <a:cubicBezTo>
                  <a:pt x="3121" y="5236"/>
                  <a:pt x="2988" y="5221"/>
                  <a:pt x="2840" y="5221"/>
                </a:cubicBezTo>
                <a:cubicBezTo>
                  <a:pt x="1273" y="5221"/>
                  <a:pt x="1" y="6493"/>
                  <a:pt x="1" y="8075"/>
                </a:cubicBezTo>
                <a:cubicBezTo>
                  <a:pt x="1" y="9643"/>
                  <a:pt x="1273" y="10915"/>
                  <a:pt x="2840" y="10915"/>
                </a:cubicBezTo>
                <a:lnTo>
                  <a:pt x="16091" y="10915"/>
                </a:lnTo>
                <a:cubicBezTo>
                  <a:pt x="18162" y="10856"/>
                  <a:pt x="19833" y="9170"/>
                  <a:pt x="19833" y="7084"/>
                </a:cubicBezTo>
                <a:cubicBezTo>
                  <a:pt x="19833" y="4955"/>
                  <a:pt x="18117" y="3239"/>
                  <a:pt x="15988" y="3239"/>
                </a:cubicBezTo>
                <a:cubicBezTo>
                  <a:pt x="15810" y="3239"/>
                  <a:pt x="15647" y="3254"/>
                  <a:pt x="15470" y="3284"/>
                </a:cubicBezTo>
                <a:cubicBezTo>
                  <a:pt x="15263" y="1435"/>
                  <a:pt x="13695" y="1"/>
                  <a:pt x="1180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384230" y="370825"/>
            <a:ext cx="428095" cy="235600"/>
          </a:xfrm>
          <a:custGeom>
            <a:avLst/>
            <a:gdLst/>
            <a:ahLst/>
            <a:cxnLst/>
            <a:rect l="l" t="t" r="r" b="b"/>
            <a:pathLst>
              <a:path w="19833" h="10915" extrusionOk="0">
                <a:moveTo>
                  <a:pt x="11802" y="1"/>
                </a:moveTo>
                <a:cubicBezTo>
                  <a:pt x="10176" y="1"/>
                  <a:pt x="8800" y="1036"/>
                  <a:pt x="8297" y="2500"/>
                </a:cubicBezTo>
                <a:cubicBezTo>
                  <a:pt x="7795" y="2204"/>
                  <a:pt x="7218" y="2041"/>
                  <a:pt x="6611" y="2041"/>
                </a:cubicBezTo>
                <a:cubicBezTo>
                  <a:pt x="4807" y="2041"/>
                  <a:pt x="3328" y="3461"/>
                  <a:pt x="3254" y="5251"/>
                </a:cubicBezTo>
                <a:cubicBezTo>
                  <a:pt x="3121" y="5236"/>
                  <a:pt x="2988" y="5221"/>
                  <a:pt x="2840" y="5221"/>
                </a:cubicBezTo>
                <a:cubicBezTo>
                  <a:pt x="1273" y="5221"/>
                  <a:pt x="1" y="6493"/>
                  <a:pt x="1" y="8075"/>
                </a:cubicBezTo>
                <a:cubicBezTo>
                  <a:pt x="1" y="9643"/>
                  <a:pt x="1273" y="10915"/>
                  <a:pt x="2840" y="10915"/>
                </a:cubicBezTo>
                <a:lnTo>
                  <a:pt x="16091" y="10915"/>
                </a:lnTo>
                <a:cubicBezTo>
                  <a:pt x="18162" y="10856"/>
                  <a:pt x="19833" y="9170"/>
                  <a:pt x="19833" y="7084"/>
                </a:cubicBezTo>
                <a:cubicBezTo>
                  <a:pt x="19833" y="4955"/>
                  <a:pt x="18117" y="3239"/>
                  <a:pt x="15988" y="3239"/>
                </a:cubicBezTo>
                <a:cubicBezTo>
                  <a:pt x="15810" y="3239"/>
                  <a:pt x="15647" y="3254"/>
                  <a:pt x="15470" y="3284"/>
                </a:cubicBezTo>
                <a:cubicBezTo>
                  <a:pt x="15263" y="1435"/>
                  <a:pt x="13695" y="1"/>
                  <a:pt x="1180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6520522" y="502225"/>
            <a:ext cx="390066" cy="214671"/>
          </a:xfrm>
          <a:custGeom>
            <a:avLst/>
            <a:gdLst/>
            <a:ahLst/>
            <a:cxnLst/>
            <a:rect l="l" t="t" r="r" b="b"/>
            <a:pathLst>
              <a:path w="19833" h="10915" extrusionOk="0">
                <a:moveTo>
                  <a:pt x="11802" y="1"/>
                </a:moveTo>
                <a:cubicBezTo>
                  <a:pt x="10176" y="1"/>
                  <a:pt x="8800" y="1036"/>
                  <a:pt x="8297" y="2500"/>
                </a:cubicBezTo>
                <a:cubicBezTo>
                  <a:pt x="7795" y="2204"/>
                  <a:pt x="7218" y="2041"/>
                  <a:pt x="6611" y="2041"/>
                </a:cubicBezTo>
                <a:cubicBezTo>
                  <a:pt x="4807" y="2041"/>
                  <a:pt x="3328" y="3461"/>
                  <a:pt x="3254" y="5251"/>
                </a:cubicBezTo>
                <a:cubicBezTo>
                  <a:pt x="3121" y="5236"/>
                  <a:pt x="2988" y="5221"/>
                  <a:pt x="2840" y="5221"/>
                </a:cubicBezTo>
                <a:cubicBezTo>
                  <a:pt x="1273" y="5221"/>
                  <a:pt x="1" y="6493"/>
                  <a:pt x="1" y="8075"/>
                </a:cubicBezTo>
                <a:cubicBezTo>
                  <a:pt x="1" y="9643"/>
                  <a:pt x="1273" y="10915"/>
                  <a:pt x="2840" y="10915"/>
                </a:cubicBezTo>
                <a:lnTo>
                  <a:pt x="16091" y="10915"/>
                </a:lnTo>
                <a:cubicBezTo>
                  <a:pt x="18162" y="10856"/>
                  <a:pt x="19833" y="9170"/>
                  <a:pt x="19833" y="7084"/>
                </a:cubicBezTo>
                <a:cubicBezTo>
                  <a:pt x="19833" y="4955"/>
                  <a:pt x="18117" y="3239"/>
                  <a:pt x="15988" y="3239"/>
                </a:cubicBezTo>
                <a:cubicBezTo>
                  <a:pt x="15810" y="3239"/>
                  <a:pt x="15647" y="3254"/>
                  <a:pt x="15470" y="3284"/>
                </a:cubicBezTo>
                <a:cubicBezTo>
                  <a:pt x="15263" y="1435"/>
                  <a:pt x="13695" y="1"/>
                  <a:pt x="1180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3060413" y="444025"/>
            <a:ext cx="495825" cy="272875"/>
          </a:xfrm>
          <a:custGeom>
            <a:avLst/>
            <a:gdLst/>
            <a:ahLst/>
            <a:cxnLst/>
            <a:rect l="l" t="t" r="r" b="b"/>
            <a:pathLst>
              <a:path w="19833" h="10915" extrusionOk="0">
                <a:moveTo>
                  <a:pt x="11802" y="1"/>
                </a:moveTo>
                <a:cubicBezTo>
                  <a:pt x="10176" y="1"/>
                  <a:pt x="8800" y="1036"/>
                  <a:pt x="8297" y="2500"/>
                </a:cubicBezTo>
                <a:cubicBezTo>
                  <a:pt x="7795" y="2204"/>
                  <a:pt x="7218" y="2041"/>
                  <a:pt x="6611" y="2041"/>
                </a:cubicBezTo>
                <a:cubicBezTo>
                  <a:pt x="4807" y="2041"/>
                  <a:pt x="3328" y="3461"/>
                  <a:pt x="3254" y="5251"/>
                </a:cubicBezTo>
                <a:cubicBezTo>
                  <a:pt x="3121" y="5236"/>
                  <a:pt x="2988" y="5221"/>
                  <a:pt x="2840" y="5221"/>
                </a:cubicBezTo>
                <a:cubicBezTo>
                  <a:pt x="1273" y="5221"/>
                  <a:pt x="1" y="6493"/>
                  <a:pt x="1" y="8075"/>
                </a:cubicBezTo>
                <a:cubicBezTo>
                  <a:pt x="1" y="9643"/>
                  <a:pt x="1273" y="10915"/>
                  <a:pt x="2840" y="10915"/>
                </a:cubicBezTo>
                <a:lnTo>
                  <a:pt x="16091" y="10915"/>
                </a:lnTo>
                <a:cubicBezTo>
                  <a:pt x="18162" y="10856"/>
                  <a:pt x="19833" y="9170"/>
                  <a:pt x="19833" y="7084"/>
                </a:cubicBezTo>
                <a:cubicBezTo>
                  <a:pt x="19833" y="4955"/>
                  <a:pt x="18117" y="3239"/>
                  <a:pt x="15988" y="3239"/>
                </a:cubicBezTo>
                <a:cubicBezTo>
                  <a:pt x="15810" y="3239"/>
                  <a:pt x="15647" y="3254"/>
                  <a:pt x="15470" y="3284"/>
                </a:cubicBezTo>
                <a:cubicBezTo>
                  <a:pt x="15263" y="1435"/>
                  <a:pt x="13695" y="1"/>
                  <a:pt x="1180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8262213" y="266625"/>
            <a:ext cx="495825" cy="272875"/>
          </a:xfrm>
          <a:custGeom>
            <a:avLst/>
            <a:gdLst/>
            <a:ahLst/>
            <a:cxnLst/>
            <a:rect l="l" t="t" r="r" b="b"/>
            <a:pathLst>
              <a:path w="19833" h="10915" extrusionOk="0">
                <a:moveTo>
                  <a:pt x="11802" y="1"/>
                </a:moveTo>
                <a:cubicBezTo>
                  <a:pt x="10176" y="1"/>
                  <a:pt x="8800" y="1036"/>
                  <a:pt x="8297" y="2500"/>
                </a:cubicBezTo>
                <a:cubicBezTo>
                  <a:pt x="7795" y="2204"/>
                  <a:pt x="7218" y="2041"/>
                  <a:pt x="6611" y="2041"/>
                </a:cubicBezTo>
                <a:cubicBezTo>
                  <a:pt x="4807" y="2041"/>
                  <a:pt x="3328" y="3461"/>
                  <a:pt x="3254" y="5251"/>
                </a:cubicBezTo>
                <a:cubicBezTo>
                  <a:pt x="3121" y="5236"/>
                  <a:pt x="2988" y="5221"/>
                  <a:pt x="2840" y="5221"/>
                </a:cubicBezTo>
                <a:cubicBezTo>
                  <a:pt x="1273" y="5221"/>
                  <a:pt x="1" y="6493"/>
                  <a:pt x="1" y="8075"/>
                </a:cubicBezTo>
                <a:cubicBezTo>
                  <a:pt x="1" y="9643"/>
                  <a:pt x="1273" y="10915"/>
                  <a:pt x="2840" y="10915"/>
                </a:cubicBezTo>
                <a:lnTo>
                  <a:pt x="16091" y="10915"/>
                </a:lnTo>
                <a:cubicBezTo>
                  <a:pt x="18162" y="10856"/>
                  <a:pt x="19833" y="9170"/>
                  <a:pt x="19833" y="7084"/>
                </a:cubicBezTo>
                <a:cubicBezTo>
                  <a:pt x="19833" y="4955"/>
                  <a:pt x="18117" y="3239"/>
                  <a:pt x="15988" y="3239"/>
                </a:cubicBezTo>
                <a:cubicBezTo>
                  <a:pt x="15810" y="3239"/>
                  <a:pt x="15647" y="3254"/>
                  <a:pt x="15470" y="3284"/>
                </a:cubicBezTo>
                <a:cubicBezTo>
                  <a:pt x="15263" y="1435"/>
                  <a:pt x="13695" y="1"/>
                  <a:pt x="1180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1328550" y="744050"/>
            <a:ext cx="6486900" cy="231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/>
          <p:nvPr/>
        </p:nvSpPr>
        <p:spPr>
          <a:xfrm>
            <a:off x="5756825" y="266625"/>
            <a:ext cx="495825" cy="272875"/>
          </a:xfrm>
          <a:custGeom>
            <a:avLst/>
            <a:gdLst/>
            <a:ahLst/>
            <a:cxnLst/>
            <a:rect l="l" t="t" r="r" b="b"/>
            <a:pathLst>
              <a:path w="19833" h="10915" extrusionOk="0">
                <a:moveTo>
                  <a:pt x="11802" y="1"/>
                </a:moveTo>
                <a:cubicBezTo>
                  <a:pt x="10176" y="1"/>
                  <a:pt x="8800" y="1036"/>
                  <a:pt x="8297" y="2500"/>
                </a:cubicBezTo>
                <a:cubicBezTo>
                  <a:pt x="7795" y="2204"/>
                  <a:pt x="7218" y="2041"/>
                  <a:pt x="6611" y="2041"/>
                </a:cubicBezTo>
                <a:cubicBezTo>
                  <a:pt x="4807" y="2041"/>
                  <a:pt x="3328" y="3461"/>
                  <a:pt x="3254" y="5251"/>
                </a:cubicBezTo>
                <a:cubicBezTo>
                  <a:pt x="3121" y="5236"/>
                  <a:pt x="2988" y="5221"/>
                  <a:pt x="2840" y="5221"/>
                </a:cubicBezTo>
                <a:cubicBezTo>
                  <a:pt x="1273" y="5221"/>
                  <a:pt x="1" y="6493"/>
                  <a:pt x="1" y="8075"/>
                </a:cubicBezTo>
                <a:cubicBezTo>
                  <a:pt x="1" y="9643"/>
                  <a:pt x="1273" y="10915"/>
                  <a:pt x="2840" y="10915"/>
                </a:cubicBezTo>
                <a:lnTo>
                  <a:pt x="16091" y="10915"/>
                </a:lnTo>
                <a:cubicBezTo>
                  <a:pt x="18162" y="10856"/>
                  <a:pt x="19833" y="9170"/>
                  <a:pt x="19833" y="7084"/>
                </a:cubicBezTo>
                <a:cubicBezTo>
                  <a:pt x="19833" y="4955"/>
                  <a:pt x="18117" y="3239"/>
                  <a:pt x="15988" y="3239"/>
                </a:cubicBezTo>
                <a:cubicBezTo>
                  <a:pt x="15810" y="3239"/>
                  <a:pt x="15647" y="3254"/>
                  <a:pt x="15470" y="3284"/>
                </a:cubicBezTo>
                <a:cubicBezTo>
                  <a:pt x="15263" y="1435"/>
                  <a:pt x="13695" y="1"/>
                  <a:pt x="1180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3635938" y="748825"/>
            <a:ext cx="495825" cy="272875"/>
          </a:xfrm>
          <a:custGeom>
            <a:avLst/>
            <a:gdLst/>
            <a:ahLst/>
            <a:cxnLst/>
            <a:rect l="l" t="t" r="r" b="b"/>
            <a:pathLst>
              <a:path w="19833" h="10915" extrusionOk="0">
                <a:moveTo>
                  <a:pt x="11802" y="1"/>
                </a:moveTo>
                <a:cubicBezTo>
                  <a:pt x="10176" y="1"/>
                  <a:pt x="8800" y="1036"/>
                  <a:pt x="8297" y="2500"/>
                </a:cubicBezTo>
                <a:cubicBezTo>
                  <a:pt x="7795" y="2204"/>
                  <a:pt x="7218" y="2041"/>
                  <a:pt x="6611" y="2041"/>
                </a:cubicBezTo>
                <a:cubicBezTo>
                  <a:pt x="4807" y="2041"/>
                  <a:pt x="3328" y="3461"/>
                  <a:pt x="3254" y="5251"/>
                </a:cubicBezTo>
                <a:cubicBezTo>
                  <a:pt x="3121" y="5236"/>
                  <a:pt x="2988" y="5221"/>
                  <a:pt x="2840" y="5221"/>
                </a:cubicBezTo>
                <a:cubicBezTo>
                  <a:pt x="1273" y="5221"/>
                  <a:pt x="1" y="6493"/>
                  <a:pt x="1" y="8075"/>
                </a:cubicBezTo>
                <a:cubicBezTo>
                  <a:pt x="1" y="9643"/>
                  <a:pt x="1273" y="10915"/>
                  <a:pt x="2840" y="10915"/>
                </a:cubicBezTo>
                <a:lnTo>
                  <a:pt x="16091" y="10915"/>
                </a:lnTo>
                <a:cubicBezTo>
                  <a:pt x="18162" y="10856"/>
                  <a:pt x="19833" y="9170"/>
                  <a:pt x="19833" y="7084"/>
                </a:cubicBezTo>
                <a:cubicBezTo>
                  <a:pt x="19833" y="4955"/>
                  <a:pt x="18117" y="3239"/>
                  <a:pt x="15988" y="3239"/>
                </a:cubicBezTo>
                <a:cubicBezTo>
                  <a:pt x="15810" y="3239"/>
                  <a:pt x="15647" y="3254"/>
                  <a:pt x="15470" y="3284"/>
                </a:cubicBezTo>
                <a:cubicBezTo>
                  <a:pt x="15263" y="1435"/>
                  <a:pt x="13695" y="1"/>
                  <a:pt x="1180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4"/>
          <p:cNvSpPr/>
          <p:nvPr/>
        </p:nvSpPr>
        <p:spPr>
          <a:xfrm>
            <a:off x="8010088" y="176900"/>
            <a:ext cx="495825" cy="272875"/>
          </a:xfrm>
          <a:custGeom>
            <a:avLst/>
            <a:gdLst/>
            <a:ahLst/>
            <a:cxnLst/>
            <a:rect l="l" t="t" r="r" b="b"/>
            <a:pathLst>
              <a:path w="19833" h="10915" extrusionOk="0">
                <a:moveTo>
                  <a:pt x="11802" y="1"/>
                </a:moveTo>
                <a:cubicBezTo>
                  <a:pt x="10176" y="1"/>
                  <a:pt x="8800" y="1036"/>
                  <a:pt x="8297" y="2500"/>
                </a:cubicBezTo>
                <a:cubicBezTo>
                  <a:pt x="7795" y="2204"/>
                  <a:pt x="7218" y="2041"/>
                  <a:pt x="6611" y="2041"/>
                </a:cubicBezTo>
                <a:cubicBezTo>
                  <a:pt x="4807" y="2041"/>
                  <a:pt x="3328" y="3461"/>
                  <a:pt x="3254" y="5251"/>
                </a:cubicBezTo>
                <a:cubicBezTo>
                  <a:pt x="3121" y="5236"/>
                  <a:pt x="2988" y="5221"/>
                  <a:pt x="2840" y="5221"/>
                </a:cubicBezTo>
                <a:cubicBezTo>
                  <a:pt x="1273" y="5221"/>
                  <a:pt x="1" y="6493"/>
                  <a:pt x="1" y="8075"/>
                </a:cubicBezTo>
                <a:cubicBezTo>
                  <a:pt x="1" y="9643"/>
                  <a:pt x="1273" y="10915"/>
                  <a:pt x="2840" y="10915"/>
                </a:cubicBezTo>
                <a:lnTo>
                  <a:pt x="16091" y="10915"/>
                </a:lnTo>
                <a:cubicBezTo>
                  <a:pt x="18162" y="10856"/>
                  <a:pt x="19833" y="9170"/>
                  <a:pt x="19833" y="7084"/>
                </a:cubicBezTo>
                <a:cubicBezTo>
                  <a:pt x="19833" y="4955"/>
                  <a:pt x="18117" y="3239"/>
                  <a:pt x="15988" y="3239"/>
                </a:cubicBezTo>
                <a:cubicBezTo>
                  <a:pt x="15810" y="3239"/>
                  <a:pt x="15647" y="3254"/>
                  <a:pt x="15470" y="3284"/>
                </a:cubicBezTo>
                <a:cubicBezTo>
                  <a:pt x="15263" y="1435"/>
                  <a:pt x="13695" y="1"/>
                  <a:pt x="1180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4"/>
          <p:cNvSpPr/>
          <p:nvPr/>
        </p:nvSpPr>
        <p:spPr>
          <a:xfrm>
            <a:off x="247213" y="1308850"/>
            <a:ext cx="495825" cy="272875"/>
          </a:xfrm>
          <a:custGeom>
            <a:avLst/>
            <a:gdLst/>
            <a:ahLst/>
            <a:cxnLst/>
            <a:rect l="l" t="t" r="r" b="b"/>
            <a:pathLst>
              <a:path w="19833" h="10915" extrusionOk="0">
                <a:moveTo>
                  <a:pt x="11802" y="1"/>
                </a:moveTo>
                <a:cubicBezTo>
                  <a:pt x="10176" y="1"/>
                  <a:pt x="8800" y="1036"/>
                  <a:pt x="8297" y="2500"/>
                </a:cubicBezTo>
                <a:cubicBezTo>
                  <a:pt x="7795" y="2204"/>
                  <a:pt x="7218" y="2041"/>
                  <a:pt x="6611" y="2041"/>
                </a:cubicBezTo>
                <a:cubicBezTo>
                  <a:pt x="4807" y="2041"/>
                  <a:pt x="3328" y="3461"/>
                  <a:pt x="3254" y="5251"/>
                </a:cubicBezTo>
                <a:cubicBezTo>
                  <a:pt x="3121" y="5236"/>
                  <a:pt x="2988" y="5221"/>
                  <a:pt x="2840" y="5221"/>
                </a:cubicBezTo>
                <a:cubicBezTo>
                  <a:pt x="1273" y="5221"/>
                  <a:pt x="1" y="6493"/>
                  <a:pt x="1" y="8075"/>
                </a:cubicBezTo>
                <a:cubicBezTo>
                  <a:pt x="1" y="9643"/>
                  <a:pt x="1273" y="10915"/>
                  <a:pt x="2840" y="10915"/>
                </a:cubicBezTo>
                <a:lnTo>
                  <a:pt x="16091" y="10915"/>
                </a:lnTo>
                <a:cubicBezTo>
                  <a:pt x="18162" y="10856"/>
                  <a:pt x="19833" y="9170"/>
                  <a:pt x="19833" y="7084"/>
                </a:cubicBezTo>
                <a:cubicBezTo>
                  <a:pt x="19833" y="4955"/>
                  <a:pt x="18117" y="3239"/>
                  <a:pt x="15988" y="3239"/>
                </a:cubicBezTo>
                <a:cubicBezTo>
                  <a:pt x="15810" y="3239"/>
                  <a:pt x="15647" y="3254"/>
                  <a:pt x="15470" y="3284"/>
                </a:cubicBezTo>
                <a:cubicBezTo>
                  <a:pt x="15263" y="1435"/>
                  <a:pt x="13695" y="1"/>
                  <a:pt x="1180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4"/>
          <p:cNvSpPr/>
          <p:nvPr/>
        </p:nvSpPr>
        <p:spPr>
          <a:xfrm>
            <a:off x="7681038" y="1493300"/>
            <a:ext cx="495825" cy="272875"/>
          </a:xfrm>
          <a:custGeom>
            <a:avLst/>
            <a:gdLst/>
            <a:ahLst/>
            <a:cxnLst/>
            <a:rect l="l" t="t" r="r" b="b"/>
            <a:pathLst>
              <a:path w="19833" h="10915" extrusionOk="0">
                <a:moveTo>
                  <a:pt x="11802" y="1"/>
                </a:moveTo>
                <a:cubicBezTo>
                  <a:pt x="10176" y="1"/>
                  <a:pt x="8800" y="1036"/>
                  <a:pt x="8297" y="2500"/>
                </a:cubicBezTo>
                <a:cubicBezTo>
                  <a:pt x="7795" y="2204"/>
                  <a:pt x="7218" y="2041"/>
                  <a:pt x="6611" y="2041"/>
                </a:cubicBezTo>
                <a:cubicBezTo>
                  <a:pt x="4807" y="2041"/>
                  <a:pt x="3328" y="3461"/>
                  <a:pt x="3254" y="5251"/>
                </a:cubicBezTo>
                <a:cubicBezTo>
                  <a:pt x="3121" y="5236"/>
                  <a:pt x="2988" y="5221"/>
                  <a:pt x="2840" y="5221"/>
                </a:cubicBezTo>
                <a:cubicBezTo>
                  <a:pt x="1273" y="5221"/>
                  <a:pt x="1" y="6493"/>
                  <a:pt x="1" y="8075"/>
                </a:cubicBezTo>
                <a:cubicBezTo>
                  <a:pt x="1" y="9643"/>
                  <a:pt x="1273" y="10915"/>
                  <a:pt x="2840" y="10915"/>
                </a:cubicBezTo>
                <a:lnTo>
                  <a:pt x="16091" y="10915"/>
                </a:lnTo>
                <a:cubicBezTo>
                  <a:pt x="18162" y="10856"/>
                  <a:pt x="19833" y="9170"/>
                  <a:pt x="19833" y="7084"/>
                </a:cubicBezTo>
                <a:cubicBezTo>
                  <a:pt x="19833" y="4955"/>
                  <a:pt x="18117" y="3239"/>
                  <a:pt x="15988" y="3239"/>
                </a:cubicBezTo>
                <a:cubicBezTo>
                  <a:pt x="15810" y="3239"/>
                  <a:pt x="15647" y="3254"/>
                  <a:pt x="15470" y="3284"/>
                </a:cubicBezTo>
                <a:cubicBezTo>
                  <a:pt x="15263" y="1435"/>
                  <a:pt x="13695" y="1"/>
                  <a:pt x="1180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" name="Google Shape;100;p14"/>
          <p:cNvGrpSpPr/>
          <p:nvPr/>
        </p:nvGrpSpPr>
        <p:grpSpPr>
          <a:xfrm>
            <a:off x="146125" y="4673425"/>
            <a:ext cx="9067377" cy="85125"/>
            <a:chOff x="0" y="4675850"/>
            <a:chExt cx="9067377" cy="85125"/>
          </a:xfrm>
        </p:grpSpPr>
        <p:sp>
          <p:nvSpPr>
            <p:cNvPr id="101" name="Google Shape;101;p14"/>
            <p:cNvSpPr/>
            <p:nvPr/>
          </p:nvSpPr>
          <p:spPr>
            <a:xfrm flipH="1">
              <a:off x="5762748" y="4675850"/>
              <a:ext cx="3304628" cy="84052"/>
            </a:xfrm>
            <a:custGeom>
              <a:avLst/>
              <a:gdLst/>
              <a:ahLst/>
              <a:cxnLst/>
              <a:rect l="l" t="t" r="r" b="b"/>
              <a:pathLst>
                <a:path w="79875" h="2328" extrusionOk="0">
                  <a:moveTo>
                    <a:pt x="2331" y="1"/>
                  </a:moveTo>
                  <a:cubicBezTo>
                    <a:pt x="1885" y="1"/>
                    <a:pt x="1439" y="20"/>
                    <a:pt x="991" y="65"/>
                  </a:cubicBezTo>
                  <a:cubicBezTo>
                    <a:pt x="0" y="169"/>
                    <a:pt x="15" y="1603"/>
                    <a:pt x="1006" y="1677"/>
                  </a:cubicBezTo>
                  <a:cubicBezTo>
                    <a:pt x="3757" y="1855"/>
                    <a:pt x="6478" y="2165"/>
                    <a:pt x="9228" y="2209"/>
                  </a:cubicBezTo>
                  <a:cubicBezTo>
                    <a:pt x="11743" y="2254"/>
                    <a:pt x="14257" y="2254"/>
                    <a:pt x="16771" y="2269"/>
                  </a:cubicBezTo>
                  <a:cubicBezTo>
                    <a:pt x="21917" y="2298"/>
                    <a:pt x="27049" y="2283"/>
                    <a:pt x="32196" y="2298"/>
                  </a:cubicBezTo>
                  <a:cubicBezTo>
                    <a:pt x="42459" y="2298"/>
                    <a:pt x="52737" y="2313"/>
                    <a:pt x="63015" y="2313"/>
                  </a:cubicBezTo>
                  <a:cubicBezTo>
                    <a:pt x="68635" y="2313"/>
                    <a:pt x="74255" y="2313"/>
                    <a:pt x="79875" y="2328"/>
                  </a:cubicBezTo>
                  <a:lnTo>
                    <a:pt x="79875" y="524"/>
                  </a:lnTo>
                  <a:cubicBezTo>
                    <a:pt x="65234" y="538"/>
                    <a:pt x="50593" y="538"/>
                    <a:pt x="35967" y="553"/>
                  </a:cubicBezTo>
                  <a:cubicBezTo>
                    <a:pt x="33083" y="553"/>
                    <a:pt x="30199" y="549"/>
                    <a:pt x="27315" y="549"/>
                  </a:cubicBezTo>
                  <a:cubicBezTo>
                    <a:pt x="24431" y="549"/>
                    <a:pt x="21548" y="553"/>
                    <a:pt x="18664" y="568"/>
                  </a:cubicBezTo>
                  <a:cubicBezTo>
                    <a:pt x="15839" y="583"/>
                    <a:pt x="13000" y="568"/>
                    <a:pt x="10175" y="612"/>
                  </a:cubicBezTo>
                  <a:cubicBezTo>
                    <a:pt x="10078" y="614"/>
                    <a:pt x="9982" y="615"/>
                    <a:pt x="9885" y="615"/>
                  </a:cubicBezTo>
                  <a:cubicBezTo>
                    <a:pt x="7356" y="615"/>
                    <a:pt x="4854" y="1"/>
                    <a:pt x="2331" y="1"/>
                  </a:cubicBezTo>
                  <a:close/>
                </a:path>
              </a:pathLst>
            </a:custGeom>
            <a:solidFill>
              <a:srgbClr val="BA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4"/>
            <p:cNvSpPr/>
            <p:nvPr/>
          </p:nvSpPr>
          <p:spPr>
            <a:xfrm>
              <a:off x="0" y="4693101"/>
              <a:ext cx="2980136" cy="66802"/>
            </a:xfrm>
            <a:custGeom>
              <a:avLst/>
              <a:gdLst/>
              <a:ahLst/>
              <a:cxnLst/>
              <a:rect l="l" t="t" r="r" b="b"/>
              <a:pathLst>
                <a:path w="79875" h="2328" extrusionOk="0">
                  <a:moveTo>
                    <a:pt x="2331" y="1"/>
                  </a:moveTo>
                  <a:cubicBezTo>
                    <a:pt x="1885" y="1"/>
                    <a:pt x="1439" y="20"/>
                    <a:pt x="991" y="65"/>
                  </a:cubicBezTo>
                  <a:cubicBezTo>
                    <a:pt x="0" y="169"/>
                    <a:pt x="15" y="1603"/>
                    <a:pt x="1006" y="1677"/>
                  </a:cubicBezTo>
                  <a:cubicBezTo>
                    <a:pt x="3757" y="1855"/>
                    <a:pt x="6478" y="2165"/>
                    <a:pt x="9228" y="2209"/>
                  </a:cubicBezTo>
                  <a:cubicBezTo>
                    <a:pt x="11743" y="2254"/>
                    <a:pt x="14257" y="2254"/>
                    <a:pt x="16771" y="2269"/>
                  </a:cubicBezTo>
                  <a:cubicBezTo>
                    <a:pt x="21917" y="2298"/>
                    <a:pt x="27049" y="2283"/>
                    <a:pt x="32196" y="2298"/>
                  </a:cubicBezTo>
                  <a:cubicBezTo>
                    <a:pt x="42459" y="2298"/>
                    <a:pt x="52737" y="2313"/>
                    <a:pt x="63015" y="2313"/>
                  </a:cubicBezTo>
                  <a:cubicBezTo>
                    <a:pt x="68635" y="2313"/>
                    <a:pt x="74255" y="2313"/>
                    <a:pt x="79875" y="2328"/>
                  </a:cubicBezTo>
                  <a:lnTo>
                    <a:pt x="79875" y="524"/>
                  </a:lnTo>
                  <a:cubicBezTo>
                    <a:pt x="65234" y="538"/>
                    <a:pt x="50593" y="538"/>
                    <a:pt x="35967" y="553"/>
                  </a:cubicBezTo>
                  <a:cubicBezTo>
                    <a:pt x="33083" y="553"/>
                    <a:pt x="30199" y="549"/>
                    <a:pt x="27315" y="549"/>
                  </a:cubicBezTo>
                  <a:cubicBezTo>
                    <a:pt x="24431" y="549"/>
                    <a:pt x="21548" y="553"/>
                    <a:pt x="18664" y="568"/>
                  </a:cubicBezTo>
                  <a:cubicBezTo>
                    <a:pt x="15839" y="583"/>
                    <a:pt x="13000" y="568"/>
                    <a:pt x="10175" y="612"/>
                  </a:cubicBezTo>
                  <a:cubicBezTo>
                    <a:pt x="10078" y="614"/>
                    <a:pt x="9982" y="615"/>
                    <a:pt x="9885" y="615"/>
                  </a:cubicBezTo>
                  <a:cubicBezTo>
                    <a:pt x="7356" y="615"/>
                    <a:pt x="4854" y="1"/>
                    <a:pt x="2331" y="1"/>
                  </a:cubicBezTo>
                  <a:close/>
                </a:path>
              </a:pathLst>
            </a:custGeom>
            <a:solidFill>
              <a:srgbClr val="BA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4"/>
            <p:cNvSpPr/>
            <p:nvPr/>
          </p:nvSpPr>
          <p:spPr>
            <a:xfrm flipH="1">
              <a:off x="2921181" y="4694185"/>
              <a:ext cx="2897912" cy="66790"/>
            </a:xfrm>
            <a:custGeom>
              <a:avLst/>
              <a:gdLst/>
              <a:ahLst/>
              <a:cxnLst/>
              <a:rect l="l" t="t" r="r" b="b"/>
              <a:pathLst>
                <a:path w="80269" h="1850" extrusionOk="0">
                  <a:moveTo>
                    <a:pt x="18732" y="0"/>
                  </a:moveTo>
                  <a:cubicBezTo>
                    <a:pt x="18296" y="0"/>
                    <a:pt x="17859" y="0"/>
                    <a:pt x="17422" y="1"/>
                  </a:cubicBezTo>
                  <a:cubicBezTo>
                    <a:pt x="11610" y="16"/>
                    <a:pt x="5813" y="16"/>
                    <a:pt x="1" y="16"/>
                  </a:cubicBezTo>
                  <a:lnTo>
                    <a:pt x="1" y="1820"/>
                  </a:lnTo>
                  <a:cubicBezTo>
                    <a:pt x="14819" y="1820"/>
                    <a:pt x="29652" y="1835"/>
                    <a:pt x="44471" y="1835"/>
                  </a:cubicBezTo>
                  <a:lnTo>
                    <a:pt x="79062" y="1849"/>
                  </a:lnTo>
                  <a:cubicBezTo>
                    <a:pt x="80269" y="1849"/>
                    <a:pt x="79293" y="326"/>
                    <a:pt x="78088" y="326"/>
                  </a:cubicBezTo>
                  <a:cubicBezTo>
                    <a:pt x="78083" y="326"/>
                    <a:pt x="78077" y="326"/>
                    <a:pt x="78071" y="326"/>
                  </a:cubicBezTo>
                  <a:cubicBezTo>
                    <a:pt x="57966" y="326"/>
                    <a:pt x="38797" y="0"/>
                    <a:pt x="18732" y="0"/>
                  </a:cubicBezTo>
                  <a:close/>
                </a:path>
              </a:pathLst>
            </a:custGeom>
            <a:solidFill>
              <a:srgbClr val="BA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" name="Google Shape;104;p14"/>
          <p:cNvGrpSpPr/>
          <p:nvPr/>
        </p:nvGrpSpPr>
        <p:grpSpPr>
          <a:xfrm flipH="1">
            <a:off x="194875" y="3942225"/>
            <a:ext cx="502825" cy="736500"/>
            <a:chOff x="6108925" y="2841025"/>
            <a:chExt cx="502825" cy="736500"/>
          </a:xfrm>
        </p:grpSpPr>
        <p:sp>
          <p:nvSpPr>
            <p:cNvPr id="105" name="Google Shape;105;p14"/>
            <p:cNvSpPr/>
            <p:nvPr/>
          </p:nvSpPr>
          <p:spPr>
            <a:xfrm>
              <a:off x="6108925" y="2841025"/>
              <a:ext cx="502825" cy="736500"/>
            </a:xfrm>
            <a:custGeom>
              <a:avLst/>
              <a:gdLst/>
              <a:ahLst/>
              <a:cxnLst/>
              <a:rect l="l" t="t" r="r" b="b"/>
              <a:pathLst>
                <a:path w="20113" h="29460" extrusionOk="0">
                  <a:moveTo>
                    <a:pt x="20098" y="0"/>
                  </a:moveTo>
                  <a:cubicBezTo>
                    <a:pt x="20098" y="0"/>
                    <a:pt x="15957" y="666"/>
                    <a:pt x="12955" y="3121"/>
                  </a:cubicBezTo>
                  <a:lnTo>
                    <a:pt x="14375" y="5103"/>
                  </a:lnTo>
                  <a:lnTo>
                    <a:pt x="14375" y="5103"/>
                  </a:lnTo>
                  <a:lnTo>
                    <a:pt x="12156" y="4156"/>
                  </a:lnTo>
                  <a:lnTo>
                    <a:pt x="8592" y="9243"/>
                  </a:lnTo>
                  <a:lnTo>
                    <a:pt x="10367" y="11225"/>
                  </a:lnTo>
                  <a:lnTo>
                    <a:pt x="7335" y="11151"/>
                  </a:lnTo>
                  <a:lnTo>
                    <a:pt x="4673" y="15854"/>
                  </a:lnTo>
                  <a:lnTo>
                    <a:pt x="6685" y="17481"/>
                  </a:lnTo>
                  <a:lnTo>
                    <a:pt x="3002" y="16978"/>
                  </a:lnTo>
                  <a:cubicBezTo>
                    <a:pt x="3002" y="16978"/>
                    <a:pt x="0" y="23308"/>
                    <a:pt x="1863" y="29460"/>
                  </a:cubicBezTo>
                  <a:cubicBezTo>
                    <a:pt x="1863" y="29460"/>
                    <a:pt x="13739" y="21651"/>
                    <a:pt x="16815" y="14005"/>
                  </a:cubicBezTo>
                  <a:lnTo>
                    <a:pt x="14700" y="13177"/>
                  </a:lnTo>
                  <a:lnTo>
                    <a:pt x="17835" y="11861"/>
                  </a:lnTo>
                  <a:lnTo>
                    <a:pt x="19640" y="7350"/>
                  </a:lnTo>
                  <a:lnTo>
                    <a:pt x="16800" y="7069"/>
                  </a:lnTo>
                  <a:lnTo>
                    <a:pt x="19373" y="6389"/>
                  </a:lnTo>
                  <a:cubicBezTo>
                    <a:pt x="19373" y="6389"/>
                    <a:pt x="20113" y="2781"/>
                    <a:pt x="20098" y="0"/>
                  </a:cubicBezTo>
                  <a:close/>
                </a:path>
              </a:pathLst>
            </a:custGeom>
            <a:solidFill>
              <a:srgbClr val="88C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4"/>
            <p:cNvSpPr/>
            <p:nvPr/>
          </p:nvSpPr>
          <p:spPr>
            <a:xfrm>
              <a:off x="6183600" y="2901275"/>
              <a:ext cx="380475" cy="616725"/>
            </a:xfrm>
            <a:custGeom>
              <a:avLst/>
              <a:gdLst/>
              <a:ahLst/>
              <a:cxnLst/>
              <a:rect l="l" t="t" r="r" b="b"/>
              <a:pathLst>
                <a:path w="15219" h="24669" fill="none" extrusionOk="0">
                  <a:moveTo>
                    <a:pt x="0" y="24669"/>
                  </a:moveTo>
                  <a:cubicBezTo>
                    <a:pt x="0" y="24669"/>
                    <a:pt x="2189" y="19197"/>
                    <a:pt x="4585" y="16402"/>
                  </a:cubicBezTo>
                  <a:cubicBezTo>
                    <a:pt x="6981" y="13607"/>
                    <a:pt x="11284" y="8445"/>
                    <a:pt x="12586" y="4585"/>
                  </a:cubicBezTo>
                  <a:cubicBezTo>
                    <a:pt x="13887" y="726"/>
                    <a:pt x="15218" y="1"/>
                    <a:pt x="15218" y="1"/>
                  </a:cubicBez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4"/>
            <p:cNvSpPr/>
            <p:nvPr/>
          </p:nvSpPr>
          <p:spPr>
            <a:xfrm>
              <a:off x="6189875" y="3393375"/>
              <a:ext cx="101700" cy="67700"/>
            </a:xfrm>
            <a:custGeom>
              <a:avLst/>
              <a:gdLst/>
              <a:ahLst/>
              <a:cxnLst/>
              <a:rect l="l" t="t" r="r" b="b"/>
              <a:pathLst>
                <a:path w="4068" h="2708" fill="none" extrusionOk="0">
                  <a:moveTo>
                    <a:pt x="4068" y="1154"/>
                  </a:moveTo>
                  <a:lnTo>
                    <a:pt x="755" y="2707"/>
                  </a:lnTo>
                  <a:lnTo>
                    <a:pt x="1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4"/>
            <p:cNvSpPr/>
            <p:nvPr/>
          </p:nvSpPr>
          <p:spPr>
            <a:xfrm>
              <a:off x="6234625" y="3310200"/>
              <a:ext cx="156400" cy="63625"/>
            </a:xfrm>
            <a:custGeom>
              <a:avLst/>
              <a:gdLst/>
              <a:ahLst/>
              <a:cxnLst/>
              <a:rect l="l" t="t" r="r" b="b"/>
              <a:pathLst>
                <a:path w="6256" h="2545" fill="none" extrusionOk="0">
                  <a:moveTo>
                    <a:pt x="6256" y="562"/>
                  </a:moveTo>
                  <a:lnTo>
                    <a:pt x="799" y="2544"/>
                  </a:lnTo>
                  <a:lnTo>
                    <a:pt x="0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4"/>
            <p:cNvSpPr/>
            <p:nvPr/>
          </p:nvSpPr>
          <p:spPr>
            <a:xfrm>
              <a:off x="6318175" y="3190400"/>
              <a:ext cx="129800" cy="76575"/>
            </a:xfrm>
            <a:custGeom>
              <a:avLst/>
              <a:gdLst/>
              <a:ahLst/>
              <a:cxnLst/>
              <a:rect l="l" t="t" r="r" b="b"/>
              <a:pathLst>
                <a:path w="5192" h="3063" fill="none" extrusionOk="0">
                  <a:moveTo>
                    <a:pt x="5191" y="1376"/>
                  </a:moveTo>
                  <a:lnTo>
                    <a:pt x="577" y="3062"/>
                  </a:lnTo>
                  <a:lnTo>
                    <a:pt x="1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4"/>
            <p:cNvSpPr/>
            <p:nvPr/>
          </p:nvSpPr>
          <p:spPr>
            <a:xfrm>
              <a:off x="6401725" y="3102425"/>
              <a:ext cx="81375" cy="70250"/>
            </a:xfrm>
            <a:custGeom>
              <a:avLst/>
              <a:gdLst/>
              <a:ahLst/>
              <a:cxnLst/>
              <a:rect l="l" t="t" r="r" b="b"/>
              <a:pathLst>
                <a:path w="3255" h="2810" fill="none" extrusionOk="0">
                  <a:moveTo>
                    <a:pt x="3254" y="1272"/>
                  </a:moveTo>
                  <a:lnTo>
                    <a:pt x="297" y="2810"/>
                  </a:lnTo>
                  <a:lnTo>
                    <a:pt x="1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4"/>
            <p:cNvSpPr/>
            <p:nvPr/>
          </p:nvSpPr>
          <p:spPr>
            <a:xfrm>
              <a:off x="6431300" y="3017750"/>
              <a:ext cx="104300" cy="74700"/>
            </a:xfrm>
            <a:custGeom>
              <a:avLst/>
              <a:gdLst/>
              <a:ahLst/>
              <a:cxnLst/>
              <a:rect l="l" t="t" r="r" b="b"/>
              <a:pathLst>
                <a:path w="4172" h="2988" fill="none" extrusionOk="0">
                  <a:moveTo>
                    <a:pt x="4171" y="1642"/>
                  </a:moveTo>
                  <a:lnTo>
                    <a:pt x="1228" y="2988"/>
                  </a:lnTo>
                  <a:lnTo>
                    <a:pt x="1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4"/>
            <p:cNvSpPr/>
            <p:nvPr/>
          </p:nvSpPr>
          <p:spPr>
            <a:xfrm>
              <a:off x="6498975" y="2912375"/>
              <a:ext cx="66200" cy="81000"/>
            </a:xfrm>
            <a:custGeom>
              <a:avLst/>
              <a:gdLst/>
              <a:ahLst/>
              <a:cxnLst/>
              <a:rect l="l" t="t" r="r" b="b"/>
              <a:pathLst>
                <a:path w="2648" h="3240" fill="none" extrusionOk="0">
                  <a:moveTo>
                    <a:pt x="2647" y="2145"/>
                  </a:moveTo>
                  <a:lnTo>
                    <a:pt x="296" y="3239"/>
                  </a:lnTo>
                  <a:lnTo>
                    <a:pt x="0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" name="Google Shape;113;p14"/>
          <p:cNvGrpSpPr/>
          <p:nvPr/>
        </p:nvGrpSpPr>
        <p:grpSpPr>
          <a:xfrm>
            <a:off x="8311279" y="3290636"/>
            <a:ext cx="902226" cy="1412438"/>
            <a:chOff x="3113425" y="3347900"/>
            <a:chExt cx="511350" cy="800475"/>
          </a:xfrm>
        </p:grpSpPr>
        <p:sp>
          <p:nvSpPr>
            <p:cNvPr id="114" name="Google Shape;114;p14"/>
            <p:cNvSpPr/>
            <p:nvPr/>
          </p:nvSpPr>
          <p:spPr>
            <a:xfrm>
              <a:off x="3113425" y="3347900"/>
              <a:ext cx="511350" cy="279175"/>
            </a:xfrm>
            <a:custGeom>
              <a:avLst/>
              <a:gdLst/>
              <a:ahLst/>
              <a:cxnLst/>
              <a:rect l="l" t="t" r="r" b="b"/>
              <a:pathLst>
                <a:path w="20454" h="11167" extrusionOk="0">
                  <a:moveTo>
                    <a:pt x="13512" y="0"/>
                  </a:moveTo>
                  <a:cubicBezTo>
                    <a:pt x="10961" y="0"/>
                    <a:pt x="9895" y="2456"/>
                    <a:pt x="9895" y="2456"/>
                  </a:cubicBezTo>
                  <a:cubicBezTo>
                    <a:pt x="9895" y="2456"/>
                    <a:pt x="9169" y="147"/>
                    <a:pt x="7010" y="147"/>
                  </a:cubicBezTo>
                  <a:cubicBezTo>
                    <a:pt x="6277" y="147"/>
                    <a:pt x="5380" y="413"/>
                    <a:pt x="4290" y="1125"/>
                  </a:cubicBezTo>
                  <a:cubicBezTo>
                    <a:pt x="1" y="3920"/>
                    <a:pt x="4083" y="8238"/>
                    <a:pt x="6434" y="8637"/>
                  </a:cubicBezTo>
                  <a:cubicBezTo>
                    <a:pt x="9140" y="9111"/>
                    <a:pt x="10264" y="11166"/>
                    <a:pt x="10264" y="11166"/>
                  </a:cubicBezTo>
                  <a:cubicBezTo>
                    <a:pt x="10264" y="11166"/>
                    <a:pt x="11876" y="8830"/>
                    <a:pt x="14331" y="8578"/>
                  </a:cubicBezTo>
                  <a:cubicBezTo>
                    <a:pt x="16801" y="8312"/>
                    <a:pt x="20454" y="3018"/>
                    <a:pt x="16062" y="711"/>
                  </a:cubicBezTo>
                  <a:cubicBezTo>
                    <a:pt x="15085" y="199"/>
                    <a:pt x="14238" y="0"/>
                    <a:pt x="13512" y="0"/>
                  </a:cubicBezTo>
                  <a:close/>
                </a:path>
              </a:pathLst>
            </a:custGeom>
            <a:solidFill>
              <a:srgbClr val="F49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4"/>
            <p:cNvSpPr/>
            <p:nvPr/>
          </p:nvSpPr>
          <p:spPr>
            <a:xfrm>
              <a:off x="3139325" y="3577275"/>
              <a:ext cx="455875" cy="279025"/>
            </a:xfrm>
            <a:custGeom>
              <a:avLst/>
              <a:gdLst/>
              <a:ahLst/>
              <a:cxnLst/>
              <a:rect l="l" t="t" r="r" b="b"/>
              <a:pathLst>
                <a:path w="18235" h="11161" extrusionOk="0">
                  <a:moveTo>
                    <a:pt x="5549" y="0"/>
                  </a:moveTo>
                  <a:cubicBezTo>
                    <a:pt x="4334" y="0"/>
                    <a:pt x="3206" y="521"/>
                    <a:pt x="2351" y="1755"/>
                  </a:cubicBezTo>
                  <a:cubicBezTo>
                    <a:pt x="0" y="5348"/>
                    <a:pt x="3120" y="8469"/>
                    <a:pt x="5398" y="8617"/>
                  </a:cubicBezTo>
                  <a:cubicBezTo>
                    <a:pt x="8385" y="8824"/>
                    <a:pt x="8903" y="11160"/>
                    <a:pt x="8903" y="11160"/>
                  </a:cubicBezTo>
                  <a:cubicBezTo>
                    <a:pt x="9036" y="9386"/>
                    <a:pt x="12497" y="8040"/>
                    <a:pt x="13665" y="7818"/>
                  </a:cubicBezTo>
                  <a:cubicBezTo>
                    <a:pt x="14833" y="7611"/>
                    <a:pt x="18235" y="3382"/>
                    <a:pt x="14730" y="1311"/>
                  </a:cubicBezTo>
                  <a:cubicBezTo>
                    <a:pt x="13572" y="627"/>
                    <a:pt x="12580" y="398"/>
                    <a:pt x="11769" y="398"/>
                  </a:cubicBezTo>
                  <a:cubicBezTo>
                    <a:pt x="10124" y="398"/>
                    <a:pt x="9228" y="1341"/>
                    <a:pt x="9228" y="1341"/>
                  </a:cubicBezTo>
                  <a:cubicBezTo>
                    <a:pt x="8037" y="510"/>
                    <a:pt x="6750" y="0"/>
                    <a:pt x="5549" y="0"/>
                  </a:cubicBezTo>
                  <a:close/>
                </a:path>
              </a:pathLst>
            </a:custGeom>
            <a:solidFill>
              <a:srgbClr val="F49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4"/>
            <p:cNvSpPr/>
            <p:nvPr/>
          </p:nvSpPr>
          <p:spPr>
            <a:xfrm>
              <a:off x="3118250" y="3802425"/>
              <a:ext cx="475100" cy="262775"/>
            </a:xfrm>
            <a:custGeom>
              <a:avLst/>
              <a:gdLst/>
              <a:ahLst/>
              <a:cxnLst/>
              <a:rect l="l" t="t" r="r" b="b"/>
              <a:pathLst>
                <a:path w="19004" h="10511" extrusionOk="0">
                  <a:moveTo>
                    <a:pt x="4890" y="1"/>
                  </a:moveTo>
                  <a:cubicBezTo>
                    <a:pt x="3768" y="1"/>
                    <a:pt x="2712" y="502"/>
                    <a:pt x="2041" y="1799"/>
                  </a:cubicBezTo>
                  <a:cubicBezTo>
                    <a:pt x="0" y="5748"/>
                    <a:pt x="3402" y="8528"/>
                    <a:pt x="5783" y="8617"/>
                  </a:cubicBezTo>
                  <a:cubicBezTo>
                    <a:pt x="8164" y="8721"/>
                    <a:pt x="9702" y="10510"/>
                    <a:pt x="9702" y="10510"/>
                  </a:cubicBezTo>
                  <a:cubicBezTo>
                    <a:pt x="9716" y="9889"/>
                    <a:pt x="11964" y="8676"/>
                    <a:pt x="14508" y="7966"/>
                  </a:cubicBezTo>
                  <a:cubicBezTo>
                    <a:pt x="17052" y="7242"/>
                    <a:pt x="19004" y="1711"/>
                    <a:pt x="14833" y="794"/>
                  </a:cubicBezTo>
                  <a:cubicBezTo>
                    <a:pt x="14397" y="699"/>
                    <a:pt x="13998" y="657"/>
                    <a:pt x="13632" y="657"/>
                  </a:cubicBezTo>
                  <a:cubicBezTo>
                    <a:pt x="10519" y="657"/>
                    <a:pt x="9879" y="3737"/>
                    <a:pt x="9879" y="3737"/>
                  </a:cubicBezTo>
                  <a:cubicBezTo>
                    <a:pt x="9750" y="2089"/>
                    <a:pt x="7182" y="1"/>
                    <a:pt x="4890" y="1"/>
                  </a:cubicBezTo>
                  <a:close/>
                </a:path>
              </a:pathLst>
            </a:custGeom>
            <a:solidFill>
              <a:srgbClr val="F49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4"/>
            <p:cNvSpPr/>
            <p:nvPr/>
          </p:nvSpPr>
          <p:spPr>
            <a:xfrm>
              <a:off x="3341925" y="3496525"/>
              <a:ext cx="46225" cy="651850"/>
            </a:xfrm>
            <a:custGeom>
              <a:avLst/>
              <a:gdLst/>
              <a:ahLst/>
              <a:cxnLst/>
              <a:rect l="l" t="t" r="r" b="b"/>
              <a:pathLst>
                <a:path w="1849" h="26074" extrusionOk="0">
                  <a:moveTo>
                    <a:pt x="932" y="1"/>
                  </a:moveTo>
                  <a:lnTo>
                    <a:pt x="0" y="26074"/>
                  </a:lnTo>
                  <a:lnTo>
                    <a:pt x="1849" y="26074"/>
                  </a:lnTo>
                  <a:lnTo>
                    <a:pt x="1376" y="1"/>
                  </a:lnTo>
                  <a:close/>
                </a:path>
              </a:pathLst>
            </a:custGeom>
            <a:solidFill>
              <a:srgbClr val="22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4"/>
            <p:cNvSpPr/>
            <p:nvPr/>
          </p:nvSpPr>
          <p:spPr>
            <a:xfrm>
              <a:off x="3220650" y="3406325"/>
              <a:ext cx="279900" cy="115750"/>
            </a:xfrm>
            <a:custGeom>
              <a:avLst/>
              <a:gdLst/>
              <a:ahLst/>
              <a:cxnLst/>
              <a:rect l="l" t="t" r="r" b="b"/>
              <a:pathLst>
                <a:path w="11196" h="4630" fill="none" extrusionOk="0">
                  <a:moveTo>
                    <a:pt x="1" y="917"/>
                  </a:moveTo>
                  <a:lnTo>
                    <a:pt x="6020" y="4629"/>
                  </a:lnTo>
                  <a:lnTo>
                    <a:pt x="11196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4"/>
            <p:cNvSpPr/>
            <p:nvPr/>
          </p:nvSpPr>
          <p:spPr>
            <a:xfrm>
              <a:off x="3220650" y="3398925"/>
              <a:ext cx="46250" cy="73975"/>
            </a:xfrm>
            <a:custGeom>
              <a:avLst/>
              <a:gdLst/>
              <a:ahLst/>
              <a:cxnLst/>
              <a:rect l="l" t="t" r="r" b="b"/>
              <a:pathLst>
                <a:path w="1850" h="2959" fill="none" extrusionOk="0">
                  <a:moveTo>
                    <a:pt x="1687" y="1"/>
                  </a:moveTo>
                  <a:lnTo>
                    <a:pt x="1849" y="2352"/>
                  </a:lnTo>
                  <a:lnTo>
                    <a:pt x="1" y="2958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4"/>
            <p:cNvSpPr/>
            <p:nvPr/>
          </p:nvSpPr>
          <p:spPr>
            <a:xfrm>
              <a:off x="3302350" y="3409275"/>
              <a:ext cx="4100" cy="70275"/>
            </a:xfrm>
            <a:custGeom>
              <a:avLst/>
              <a:gdLst/>
              <a:ahLst/>
              <a:cxnLst/>
              <a:rect l="l" t="t" r="r" b="b"/>
              <a:pathLst>
                <a:path w="164" h="2811" fill="none" extrusionOk="0">
                  <a:moveTo>
                    <a:pt x="164" y="1"/>
                  </a:moveTo>
                  <a:lnTo>
                    <a:pt x="1" y="281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4"/>
            <p:cNvSpPr/>
            <p:nvPr/>
          </p:nvSpPr>
          <p:spPr>
            <a:xfrm>
              <a:off x="3274250" y="3459575"/>
              <a:ext cx="59550" cy="54000"/>
            </a:xfrm>
            <a:custGeom>
              <a:avLst/>
              <a:gdLst/>
              <a:ahLst/>
              <a:cxnLst/>
              <a:rect l="l" t="t" r="r" b="b"/>
              <a:pathLst>
                <a:path w="2382" h="2160" fill="none" extrusionOk="0">
                  <a:moveTo>
                    <a:pt x="1" y="2159"/>
                  </a:moveTo>
                  <a:lnTo>
                    <a:pt x="2382" y="1582"/>
                  </a:lnTo>
                  <a:lnTo>
                    <a:pt x="2278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4"/>
            <p:cNvSpPr/>
            <p:nvPr/>
          </p:nvSpPr>
          <p:spPr>
            <a:xfrm>
              <a:off x="3406250" y="3444400"/>
              <a:ext cx="25" cy="46250"/>
            </a:xfrm>
            <a:custGeom>
              <a:avLst/>
              <a:gdLst/>
              <a:ahLst/>
              <a:cxnLst/>
              <a:rect l="l" t="t" r="r" b="b"/>
              <a:pathLst>
                <a:path w="1" h="1850" fill="none" extrusionOk="0">
                  <a:moveTo>
                    <a:pt x="1" y="1"/>
                  </a:moveTo>
                  <a:lnTo>
                    <a:pt x="1" y="184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4"/>
            <p:cNvSpPr/>
            <p:nvPr/>
          </p:nvSpPr>
          <p:spPr>
            <a:xfrm>
              <a:off x="3442850" y="3391175"/>
              <a:ext cx="57700" cy="81725"/>
            </a:xfrm>
            <a:custGeom>
              <a:avLst/>
              <a:gdLst/>
              <a:ahLst/>
              <a:cxnLst/>
              <a:rect l="l" t="t" r="r" b="b"/>
              <a:pathLst>
                <a:path w="2308" h="3269" fill="none" extrusionOk="0">
                  <a:moveTo>
                    <a:pt x="1" y="0"/>
                  </a:moveTo>
                  <a:lnTo>
                    <a:pt x="1" y="2677"/>
                  </a:lnTo>
                  <a:lnTo>
                    <a:pt x="2308" y="3268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4"/>
            <p:cNvSpPr/>
            <p:nvPr/>
          </p:nvSpPr>
          <p:spPr>
            <a:xfrm>
              <a:off x="3471700" y="3398925"/>
              <a:ext cx="35875" cy="33300"/>
            </a:xfrm>
            <a:custGeom>
              <a:avLst/>
              <a:gdLst/>
              <a:ahLst/>
              <a:cxnLst/>
              <a:rect l="l" t="t" r="r" b="b"/>
              <a:pathLst>
                <a:path w="1435" h="1332" fill="none" extrusionOk="0">
                  <a:moveTo>
                    <a:pt x="0" y="1"/>
                  </a:moveTo>
                  <a:lnTo>
                    <a:pt x="0" y="1332"/>
                  </a:lnTo>
                  <a:lnTo>
                    <a:pt x="1435" y="1332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4"/>
            <p:cNvSpPr/>
            <p:nvPr/>
          </p:nvSpPr>
          <p:spPr>
            <a:xfrm>
              <a:off x="3388125" y="3510225"/>
              <a:ext cx="54750" cy="25"/>
            </a:xfrm>
            <a:custGeom>
              <a:avLst/>
              <a:gdLst/>
              <a:ahLst/>
              <a:cxnLst/>
              <a:rect l="l" t="t" r="r" b="b"/>
              <a:pathLst>
                <a:path w="2190" h="1" fill="none" extrusionOk="0">
                  <a:moveTo>
                    <a:pt x="1" y="0"/>
                  </a:moveTo>
                  <a:lnTo>
                    <a:pt x="2190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4"/>
            <p:cNvSpPr/>
            <p:nvPr/>
          </p:nvSpPr>
          <p:spPr>
            <a:xfrm>
              <a:off x="3208825" y="3643325"/>
              <a:ext cx="280275" cy="103175"/>
            </a:xfrm>
            <a:custGeom>
              <a:avLst/>
              <a:gdLst/>
              <a:ahLst/>
              <a:cxnLst/>
              <a:rect l="l" t="t" r="r" b="b"/>
              <a:pathLst>
                <a:path w="11211" h="4127" fill="none" extrusionOk="0">
                  <a:moveTo>
                    <a:pt x="0" y="459"/>
                  </a:moveTo>
                  <a:lnTo>
                    <a:pt x="6655" y="4126"/>
                  </a:lnTo>
                  <a:lnTo>
                    <a:pt x="11210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4"/>
            <p:cNvSpPr/>
            <p:nvPr/>
          </p:nvSpPr>
          <p:spPr>
            <a:xfrm>
              <a:off x="3213625" y="3631475"/>
              <a:ext cx="45125" cy="58450"/>
            </a:xfrm>
            <a:custGeom>
              <a:avLst/>
              <a:gdLst/>
              <a:ahLst/>
              <a:cxnLst/>
              <a:rect l="l" t="t" r="r" b="b"/>
              <a:pathLst>
                <a:path w="1805" h="2338" fill="none" extrusionOk="0">
                  <a:moveTo>
                    <a:pt x="1" y="2337"/>
                  </a:moveTo>
                  <a:lnTo>
                    <a:pt x="1805" y="2027"/>
                  </a:lnTo>
                  <a:lnTo>
                    <a:pt x="1805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4"/>
            <p:cNvSpPr/>
            <p:nvPr/>
          </p:nvSpPr>
          <p:spPr>
            <a:xfrm>
              <a:off x="3298675" y="3649975"/>
              <a:ext cx="25" cy="54375"/>
            </a:xfrm>
            <a:custGeom>
              <a:avLst/>
              <a:gdLst/>
              <a:ahLst/>
              <a:cxnLst/>
              <a:rect l="l" t="t" r="r" b="b"/>
              <a:pathLst>
                <a:path w="1" h="2175" fill="none" extrusionOk="0">
                  <a:moveTo>
                    <a:pt x="0" y="0"/>
                  </a:moveTo>
                  <a:lnTo>
                    <a:pt x="0" y="2174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4"/>
            <p:cNvSpPr/>
            <p:nvPr/>
          </p:nvSpPr>
          <p:spPr>
            <a:xfrm>
              <a:off x="3274250" y="3660700"/>
              <a:ext cx="55500" cy="79125"/>
            </a:xfrm>
            <a:custGeom>
              <a:avLst/>
              <a:gdLst/>
              <a:ahLst/>
              <a:cxnLst/>
              <a:rect l="l" t="t" r="r" b="b"/>
              <a:pathLst>
                <a:path w="2220" h="3165" fill="none" extrusionOk="0">
                  <a:moveTo>
                    <a:pt x="1" y="3165"/>
                  </a:moveTo>
                  <a:lnTo>
                    <a:pt x="2219" y="2425"/>
                  </a:lnTo>
                  <a:lnTo>
                    <a:pt x="2219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4"/>
            <p:cNvSpPr/>
            <p:nvPr/>
          </p:nvSpPr>
          <p:spPr>
            <a:xfrm>
              <a:off x="3310125" y="3737950"/>
              <a:ext cx="42900" cy="25550"/>
            </a:xfrm>
            <a:custGeom>
              <a:avLst/>
              <a:gdLst/>
              <a:ahLst/>
              <a:cxnLst/>
              <a:rect l="l" t="t" r="r" b="b"/>
              <a:pathLst>
                <a:path w="1716" h="1022" fill="none" extrusionOk="0">
                  <a:moveTo>
                    <a:pt x="0" y="1021"/>
                  </a:moveTo>
                  <a:lnTo>
                    <a:pt x="1716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4"/>
            <p:cNvSpPr/>
            <p:nvPr/>
          </p:nvSpPr>
          <p:spPr>
            <a:xfrm>
              <a:off x="3395900" y="3672150"/>
              <a:ext cx="79150" cy="54000"/>
            </a:xfrm>
            <a:custGeom>
              <a:avLst/>
              <a:gdLst/>
              <a:ahLst/>
              <a:cxnLst/>
              <a:rect l="l" t="t" r="r" b="b"/>
              <a:pathLst>
                <a:path w="3166" h="2160" fill="none" extrusionOk="0">
                  <a:moveTo>
                    <a:pt x="1" y="1"/>
                  </a:moveTo>
                  <a:lnTo>
                    <a:pt x="134" y="1967"/>
                  </a:lnTo>
                  <a:lnTo>
                    <a:pt x="3165" y="216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4"/>
            <p:cNvSpPr/>
            <p:nvPr/>
          </p:nvSpPr>
          <p:spPr>
            <a:xfrm>
              <a:off x="3442850" y="3637775"/>
              <a:ext cx="56225" cy="44375"/>
            </a:xfrm>
            <a:custGeom>
              <a:avLst/>
              <a:gdLst/>
              <a:ahLst/>
              <a:cxnLst/>
              <a:rect l="l" t="t" r="r" b="b"/>
              <a:pathLst>
                <a:path w="2249" h="1775" fill="none" extrusionOk="0">
                  <a:moveTo>
                    <a:pt x="1" y="0"/>
                  </a:moveTo>
                  <a:lnTo>
                    <a:pt x="1" y="1775"/>
                  </a:lnTo>
                  <a:lnTo>
                    <a:pt x="2249" y="1568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4"/>
            <p:cNvSpPr/>
            <p:nvPr/>
          </p:nvSpPr>
          <p:spPr>
            <a:xfrm>
              <a:off x="3198100" y="3858850"/>
              <a:ext cx="302825" cy="132775"/>
            </a:xfrm>
            <a:custGeom>
              <a:avLst/>
              <a:gdLst/>
              <a:ahLst/>
              <a:cxnLst/>
              <a:rect l="l" t="t" r="r" b="b"/>
              <a:pathLst>
                <a:path w="12113" h="5311" fill="none" extrusionOk="0">
                  <a:moveTo>
                    <a:pt x="0" y="1317"/>
                  </a:moveTo>
                  <a:lnTo>
                    <a:pt x="2751" y="2293"/>
                  </a:lnTo>
                  <a:lnTo>
                    <a:pt x="6685" y="5310"/>
                  </a:lnTo>
                  <a:lnTo>
                    <a:pt x="12113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4"/>
            <p:cNvSpPr/>
            <p:nvPr/>
          </p:nvSpPr>
          <p:spPr>
            <a:xfrm>
              <a:off x="3258725" y="3855175"/>
              <a:ext cx="8175" cy="61025"/>
            </a:xfrm>
            <a:custGeom>
              <a:avLst/>
              <a:gdLst/>
              <a:ahLst/>
              <a:cxnLst/>
              <a:rect l="l" t="t" r="r" b="b"/>
              <a:pathLst>
                <a:path w="327" h="2441" fill="none" extrusionOk="0">
                  <a:moveTo>
                    <a:pt x="1" y="0"/>
                  </a:moveTo>
                  <a:lnTo>
                    <a:pt x="326" y="244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4"/>
            <p:cNvSpPr/>
            <p:nvPr/>
          </p:nvSpPr>
          <p:spPr>
            <a:xfrm>
              <a:off x="3226200" y="3934650"/>
              <a:ext cx="60275" cy="56975"/>
            </a:xfrm>
            <a:custGeom>
              <a:avLst/>
              <a:gdLst/>
              <a:ahLst/>
              <a:cxnLst/>
              <a:rect l="l" t="t" r="r" b="b"/>
              <a:pathLst>
                <a:path w="2411" h="2279" fill="none" extrusionOk="0">
                  <a:moveTo>
                    <a:pt x="0" y="415"/>
                  </a:moveTo>
                  <a:lnTo>
                    <a:pt x="2411" y="1"/>
                  </a:lnTo>
                  <a:lnTo>
                    <a:pt x="1050" y="2278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4"/>
            <p:cNvSpPr/>
            <p:nvPr/>
          </p:nvSpPr>
          <p:spPr>
            <a:xfrm>
              <a:off x="3318250" y="3884375"/>
              <a:ext cx="5200" cy="71000"/>
            </a:xfrm>
            <a:custGeom>
              <a:avLst/>
              <a:gdLst/>
              <a:ahLst/>
              <a:cxnLst/>
              <a:rect l="l" t="t" r="r" b="b"/>
              <a:pathLst>
                <a:path w="208" h="2840" fill="none" extrusionOk="0">
                  <a:moveTo>
                    <a:pt x="208" y="0"/>
                  </a:moveTo>
                  <a:lnTo>
                    <a:pt x="1" y="284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4"/>
            <p:cNvSpPr/>
            <p:nvPr/>
          </p:nvSpPr>
          <p:spPr>
            <a:xfrm>
              <a:off x="3409200" y="3901000"/>
              <a:ext cx="57700" cy="61400"/>
            </a:xfrm>
            <a:custGeom>
              <a:avLst/>
              <a:gdLst/>
              <a:ahLst/>
              <a:cxnLst/>
              <a:rect l="l" t="t" r="r" b="b"/>
              <a:pathLst>
                <a:path w="2308" h="2456" fill="none" extrusionOk="0">
                  <a:moveTo>
                    <a:pt x="1" y="1"/>
                  </a:moveTo>
                  <a:lnTo>
                    <a:pt x="134" y="1761"/>
                  </a:lnTo>
                  <a:lnTo>
                    <a:pt x="2308" y="2456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4"/>
            <p:cNvSpPr/>
            <p:nvPr/>
          </p:nvSpPr>
          <p:spPr>
            <a:xfrm>
              <a:off x="3460975" y="3858850"/>
              <a:ext cx="39950" cy="38475"/>
            </a:xfrm>
            <a:custGeom>
              <a:avLst/>
              <a:gdLst/>
              <a:ahLst/>
              <a:cxnLst/>
              <a:rect l="l" t="t" r="r" b="b"/>
              <a:pathLst>
                <a:path w="1598" h="1539" fill="none" extrusionOk="0">
                  <a:moveTo>
                    <a:pt x="178" y="1"/>
                  </a:moveTo>
                  <a:lnTo>
                    <a:pt x="0" y="1539"/>
                  </a:lnTo>
                  <a:lnTo>
                    <a:pt x="1598" y="1539"/>
                  </a:lnTo>
                </a:path>
              </a:pathLst>
            </a:custGeom>
            <a:noFill/>
            <a:ln w="4425" cap="rnd" cmpd="sng">
              <a:solidFill>
                <a:srgbClr val="5E882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CUSTOM_2_2_1_1_1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2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DM Serif Display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M Serif Display"/>
              <a:buNone/>
              <a:defRPr sz="2800" i="1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M Serif Display"/>
              <a:buNone/>
              <a:defRPr sz="2800" i="1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M Serif Display"/>
              <a:buNone/>
              <a:defRPr sz="2800" i="1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M Serif Display"/>
              <a:buNone/>
              <a:defRPr sz="2800" i="1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M Serif Display"/>
              <a:buNone/>
              <a:defRPr sz="2800" i="1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M Serif Display"/>
              <a:buNone/>
              <a:defRPr sz="2800" i="1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M Serif Display"/>
              <a:buNone/>
              <a:defRPr sz="2800" i="1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M Serif Display"/>
              <a:buNone/>
              <a:defRPr sz="2800" i="1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  <p:sp>
        <p:nvSpPr>
          <p:cNvPr id="310" name="Google Shape;310;p22"/>
          <p:cNvSpPr txBox="1">
            <a:spLocks noGrp="1"/>
          </p:cNvSpPr>
          <p:nvPr>
            <p:ph type="subTitle" idx="1"/>
          </p:nvPr>
        </p:nvSpPr>
        <p:spPr>
          <a:xfrm>
            <a:off x="713250" y="1406625"/>
            <a:ext cx="2439300" cy="3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  <a:latin typeface="Adamina"/>
                <a:ea typeface="Adamina"/>
                <a:cs typeface="Adamina"/>
                <a:sym typeface="Adami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  <a:latin typeface="Adamina"/>
                <a:ea typeface="Adamina"/>
                <a:cs typeface="Adamina"/>
                <a:sym typeface="Adamin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  <a:latin typeface="Adamina"/>
                <a:ea typeface="Adamina"/>
                <a:cs typeface="Adamina"/>
                <a:sym typeface="Adamin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  <a:latin typeface="Adamina"/>
                <a:ea typeface="Adamina"/>
                <a:cs typeface="Adamina"/>
                <a:sym typeface="Adamin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  <a:latin typeface="Adamina"/>
                <a:ea typeface="Adamina"/>
                <a:cs typeface="Adamina"/>
                <a:sym typeface="Adamin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  <a:latin typeface="Adamina"/>
                <a:ea typeface="Adamina"/>
                <a:cs typeface="Adamina"/>
                <a:sym typeface="Adamin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  <a:latin typeface="Adamina"/>
                <a:ea typeface="Adamina"/>
                <a:cs typeface="Adamina"/>
                <a:sym typeface="Adamin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  <a:latin typeface="Adamina"/>
                <a:ea typeface="Adamina"/>
                <a:cs typeface="Adamina"/>
                <a:sym typeface="Adamin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  <a:latin typeface="Adamina"/>
                <a:ea typeface="Adamina"/>
                <a:cs typeface="Adamina"/>
                <a:sym typeface="Adamina"/>
              </a:defRPr>
            </a:lvl9pPr>
          </a:lstStyle>
          <a:p>
            <a:endParaRPr/>
          </a:p>
        </p:txBody>
      </p:sp>
      <p:sp>
        <p:nvSpPr>
          <p:cNvPr id="311" name="Google Shape;311;p22"/>
          <p:cNvSpPr txBox="1">
            <a:spLocks noGrp="1"/>
          </p:cNvSpPr>
          <p:nvPr>
            <p:ph type="subTitle" idx="2"/>
          </p:nvPr>
        </p:nvSpPr>
        <p:spPr>
          <a:xfrm>
            <a:off x="713250" y="1740951"/>
            <a:ext cx="2439300" cy="10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22"/>
          <p:cNvSpPr txBox="1">
            <a:spLocks noGrp="1"/>
          </p:cNvSpPr>
          <p:nvPr>
            <p:ph type="subTitle" idx="3"/>
          </p:nvPr>
        </p:nvSpPr>
        <p:spPr>
          <a:xfrm>
            <a:off x="3294250" y="1406625"/>
            <a:ext cx="2439300" cy="3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  <a:latin typeface="Adamina"/>
                <a:ea typeface="Adamina"/>
                <a:cs typeface="Adamina"/>
                <a:sym typeface="Adami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  <a:latin typeface="Adamina"/>
                <a:ea typeface="Adamina"/>
                <a:cs typeface="Adamina"/>
                <a:sym typeface="Adamin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  <a:latin typeface="Adamina"/>
                <a:ea typeface="Adamina"/>
                <a:cs typeface="Adamina"/>
                <a:sym typeface="Adamin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  <a:latin typeface="Adamina"/>
                <a:ea typeface="Adamina"/>
                <a:cs typeface="Adamina"/>
                <a:sym typeface="Adamin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  <a:latin typeface="Adamina"/>
                <a:ea typeface="Adamina"/>
                <a:cs typeface="Adamina"/>
                <a:sym typeface="Adamin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  <a:latin typeface="Adamina"/>
                <a:ea typeface="Adamina"/>
                <a:cs typeface="Adamina"/>
                <a:sym typeface="Adamin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  <a:latin typeface="Adamina"/>
                <a:ea typeface="Adamina"/>
                <a:cs typeface="Adamina"/>
                <a:sym typeface="Adamin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  <a:latin typeface="Adamina"/>
                <a:ea typeface="Adamina"/>
                <a:cs typeface="Adamina"/>
                <a:sym typeface="Adamin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  <a:latin typeface="Adamina"/>
                <a:ea typeface="Adamina"/>
                <a:cs typeface="Adamina"/>
                <a:sym typeface="Adamina"/>
              </a:defRPr>
            </a:lvl9pPr>
          </a:lstStyle>
          <a:p>
            <a:endParaRPr/>
          </a:p>
        </p:txBody>
      </p:sp>
      <p:sp>
        <p:nvSpPr>
          <p:cNvPr id="313" name="Google Shape;313;p22"/>
          <p:cNvSpPr txBox="1">
            <a:spLocks noGrp="1"/>
          </p:cNvSpPr>
          <p:nvPr>
            <p:ph type="subTitle" idx="4"/>
          </p:nvPr>
        </p:nvSpPr>
        <p:spPr>
          <a:xfrm>
            <a:off x="3294250" y="1740950"/>
            <a:ext cx="2439300" cy="10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22"/>
          <p:cNvSpPr txBox="1">
            <a:spLocks noGrp="1"/>
          </p:cNvSpPr>
          <p:nvPr>
            <p:ph type="subTitle" idx="5"/>
          </p:nvPr>
        </p:nvSpPr>
        <p:spPr>
          <a:xfrm>
            <a:off x="2061900" y="3098675"/>
            <a:ext cx="2418900" cy="3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  <a:latin typeface="Adamina"/>
                <a:ea typeface="Adamina"/>
                <a:cs typeface="Adamina"/>
                <a:sym typeface="Adami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  <a:latin typeface="Adamina"/>
                <a:ea typeface="Adamina"/>
                <a:cs typeface="Adamina"/>
                <a:sym typeface="Adamin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  <a:latin typeface="Adamina"/>
                <a:ea typeface="Adamina"/>
                <a:cs typeface="Adamina"/>
                <a:sym typeface="Adamin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  <a:latin typeface="Adamina"/>
                <a:ea typeface="Adamina"/>
                <a:cs typeface="Adamina"/>
                <a:sym typeface="Adamin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  <a:latin typeface="Adamina"/>
                <a:ea typeface="Adamina"/>
                <a:cs typeface="Adamina"/>
                <a:sym typeface="Adamin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  <a:latin typeface="Adamina"/>
                <a:ea typeface="Adamina"/>
                <a:cs typeface="Adamina"/>
                <a:sym typeface="Adamin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  <a:latin typeface="Adamina"/>
                <a:ea typeface="Adamina"/>
                <a:cs typeface="Adamina"/>
                <a:sym typeface="Adamin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  <a:latin typeface="Adamina"/>
                <a:ea typeface="Adamina"/>
                <a:cs typeface="Adamina"/>
                <a:sym typeface="Adamin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  <a:latin typeface="Adamina"/>
                <a:ea typeface="Adamina"/>
                <a:cs typeface="Adamina"/>
                <a:sym typeface="Adamina"/>
              </a:defRPr>
            </a:lvl9pPr>
          </a:lstStyle>
          <a:p>
            <a:endParaRPr/>
          </a:p>
        </p:txBody>
      </p:sp>
      <p:sp>
        <p:nvSpPr>
          <p:cNvPr id="315" name="Google Shape;315;p22"/>
          <p:cNvSpPr txBox="1">
            <a:spLocks noGrp="1"/>
          </p:cNvSpPr>
          <p:nvPr>
            <p:ph type="subTitle" idx="6"/>
          </p:nvPr>
        </p:nvSpPr>
        <p:spPr>
          <a:xfrm>
            <a:off x="2061900" y="3433000"/>
            <a:ext cx="2418900" cy="10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22"/>
          <p:cNvSpPr/>
          <p:nvPr/>
        </p:nvSpPr>
        <p:spPr>
          <a:xfrm>
            <a:off x="5933313" y="839313"/>
            <a:ext cx="495825" cy="272875"/>
          </a:xfrm>
          <a:custGeom>
            <a:avLst/>
            <a:gdLst/>
            <a:ahLst/>
            <a:cxnLst/>
            <a:rect l="l" t="t" r="r" b="b"/>
            <a:pathLst>
              <a:path w="19833" h="10915" extrusionOk="0">
                <a:moveTo>
                  <a:pt x="11802" y="1"/>
                </a:moveTo>
                <a:cubicBezTo>
                  <a:pt x="10176" y="1"/>
                  <a:pt x="8800" y="1036"/>
                  <a:pt x="8297" y="2500"/>
                </a:cubicBezTo>
                <a:cubicBezTo>
                  <a:pt x="7795" y="2204"/>
                  <a:pt x="7218" y="2041"/>
                  <a:pt x="6611" y="2041"/>
                </a:cubicBezTo>
                <a:cubicBezTo>
                  <a:pt x="4807" y="2041"/>
                  <a:pt x="3328" y="3461"/>
                  <a:pt x="3254" y="5251"/>
                </a:cubicBezTo>
                <a:cubicBezTo>
                  <a:pt x="3121" y="5236"/>
                  <a:pt x="2988" y="5221"/>
                  <a:pt x="2840" y="5221"/>
                </a:cubicBezTo>
                <a:cubicBezTo>
                  <a:pt x="1273" y="5221"/>
                  <a:pt x="1" y="6493"/>
                  <a:pt x="1" y="8075"/>
                </a:cubicBezTo>
                <a:cubicBezTo>
                  <a:pt x="1" y="9643"/>
                  <a:pt x="1273" y="10915"/>
                  <a:pt x="2840" y="10915"/>
                </a:cubicBezTo>
                <a:lnTo>
                  <a:pt x="16091" y="10915"/>
                </a:lnTo>
                <a:cubicBezTo>
                  <a:pt x="18162" y="10856"/>
                  <a:pt x="19833" y="9170"/>
                  <a:pt x="19833" y="7084"/>
                </a:cubicBezTo>
                <a:cubicBezTo>
                  <a:pt x="19833" y="4955"/>
                  <a:pt x="18117" y="3239"/>
                  <a:pt x="15988" y="3239"/>
                </a:cubicBezTo>
                <a:cubicBezTo>
                  <a:pt x="15810" y="3239"/>
                  <a:pt x="15647" y="3254"/>
                  <a:pt x="15470" y="3284"/>
                </a:cubicBezTo>
                <a:cubicBezTo>
                  <a:pt x="15263" y="1435"/>
                  <a:pt x="13695" y="1"/>
                  <a:pt x="1180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2"/>
          <p:cNvSpPr/>
          <p:nvPr/>
        </p:nvSpPr>
        <p:spPr>
          <a:xfrm>
            <a:off x="4060013" y="148738"/>
            <a:ext cx="495825" cy="272875"/>
          </a:xfrm>
          <a:custGeom>
            <a:avLst/>
            <a:gdLst/>
            <a:ahLst/>
            <a:cxnLst/>
            <a:rect l="l" t="t" r="r" b="b"/>
            <a:pathLst>
              <a:path w="19833" h="10915" extrusionOk="0">
                <a:moveTo>
                  <a:pt x="11802" y="1"/>
                </a:moveTo>
                <a:cubicBezTo>
                  <a:pt x="10176" y="1"/>
                  <a:pt x="8800" y="1036"/>
                  <a:pt x="8297" y="2500"/>
                </a:cubicBezTo>
                <a:cubicBezTo>
                  <a:pt x="7795" y="2204"/>
                  <a:pt x="7218" y="2041"/>
                  <a:pt x="6611" y="2041"/>
                </a:cubicBezTo>
                <a:cubicBezTo>
                  <a:pt x="4807" y="2041"/>
                  <a:pt x="3328" y="3461"/>
                  <a:pt x="3254" y="5251"/>
                </a:cubicBezTo>
                <a:cubicBezTo>
                  <a:pt x="3121" y="5236"/>
                  <a:pt x="2988" y="5221"/>
                  <a:pt x="2840" y="5221"/>
                </a:cubicBezTo>
                <a:cubicBezTo>
                  <a:pt x="1273" y="5221"/>
                  <a:pt x="1" y="6493"/>
                  <a:pt x="1" y="8075"/>
                </a:cubicBezTo>
                <a:cubicBezTo>
                  <a:pt x="1" y="9643"/>
                  <a:pt x="1273" y="10915"/>
                  <a:pt x="2840" y="10915"/>
                </a:cubicBezTo>
                <a:lnTo>
                  <a:pt x="16091" y="10915"/>
                </a:lnTo>
                <a:cubicBezTo>
                  <a:pt x="18162" y="10856"/>
                  <a:pt x="19833" y="9170"/>
                  <a:pt x="19833" y="7084"/>
                </a:cubicBezTo>
                <a:cubicBezTo>
                  <a:pt x="19833" y="4955"/>
                  <a:pt x="18117" y="3239"/>
                  <a:pt x="15988" y="3239"/>
                </a:cubicBezTo>
                <a:cubicBezTo>
                  <a:pt x="15810" y="3239"/>
                  <a:pt x="15647" y="3254"/>
                  <a:pt x="15470" y="3284"/>
                </a:cubicBezTo>
                <a:cubicBezTo>
                  <a:pt x="15263" y="1435"/>
                  <a:pt x="13695" y="1"/>
                  <a:pt x="1180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2"/>
          <p:cNvSpPr/>
          <p:nvPr/>
        </p:nvSpPr>
        <p:spPr>
          <a:xfrm>
            <a:off x="243738" y="1290125"/>
            <a:ext cx="495825" cy="272875"/>
          </a:xfrm>
          <a:custGeom>
            <a:avLst/>
            <a:gdLst/>
            <a:ahLst/>
            <a:cxnLst/>
            <a:rect l="l" t="t" r="r" b="b"/>
            <a:pathLst>
              <a:path w="19833" h="10915" extrusionOk="0">
                <a:moveTo>
                  <a:pt x="11802" y="1"/>
                </a:moveTo>
                <a:cubicBezTo>
                  <a:pt x="10176" y="1"/>
                  <a:pt x="8800" y="1036"/>
                  <a:pt x="8297" y="2500"/>
                </a:cubicBezTo>
                <a:cubicBezTo>
                  <a:pt x="7795" y="2204"/>
                  <a:pt x="7218" y="2041"/>
                  <a:pt x="6611" y="2041"/>
                </a:cubicBezTo>
                <a:cubicBezTo>
                  <a:pt x="4807" y="2041"/>
                  <a:pt x="3328" y="3461"/>
                  <a:pt x="3254" y="5251"/>
                </a:cubicBezTo>
                <a:cubicBezTo>
                  <a:pt x="3121" y="5236"/>
                  <a:pt x="2988" y="5221"/>
                  <a:pt x="2840" y="5221"/>
                </a:cubicBezTo>
                <a:cubicBezTo>
                  <a:pt x="1273" y="5221"/>
                  <a:pt x="1" y="6493"/>
                  <a:pt x="1" y="8075"/>
                </a:cubicBezTo>
                <a:cubicBezTo>
                  <a:pt x="1" y="9643"/>
                  <a:pt x="1273" y="10915"/>
                  <a:pt x="2840" y="10915"/>
                </a:cubicBezTo>
                <a:lnTo>
                  <a:pt x="16091" y="10915"/>
                </a:lnTo>
                <a:cubicBezTo>
                  <a:pt x="18162" y="10856"/>
                  <a:pt x="19833" y="9170"/>
                  <a:pt x="19833" y="7084"/>
                </a:cubicBezTo>
                <a:cubicBezTo>
                  <a:pt x="19833" y="4955"/>
                  <a:pt x="18117" y="3239"/>
                  <a:pt x="15988" y="3239"/>
                </a:cubicBezTo>
                <a:cubicBezTo>
                  <a:pt x="15810" y="3239"/>
                  <a:pt x="15647" y="3254"/>
                  <a:pt x="15470" y="3284"/>
                </a:cubicBezTo>
                <a:cubicBezTo>
                  <a:pt x="15263" y="1435"/>
                  <a:pt x="13695" y="1"/>
                  <a:pt x="1180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2"/>
          <p:cNvSpPr/>
          <p:nvPr/>
        </p:nvSpPr>
        <p:spPr>
          <a:xfrm>
            <a:off x="7960350" y="231575"/>
            <a:ext cx="495825" cy="272875"/>
          </a:xfrm>
          <a:custGeom>
            <a:avLst/>
            <a:gdLst/>
            <a:ahLst/>
            <a:cxnLst/>
            <a:rect l="l" t="t" r="r" b="b"/>
            <a:pathLst>
              <a:path w="19833" h="10915" extrusionOk="0">
                <a:moveTo>
                  <a:pt x="11802" y="1"/>
                </a:moveTo>
                <a:cubicBezTo>
                  <a:pt x="10176" y="1"/>
                  <a:pt x="8800" y="1036"/>
                  <a:pt x="8297" y="2500"/>
                </a:cubicBezTo>
                <a:cubicBezTo>
                  <a:pt x="7795" y="2204"/>
                  <a:pt x="7218" y="2041"/>
                  <a:pt x="6611" y="2041"/>
                </a:cubicBezTo>
                <a:cubicBezTo>
                  <a:pt x="4807" y="2041"/>
                  <a:pt x="3328" y="3461"/>
                  <a:pt x="3254" y="5251"/>
                </a:cubicBezTo>
                <a:cubicBezTo>
                  <a:pt x="3121" y="5236"/>
                  <a:pt x="2988" y="5221"/>
                  <a:pt x="2840" y="5221"/>
                </a:cubicBezTo>
                <a:cubicBezTo>
                  <a:pt x="1273" y="5221"/>
                  <a:pt x="1" y="6493"/>
                  <a:pt x="1" y="8075"/>
                </a:cubicBezTo>
                <a:cubicBezTo>
                  <a:pt x="1" y="9643"/>
                  <a:pt x="1273" y="10915"/>
                  <a:pt x="2840" y="10915"/>
                </a:cubicBezTo>
                <a:lnTo>
                  <a:pt x="16091" y="10915"/>
                </a:lnTo>
                <a:cubicBezTo>
                  <a:pt x="18162" y="10856"/>
                  <a:pt x="19833" y="9170"/>
                  <a:pt x="19833" y="7084"/>
                </a:cubicBezTo>
                <a:cubicBezTo>
                  <a:pt x="19833" y="4955"/>
                  <a:pt x="18117" y="3239"/>
                  <a:pt x="15988" y="3239"/>
                </a:cubicBezTo>
                <a:cubicBezTo>
                  <a:pt x="15810" y="3239"/>
                  <a:pt x="15647" y="3254"/>
                  <a:pt x="15470" y="3284"/>
                </a:cubicBezTo>
                <a:cubicBezTo>
                  <a:pt x="15263" y="1435"/>
                  <a:pt x="13695" y="1"/>
                  <a:pt x="1180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2"/>
          <p:cNvSpPr/>
          <p:nvPr/>
        </p:nvSpPr>
        <p:spPr>
          <a:xfrm>
            <a:off x="7764813" y="1766913"/>
            <a:ext cx="495825" cy="272875"/>
          </a:xfrm>
          <a:custGeom>
            <a:avLst/>
            <a:gdLst/>
            <a:ahLst/>
            <a:cxnLst/>
            <a:rect l="l" t="t" r="r" b="b"/>
            <a:pathLst>
              <a:path w="19833" h="10915" extrusionOk="0">
                <a:moveTo>
                  <a:pt x="11802" y="1"/>
                </a:moveTo>
                <a:cubicBezTo>
                  <a:pt x="10176" y="1"/>
                  <a:pt x="8800" y="1036"/>
                  <a:pt x="8297" y="2500"/>
                </a:cubicBezTo>
                <a:cubicBezTo>
                  <a:pt x="7795" y="2204"/>
                  <a:pt x="7218" y="2041"/>
                  <a:pt x="6611" y="2041"/>
                </a:cubicBezTo>
                <a:cubicBezTo>
                  <a:pt x="4807" y="2041"/>
                  <a:pt x="3328" y="3461"/>
                  <a:pt x="3254" y="5251"/>
                </a:cubicBezTo>
                <a:cubicBezTo>
                  <a:pt x="3121" y="5236"/>
                  <a:pt x="2988" y="5221"/>
                  <a:pt x="2840" y="5221"/>
                </a:cubicBezTo>
                <a:cubicBezTo>
                  <a:pt x="1273" y="5221"/>
                  <a:pt x="1" y="6493"/>
                  <a:pt x="1" y="8075"/>
                </a:cubicBezTo>
                <a:cubicBezTo>
                  <a:pt x="1" y="9643"/>
                  <a:pt x="1273" y="10915"/>
                  <a:pt x="2840" y="10915"/>
                </a:cubicBezTo>
                <a:lnTo>
                  <a:pt x="16091" y="10915"/>
                </a:lnTo>
                <a:cubicBezTo>
                  <a:pt x="18162" y="10856"/>
                  <a:pt x="19833" y="9170"/>
                  <a:pt x="19833" y="7084"/>
                </a:cubicBezTo>
                <a:cubicBezTo>
                  <a:pt x="19833" y="4955"/>
                  <a:pt x="18117" y="3239"/>
                  <a:pt x="15988" y="3239"/>
                </a:cubicBezTo>
                <a:cubicBezTo>
                  <a:pt x="15810" y="3239"/>
                  <a:pt x="15647" y="3254"/>
                  <a:pt x="15470" y="3284"/>
                </a:cubicBezTo>
                <a:cubicBezTo>
                  <a:pt x="15263" y="1435"/>
                  <a:pt x="13695" y="1"/>
                  <a:pt x="1180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4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6"/>
          <p:cNvSpPr/>
          <p:nvPr/>
        </p:nvSpPr>
        <p:spPr>
          <a:xfrm>
            <a:off x="5823698" y="3059177"/>
            <a:ext cx="3240419" cy="1655735"/>
          </a:xfrm>
          <a:custGeom>
            <a:avLst/>
            <a:gdLst/>
            <a:ahLst/>
            <a:cxnLst/>
            <a:rect l="l" t="t" r="r" b="b"/>
            <a:pathLst>
              <a:path w="162102" h="78995" extrusionOk="0">
                <a:moveTo>
                  <a:pt x="95066" y="0"/>
                </a:moveTo>
                <a:cubicBezTo>
                  <a:pt x="94628" y="0"/>
                  <a:pt x="94188" y="10"/>
                  <a:pt x="93747" y="30"/>
                </a:cubicBezTo>
                <a:cubicBezTo>
                  <a:pt x="84904" y="430"/>
                  <a:pt x="77154" y="4822"/>
                  <a:pt x="71032" y="9821"/>
                </a:cubicBezTo>
                <a:cubicBezTo>
                  <a:pt x="68251" y="12083"/>
                  <a:pt x="65604" y="14553"/>
                  <a:pt x="62025" y="15958"/>
                </a:cubicBezTo>
                <a:cubicBezTo>
                  <a:pt x="59328" y="17008"/>
                  <a:pt x="56443" y="17346"/>
                  <a:pt x="53466" y="17346"/>
                </a:cubicBezTo>
                <a:cubicBezTo>
                  <a:pt x="48394" y="17346"/>
                  <a:pt x="43054" y="16366"/>
                  <a:pt x="37920" y="16254"/>
                </a:cubicBezTo>
                <a:cubicBezTo>
                  <a:pt x="37592" y="16246"/>
                  <a:pt x="37265" y="16242"/>
                  <a:pt x="36938" y="16242"/>
                </a:cubicBezTo>
                <a:cubicBezTo>
                  <a:pt x="28998" y="16242"/>
                  <a:pt x="21090" y="18473"/>
                  <a:pt x="14982" y="22435"/>
                </a:cubicBezTo>
                <a:cubicBezTo>
                  <a:pt x="12143" y="24284"/>
                  <a:pt x="9806" y="26399"/>
                  <a:pt x="7913" y="28721"/>
                </a:cubicBezTo>
                <a:cubicBezTo>
                  <a:pt x="933" y="37254"/>
                  <a:pt x="1" y="48405"/>
                  <a:pt x="1258" y="58343"/>
                </a:cubicBezTo>
                <a:cubicBezTo>
                  <a:pt x="2057" y="64672"/>
                  <a:pt x="4053" y="71490"/>
                  <a:pt x="9569" y="75054"/>
                </a:cubicBezTo>
                <a:cubicBezTo>
                  <a:pt x="13725" y="77731"/>
                  <a:pt x="19019" y="77982"/>
                  <a:pt x="24033" y="78130"/>
                </a:cubicBezTo>
                <a:cubicBezTo>
                  <a:pt x="40375" y="78588"/>
                  <a:pt x="56731" y="78677"/>
                  <a:pt x="73087" y="78766"/>
                </a:cubicBezTo>
                <a:cubicBezTo>
                  <a:pt x="77311" y="78792"/>
                  <a:pt x="81531" y="78815"/>
                  <a:pt x="85752" y="78815"/>
                </a:cubicBezTo>
                <a:cubicBezTo>
                  <a:pt x="91092" y="78815"/>
                  <a:pt x="96433" y="78778"/>
                  <a:pt x="101778" y="78662"/>
                </a:cubicBezTo>
                <a:cubicBezTo>
                  <a:pt x="106688" y="78559"/>
                  <a:pt x="111583" y="78396"/>
                  <a:pt x="116478" y="78115"/>
                </a:cubicBezTo>
                <a:cubicBezTo>
                  <a:pt x="117041" y="78085"/>
                  <a:pt x="117587" y="78071"/>
                  <a:pt x="118119" y="78071"/>
                </a:cubicBezTo>
                <a:cubicBezTo>
                  <a:pt x="121707" y="78071"/>
                  <a:pt x="124677" y="78687"/>
                  <a:pt x="128309" y="78855"/>
                </a:cubicBezTo>
                <a:cubicBezTo>
                  <a:pt x="130175" y="78943"/>
                  <a:pt x="132028" y="78994"/>
                  <a:pt x="133871" y="78994"/>
                </a:cubicBezTo>
                <a:cubicBezTo>
                  <a:pt x="139141" y="78994"/>
                  <a:pt x="144326" y="78574"/>
                  <a:pt x="149487" y="77391"/>
                </a:cubicBezTo>
                <a:cubicBezTo>
                  <a:pt x="155402" y="76045"/>
                  <a:pt x="157591" y="71031"/>
                  <a:pt x="159055" y="66654"/>
                </a:cubicBezTo>
                <a:cubicBezTo>
                  <a:pt x="161377" y="59703"/>
                  <a:pt x="162101" y="52427"/>
                  <a:pt x="161199" y="45284"/>
                </a:cubicBezTo>
                <a:cubicBezTo>
                  <a:pt x="160711" y="41365"/>
                  <a:pt x="159558" y="37239"/>
                  <a:pt x="155949" y="34503"/>
                </a:cubicBezTo>
                <a:cubicBezTo>
                  <a:pt x="153345" y="32535"/>
                  <a:pt x="149699" y="31563"/>
                  <a:pt x="146066" y="31563"/>
                </a:cubicBezTo>
                <a:cubicBezTo>
                  <a:pt x="145139" y="31563"/>
                  <a:pt x="144213" y="31626"/>
                  <a:pt x="143305" y="31752"/>
                </a:cubicBezTo>
                <a:cubicBezTo>
                  <a:pt x="141591" y="31983"/>
                  <a:pt x="139877" y="32423"/>
                  <a:pt x="138153" y="32423"/>
                </a:cubicBezTo>
                <a:cubicBezTo>
                  <a:pt x="137884" y="32423"/>
                  <a:pt x="137615" y="32412"/>
                  <a:pt x="137345" y="32388"/>
                </a:cubicBezTo>
                <a:cubicBezTo>
                  <a:pt x="132553" y="31945"/>
                  <a:pt x="130098" y="27819"/>
                  <a:pt x="128339" y="24314"/>
                </a:cubicBezTo>
                <a:cubicBezTo>
                  <a:pt x="125292" y="18280"/>
                  <a:pt x="121580" y="12320"/>
                  <a:pt x="115842" y="7632"/>
                </a:cubicBezTo>
                <a:cubicBezTo>
                  <a:pt x="110409" y="3193"/>
                  <a:pt x="102893" y="0"/>
                  <a:pt x="95066" y="0"/>
                </a:cubicBezTo>
                <a:close/>
              </a:path>
            </a:pathLst>
          </a:custGeom>
          <a:solidFill>
            <a:srgbClr val="FFE7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5" name="Google Shape;435;p26"/>
          <p:cNvGrpSpPr/>
          <p:nvPr/>
        </p:nvGrpSpPr>
        <p:grpSpPr>
          <a:xfrm>
            <a:off x="7784452" y="2642959"/>
            <a:ext cx="1389404" cy="2072030"/>
            <a:chOff x="7452000" y="2270225"/>
            <a:chExt cx="1628844" cy="2429109"/>
          </a:xfrm>
        </p:grpSpPr>
        <p:sp>
          <p:nvSpPr>
            <p:cNvPr id="436" name="Google Shape;436;p26"/>
            <p:cNvSpPr/>
            <p:nvPr/>
          </p:nvSpPr>
          <p:spPr>
            <a:xfrm>
              <a:off x="7452000" y="2830252"/>
              <a:ext cx="1257985" cy="1869082"/>
            </a:xfrm>
            <a:custGeom>
              <a:avLst/>
              <a:gdLst/>
              <a:ahLst/>
              <a:cxnLst/>
              <a:rect l="l" t="t" r="r" b="b"/>
              <a:pathLst>
                <a:path w="37180" h="55237" extrusionOk="0">
                  <a:moveTo>
                    <a:pt x="30229" y="1"/>
                  </a:moveTo>
                  <a:cubicBezTo>
                    <a:pt x="24757" y="89"/>
                    <a:pt x="19300" y="178"/>
                    <a:pt x="13843" y="267"/>
                  </a:cubicBezTo>
                  <a:cubicBezTo>
                    <a:pt x="10767" y="13133"/>
                    <a:pt x="1731" y="42119"/>
                    <a:pt x="1" y="55237"/>
                  </a:cubicBezTo>
                  <a:cubicBezTo>
                    <a:pt x="10264" y="55089"/>
                    <a:pt x="26916" y="55044"/>
                    <a:pt x="37180" y="54852"/>
                  </a:cubicBezTo>
                  <a:cubicBezTo>
                    <a:pt x="35450" y="41808"/>
                    <a:pt x="33290" y="12793"/>
                    <a:pt x="30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6"/>
            <p:cNvSpPr/>
            <p:nvPr/>
          </p:nvSpPr>
          <p:spPr>
            <a:xfrm>
              <a:off x="7903883" y="2826733"/>
              <a:ext cx="585955" cy="21521"/>
            </a:xfrm>
            <a:custGeom>
              <a:avLst/>
              <a:gdLst/>
              <a:ahLst/>
              <a:cxnLst/>
              <a:rect l="l" t="t" r="r" b="b"/>
              <a:pathLst>
                <a:path w="17318" h="636" extrusionOk="0">
                  <a:moveTo>
                    <a:pt x="17065" y="1"/>
                  </a:moveTo>
                  <a:cubicBezTo>
                    <a:pt x="17061" y="1"/>
                    <a:pt x="17056" y="1"/>
                    <a:pt x="17052" y="1"/>
                  </a:cubicBezTo>
                  <a:cubicBezTo>
                    <a:pt x="13942" y="148"/>
                    <a:pt x="10842" y="200"/>
                    <a:pt x="7743" y="200"/>
                  </a:cubicBezTo>
                  <a:cubicBezTo>
                    <a:pt x="5227" y="200"/>
                    <a:pt x="2711" y="166"/>
                    <a:pt x="192" y="119"/>
                  </a:cubicBezTo>
                  <a:cubicBezTo>
                    <a:pt x="0" y="119"/>
                    <a:pt x="15" y="386"/>
                    <a:pt x="192" y="400"/>
                  </a:cubicBezTo>
                  <a:cubicBezTo>
                    <a:pt x="2819" y="567"/>
                    <a:pt x="5463" y="636"/>
                    <a:pt x="8108" y="636"/>
                  </a:cubicBezTo>
                  <a:cubicBezTo>
                    <a:pt x="11093" y="636"/>
                    <a:pt x="14081" y="548"/>
                    <a:pt x="17052" y="415"/>
                  </a:cubicBezTo>
                  <a:cubicBezTo>
                    <a:pt x="17313" y="401"/>
                    <a:pt x="17318" y="1"/>
                    <a:pt x="17065" y="1"/>
                  </a:cubicBezTo>
                  <a:close/>
                </a:path>
              </a:pathLst>
            </a:custGeom>
            <a:solidFill>
              <a:srgbClr val="3550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6"/>
            <p:cNvSpPr/>
            <p:nvPr/>
          </p:nvSpPr>
          <p:spPr>
            <a:xfrm>
              <a:off x="7871840" y="2899278"/>
              <a:ext cx="647534" cy="24092"/>
            </a:xfrm>
            <a:custGeom>
              <a:avLst/>
              <a:gdLst/>
              <a:ahLst/>
              <a:cxnLst/>
              <a:rect l="l" t="t" r="r" b="b"/>
              <a:pathLst>
                <a:path w="19138" h="712" extrusionOk="0">
                  <a:moveTo>
                    <a:pt x="5192" y="0"/>
                  </a:moveTo>
                  <a:cubicBezTo>
                    <a:pt x="3534" y="0"/>
                    <a:pt x="1877" y="17"/>
                    <a:pt x="222" y="61"/>
                  </a:cubicBezTo>
                  <a:cubicBezTo>
                    <a:pt x="1" y="75"/>
                    <a:pt x="1" y="415"/>
                    <a:pt x="222" y="415"/>
                  </a:cubicBezTo>
                  <a:cubicBezTo>
                    <a:pt x="6404" y="711"/>
                    <a:pt x="12645" y="623"/>
                    <a:pt x="18842" y="652"/>
                  </a:cubicBezTo>
                  <a:cubicBezTo>
                    <a:pt x="19137" y="652"/>
                    <a:pt x="19137" y="194"/>
                    <a:pt x="18842" y="194"/>
                  </a:cubicBezTo>
                  <a:cubicBezTo>
                    <a:pt x="14300" y="129"/>
                    <a:pt x="9743" y="0"/>
                    <a:pt x="5192" y="0"/>
                  </a:cubicBezTo>
                  <a:close/>
                </a:path>
              </a:pathLst>
            </a:custGeom>
            <a:solidFill>
              <a:srgbClr val="3550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6"/>
            <p:cNvSpPr/>
            <p:nvPr/>
          </p:nvSpPr>
          <p:spPr>
            <a:xfrm>
              <a:off x="7989420" y="2270225"/>
              <a:ext cx="807743" cy="560315"/>
            </a:xfrm>
            <a:custGeom>
              <a:avLst/>
              <a:gdLst/>
              <a:ahLst/>
              <a:cxnLst/>
              <a:rect l="l" t="t" r="r" b="b"/>
              <a:pathLst>
                <a:path w="23873" h="16559" extrusionOk="0">
                  <a:moveTo>
                    <a:pt x="19957" y="0"/>
                  </a:moveTo>
                  <a:cubicBezTo>
                    <a:pt x="19159" y="0"/>
                    <a:pt x="18344" y="253"/>
                    <a:pt x="17629" y="816"/>
                  </a:cubicBezTo>
                  <a:cubicBezTo>
                    <a:pt x="16002" y="2103"/>
                    <a:pt x="15721" y="4528"/>
                    <a:pt x="13917" y="5623"/>
                  </a:cubicBezTo>
                  <a:cubicBezTo>
                    <a:pt x="13503" y="5873"/>
                    <a:pt x="13109" y="5978"/>
                    <a:pt x="12731" y="5978"/>
                  </a:cubicBezTo>
                  <a:cubicBezTo>
                    <a:pt x="11028" y="5978"/>
                    <a:pt x="9631" y="3855"/>
                    <a:pt x="8046" y="3286"/>
                  </a:cubicBezTo>
                  <a:cubicBezTo>
                    <a:pt x="7718" y="3169"/>
                    <a:pt x="7387" y="3109"/>
                    <a:pt x="7068" y="3109"/>
                  </a:cubicBezTo>
                  <a:cubicBezTo>
                    <a:pt x="6180" y="3109"/>
                    <a:pt x="5388" y="3571"/>
                    <a:pt x="5029" y="4528"/>
                  </a:cubicBezTo>
                  <a:cubicBezTo>
                    <a:pt x="4260" y="6584"/>
                    <a:pt x="6212" y="8994"/>
                    <a:pt x="4689" y="10828"/>
                  </a:cubicBezTo>
                  <a:cubicBezTo>
                    <a:pt x="3609" y="12159"/>
                    <a:pt x="1435" y="12292"/>
                    <a:pt x="681" y="13978"/>
                  </a:cubicBezTo>
                  <a:cubicBezTo>
                    <a:pt x="238" y="14984"/>
                    <a:pt x="578" y="16241"/>
                    <a:pt x="1702" y="16552"/>
                  </a:cubicBezTo>
                  <a:cubicBezTo>
                    <a:pt x="1720" y="16556"/>
                    <a:pt x="1737" y="16559"/>
                    <a:pt x="1754" y="16559"/>
                  </a:cubicBezTo>
                  <a:cubicBezTo>
                    <a:pt x="1936" y="16559"/>
                    <a:pt x="1994" y="16278"/>
                    <a:pt x="1790" y="16197"/>
                  </a:cubicBezTo>
                  <a:cubicBezTo>
                    <a:pt x="1" y="15502"/>
                    <a:pt x="1361" y="13594"/>
                    <a:pt x="2278" y="13002"/>
                  </a:cubicBezTo>
                  <a:cubicBezTo>
                    <a:pt x="2885" y="12603"/>
                    <a:pt x="3565" y="12322"/>
                    <a:pt x="4171" y="11908"/>
                  </a:cubicBezTo>
                  <a:cubicBezTo>
                    <a:pt x="5000" y="11361"/>
                    <a:pt x="5591" y="10680"/>
                    <a:pt x="5754" y="9675"/>
                  </a:cubicBezTo>
                  <a:cubicBezTo>
                    <a:pt x="6005" y="8092"/>
                    <a:pt x="5014" y="6540"/>
                    <a:pt x="5414" y="4957"/>
                  </a:cubicBezTo>
                  <a:cubicBezTo>
                    <a:pt x="5677" y="3928"/>
                    <a:pt x="6203" y="3561"/>
                    <a:pt x="6831" y="3561"/>
                  </a:cubicBezTo>
                  <a:cubicBezTo>
                    <a:pt x="8035" y="3561"/>
                    <a:pt x="9616" y="4912"/>
                    <a:pt x="10442" y="5534"/>
                  </a:cubicBezTo>
                  <a:cubicBezTo>
                    <a:pt x="11213" y="6117"/>
                    <a:pt x="11973" y="6387"/>
                    <a:pt x="12690" y="6387"/>
                  </a:cubicBezTo>
                  <a:cubicBezTo>
                    <a:pt x="13885" y="6387"/>
                    <a:pt x="14964" y="5639"/>
                    <a:pt x="15795" y="4336"/>
                  </a:cubicBezTo>
                  <a:cubicBezTo>
                    <a:pt x="16712" y="2887"/>
                    <a:pt x="17348" y="1068"/>
                    <a:pt x="19182" y="594"/>
                  </a:cubicBezTo>
                  <a:cubicBezTo>
                    <a:pt x="19477" y="520"/>
                    <a:pt x="19764" y="485"/>
                    <a:pt x="20041" y="485"/>
                  </a:cubicBezTo>
                  <a:cubicBezTo>
                    <a:pt x="21867" y="485"/>
                    <a:pt x="23260" y="2001"/>
                    <a:pt x="23426" y="3863"/>
                  </a:cubicBezTo>
                  <a:cubicBezTo>
                    <a:pt x="23441" y="3998"/>
                    <a:pt x="23548" y="4068"/>
                    <a:pt x="23649" y="4068"/>
                  </a:cubicBezTo>
                  <a:cubicBezTo>
                    <a:pt x="23747" y="4068"/>
                    <a:pt x="23841" y="4001"/>
                    <a:pt x="23841" y="3863"/>
                  </a:cubicBezTo>
                  <a:cubicBezTo>
                    <a:pt x="23872" y="1598"/>
                    <a:pt x="21966" y="0"/>
                    <a:pt x="19957" y="0"/>
                  </a:cubicBezTo>
                  <a:close/>
                </a:path>
              </a:pathLst>
            </a:custGeom>
            <a:solidFill>
              <a:srgbClr val="22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6"/>
            <p:cNvSpPr/>
            <p:nvPr/>
          </p:nvSpPr>
          <p:spPr>
            <a:xfrm>
              <a:off x="8222112" y="2616203"/>
              <a:ext cx="858732" cy="224173"/>
            </a:xfrm>
            <a:custGeom>
              <a:avLst/>
              <a:gdLst/>
              <a:ahLst/>
              <a:cxnLst/>
              <a:rect l="l" t="t" r="r" b="b"/>
              <a:pathLst>
                <a:path w="25380" h="6625" extrusionOk="0">
                  <a:moveTo>
                    <a:pt x="15263" y="1"/>
                  </a:moveTo>
                  <a:cubicBezTo>
                    <a:pt x="14598" y="1"/>
                    <a:pt x="13906" y="328"/>
                    <a:pt x="13252" y="1003"/>
                  </a:cubicBezTo>
                  <a:cubicBezTo>
                    <a:pt x="12164" y="2116"/>
                    <a:pt x="11464" y="3715"/>
                    <a:pt x="9869" y="3715"/>
                  </a:cubicBezTo>
                  <a:cubicBezTo>
                    <a:pt x="9620" y="3715"/>
                    <a:pt x="9349" y="3676"/>
                    <a:pt x="9052" y="3591"/>
                  </a:cubicBezTo>
                  <a:cubicBezTo>
                    <a:pt x="7632" y="3191"/>
                    <a:pt x="6508" y="2097"/>
                    <a:pt x="4999" y="1964"/>
                  </a:cubicBezTo>
                  <a:cubicBezTo>
                    <a:pt x="4896" y="1954"/>
                    <a:pt x="4793" y="1949"/>
                    <a:pt x="4691" y="1949"/>
                  </a:cubicBezTo>
                  <a:cubicBezTo>
                    <a:pt x="4029" y="1949"/>
                    <a:pt x="3392" y="2163"/>
                    <a:pt x="2944" y="2689"/>
                  </a:cubicBezTo>
                  <a:cubicBezTo>
                    <a:pt x="1979" y="3814"/>
                    <a:pt x="2185" y="6328"/>
                    <a:pt x="246" y="6328"/>
                  </a:cubicBezTo>
                  <a:cubicBezTo>
                    <a:pt x="224" y="6328"/>
                    <a:pt x="201" y="6327"/>
                    <a:pt x="178" y="6327"/>
                  </a:cubicBezTo>
                  <a:cubicBezTo>
                    <a:pt x="30" y="6327"/>
                    <a:pt x="1" y="6548"/>
                    <a:pt x="134" y="6578"/>
                  </a:cubicBezTo>
                  <a:cubicBezTo>
                    <a:pt x="266" y="6609"/>
                    <a:pt x="393" y="6624"/>
                    <a:pt x="515" y="6624"/>
                  </a:cubicBezTo>
                  <a:cubicBezTo>
                    <a:pt x="1257" y="6624"/>
                    <a:pt x="1821" y="6080"/>
                    <a:pt x="2189" y="5395"/>
                  </a:cubicBezTo>
                  <a:cubicBezTo>
                    <a:pt x="2515" y="4789"/>
                    <a:pt x="2589" y="4079"/>
                    <a:pt x="2929" y="3472"/>
                  </a:cubicBezTo>
                  <a:cubicBezTo>
                    <a:pt x="3351" y="2701"/>
                    <a:pt x="4016" y="2387"/>
                    <a:pt x="4760" y="2387"/>
                  </a:cubicBezTo>
                  <a:cubicBezTo>
                    <a:pt x="5085" y="2387"/>
                    <a:pt x="5426" y="2447"/>
                    <a:pt x="5768" y="2555"/>
                  </a:cubicBezTo>
                  <a:cubicBezTo>
                    <a:pt x="7144" y="2999"/>
                    <a:pt x="8327" y="4138"/>
                    <a:pt x="9821" y="4182"/>
                  </a:cubicBezTo>
                  <a:cubicBezTo>
                    <a:pt x="9843" y="4183"/>
                    <a:pt x="9865" y="4183"/>
                    <a:pt x="9887" y="4183"/>
                  </a:cubicBezTo>
                  <a:cubicBezTo>
                    <a:pt x="11135" y="4183"/>
                    <a:pt x="11933" y="3367"/>
                    <a:pt x="12660" y="2437"/>
                  </a:cubicBezTo>
                  <a:cubicBezTo>
                    <a:pt x="13423" y="1472"/>
                    <a:pt x="14375" y="468"/>
                    <a:pt x="15363" y="468"/>
                  </a:cubicBezTo>
                  <a:cubicBezTo>
                    <a:pt x="15889" y="468"/>
                    <a:pt x="16425" y="752"/>
                    <a:pt x="16949" y="1476"/>
                  </a:cubicBezTo>
                  <a:cubicBezTo>
                    <a:pt x="17526" y="2245"/>
                    <a:pt x="17910" y="3191"/>
                    <a:pt x="18694" y="3798"/>
                  </a:cubicBezTo>
                  <a:cubicBezTo>
                    <a:pt x="19316" y="4275"/>
                    <a:pt x="19985" y="4470"/>
                    <a:pt x="20663" y="4470"/>
                  </a:cubicBezTo>
                  <a:cubicBezTo>
                    <a:pt x="22335" y="4470"/>
                    <a:pt x="24056" y="3283"/>
                    <a:pt x="25245" y="2230"/>
                  </a:cubicBezTo>
                  <a:cubicBezTo>
                    <a:pt x="25379" y="2108"/>
                    <a:pt x="25252" y="1886"/>
                    <a:pt x="25104" y="1886"/>
                  </a:cubicBezTo>
                  <a:cubicBezTo>
                    <a:pt x="25073" y="1886"/>
                    <a:pt x="25040" y="1896"/>
                    <a:pt x="25009" y="1920"/>
                  </a:cubicBezTo>
                  <a:cubicBezTo>
                    <a:pt x="23760" y="2831"/>
                    <a:pt x="22438" y="3975"/>
                    <a:pt x="20796" y="3975"/>
                  </a:cubicBezTo>
                  <a:cubicBezTo>
                    <a:pt x="20785" y="3975"/>
                    <a:pt x="20775" y="3975"/>
                    <a:pt x="20764" y="3975"/>
                  </a:cubicBezTo>
                  <a:cubicBezTo>
                    <a:pt x="18960" y="3960"/>
                    <a:pt x="18324" y="2659"/>
                    <a:pt x="17422" y="1358"/>
                  </a:cubicBezTo>
                  <a:cubicBezTo>
                    <a:pt x="16811" y="465"/>
                    <a:pt x="16056" y="1"/>
                    <a:pt x="15263" y="1"/>
                  </a:cubicBezTo>
                  <a:close/>
                </a:path>
              </a:pathLst>
            </a:custGeom>
            <a:solidFill>
              <a:srgbClr val="22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1" name="Google Shape;441;p26"/>
          <p:cNvGrpSpPr/>
          <p:nvPr/>
        </p:nvGrpSpPr>
        <p:grpSpPr>
          <a:xfrm>
            <a:off x="7035556" y="2322169"/>
            <a:ext cx="1439081" cy="2392823"/>
            <a:chOff x="1401625" y="1622300"/>
            <a:chExt cx="726625" cy="896625"/>
          </a:xfrm>
        </p:grpSpPr>
        <p:sp>
          <p:nvSpPr>
            <p:cNvPr id="442" name="Google Shape;442;p26"/>
            <p:cNvSpPr/>
            <p:nvPr/>
          </p:nvSpPr>
          <p:spPr>
            <a:xfrm>
              <a:off x="1474450" y="1832050"/>
              <a:ext cx="418550" cy="634475"/>
            </a:xfrm>
            <a:custGeom>
              <a:avLst/>
              <a:gdLst/>
              <a:ahLst/>
              <a:cxnLst/>
              <a:rect l="l" t="t" r="r" b="b"/>
              <a:pathLst>
                <a:path w="16742" h="25379" extrusionOk="0">
                  <a:moveTo>
                    <a:pt x="12379" y="1"/>
                  </a:moveTo>
                  <a:cubicBezTo>
                    <a:pt x="8830" y="16"/>
                    <a:pt x="8519" y="75"/>
                    <a:pt x="4970" y="90"/>
                  </a:cubicBezTo>
                  <a:cubicBezTo>
                    <a:pt x="2885" y="8430"/>
                    <a:pt x="1214" y="16860"/>
                    <a:pt x="1" y="25378"/>
                  </a:cubicBezTo>
                  <a:cubicBezTo>
                    <a:pt x="6656" y="25349"/>
                    <a:pt x="10087" y="25275"/>
                    <a:pt x="16742" y="25230"/>
                  </a:cubicBezTo>
                  <a:cubicBezTo>
                    <a:pt x="15721" y="16757"/>
                    <a:pt x="14272" y="8327"/>
                    <a:pt x="12379" y="1"/>
                  </a:cubicBezTo>
                  <a:close/>
                </a:path>
              </a:pathLst>
            </a:custGeom>
            <a:solidFill>
              <a:srgbClr val="DDC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6"/>
            <p:cNvSpPr/>
            <p:nvPr/>
          </p:nvSpPr>
          <p:spPr>
            <a:xfrm>
              <a:off x="1401625" y="2086050"/>
              <a:ext cx="650000" cy="432875"/>
            </a:xfrm>
            <a:custGeom>
              <a:avLst/>
              <a:gdLst/>
              <a:ahLst/>
              <a:cxnLst/>
              <a:rect l="l" t="t" r="r" b="b"/>
              <a:pathLst>
                <a:path w="26000" h="17315" extrusionOk="0">
                  <a:moveTo>
                    <a:pt x="25334" y="1"/>
                  </a:moveTo>
                  <a:cubicBezTo>
                    <a:pt x="16904" y="89"/>
                    <a:pt x="8460" y="193"/>
                    <a:pt x="30" y="296"/>
                  </a:cubicBezTo>
                  <a:cubicBezTo>
                    <a:pt x="0" y="5946"/>
                    <a:pt x="45" y="11610"/>
                    <a:pt x="193" y="17259"/>
                  </a:cubicBezTo>
                  <a:cubicBezTo>
                    <a:pt x="4489" y="17296"/>
                    <a:pt x="8796" y="17315"/>
                    <a:pt x="13102" y="17315"/>
                  </a:cubicBezTo>
                  <a:cubicBezTo>
                    <a:pt x="17407" y="17315"/>
                    <a:pt x="21711" y="17296"/>
                    <a:pt x="25999" y="17259"/>
                  </a:cubicBezTo>
                  <a:cubicBezTo>
                    <a:pt x="25807" y="11566"/>
                    <a:pt x="25526" y="5680"/>
                    <a:pt x="253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6"/>
            <p:cNvSpPr/>
            <p:nvPr/>
          </p:nvSpPr>
          <p:spPr>
            <a:xfrm>
              <a:off x="1592400" y="1829025"/>
              <a:ext cx="202275" cy="16000"/>
            </a:xfrm>
            <a:custGeom>
              <a:avLst/>
              <a:gdLst/>
              <a:ahLst/>
              <a:cxnLst/>
              <a:rect l="l" t="t" r="r" b="b"/>
              <a:pathLst>
                <a:path w="8091" h="640" extrusionOk="0">
                  <a:moveTo>
                    <a:pt x="790" y="1"/>
                  </a:moveTo>
                  <a:cubicBezTo>
                    <a:pt x="605" y="1"/>
                    <a:pt x="421" y="1"/>
                    <a:pt x="237" y="4"/>
                  </a:cubicBezTo>
                  <a:cubicBezTo>
                    <a:pt x="1" y="4"/>
                    <a:pt x="15" y="329"/>
                    <a:pt x="237" y="344"/>
                  </a:cubicBezTo>
                  <a:cubicBezTo>
                    <a:pt x="1583" y="432"/>
                    <a:pt x="2944" y="477"/>
                    <a:pt x="4304" y="536"/>
                  </a:cubicBezTo>
                  <a:cubicBezTo>
                    <a:pt x="5097" y="565"/>
                    <a:pt x="5909" y="640"/>
                    <a:pt x="6711" y="640"/>
                  </a:cubicBezTo>
                  <a:cubicBezTo>
                    <a:pt x="7121" y="640"/>
                    <a:pt x="7527" y="620"/>
                    <a:pt x="7927" y="565"/>
                  </a:cubicBezTo>
                  <a:cubicBezTo>
                    <a:pt x="8090" y="551"/>
                    <a:pt x="8090" y="284"/>
                    <a:pt x="7927" y="240"/>
                  </a:cubicBezTo>
                  <a:cubicBezTo>
                    <a:pt x="7148" y="82"/>
                    <a:pt x="6330" y="69"/>
                    <a:pt x="5516" y="69"/>
                  </a:cubicBezTo>
                  <a:cubicBezTo>
                    <a:pt x="5353" y="69"/>
                    <a:pt x="5191" y="70"/>
                    <a:pt x="5029" y="70"/>
                  </a:cubicBezTo>
                  <a:cubicBezTo>
                    <a:pt x="4786" y="70"/>
                    <a:pt x="4544" y="69"/>
                    <a:pt x="4304" y="63"/>
                  </a:cubicBezTo>
                  <a:cubicBezTo>
                    <a:pt x="3129" y="37"/>
                    <a:pt x="1955" y="1"/>
                    <a:pt x="790" y="1"/>
                  </a:cubicBezTo>
                  <a:close/>
                </a:path>
              </a:pathLst>
            </a:custGeom>
            <a:solidFill>
              <a:srgbClr val="3550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6"/>
            <p:cNvSpPr/>
            <p:nvPr/>
          </p:nvSpPr>
          <p:spPr>
            <a:xfrm>
              <a:off x="1560975" y="1908650"/>
              <a:ext cx="251425" cy="19400"/>
            </a:xfrm>
            <a:custGeom>
              <a:avLst/>
              <a:gdLst/>
              <a:ahLst/>
              <a:cxnLst/>
              <a:rect l="l" t="t" r="r" b="b"/>
              <a:pathLst>
                <a:path w="10057" h="776" extrusionOk="0">
                  <a:moveTo>
                    <a:pt x="3015" y="0"/>
                  </a:moveTo>
                  <a:cubicBezTo>
                    <a:pt x="2055" y="0"/>
                    <a:pt x="1100" y="16"/>
                    <a:pt x="163" y="42"/>
                  </a:cubicBezTo>
                  <a:cubicBezTo>
                    <a:pt x="0" y="42"/>
                    <a:pt x="15" y="250"/>
                    <a:pt x="163" y="264"/>
                  </a:cubicBezTo>
                  <a:cubicBezTo>
                    <a:pt x="2813" y="552"/>
                    <a:pt x="5600" y="776"/>
                    <a:pt x="8310" y="776"/>
                  </a:cubicBezTo>
                  <a:cubicBezTo>
                    <a:pt x="8807" y="776"/>
                    <a:pt x="9301" y="768"/>
                    <a:pt x="9791" y="752"/>
                  </a:cubicBezTo>
                  <a:cubicBezTo>
                    <a:pt x="10057" y="738"/>
                    <a:pt x="10042" y="368"/>
                    <a:pt x="9791" y="338"/>
                  </a:cubicBezTo>
                  <a:cubicBezTo>
                    <a:pt x="7588" y="89"/>
                    <a:pt x="5284" y="0"/>
                    <a:pt x="3015" y="0"/>
                  </a:cubicBezTo>
                  <a:close/>
                </a:path>
              </a:pathLst>
            </a:custGeom>
            <a:solidFill>
              <a:srgbClr val="3550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6"/>
            <p:cNvSpPr/>
            <p:nvPr/>
          </p:nvSpPr>
          <p:spPr>
            <a:xfrm>
              <a:off x="1598675" y="1622300"/>
              <a:ext cx="529575" cy="208750"/>
            </a:xfrm>
            <a:custGeom>
              <a:avLst/>
              <a:gdLst/>
              <a:ahLst/>
              <a:cxnLst/>
              <a:rect l="l" t="t" r="r" b="b"/>
              <a:pathLst>
                <a:path w="21183" h="8350" extrusionOk="0">
                  <a:moveTo>
                    <a:pt x="12899" y="1"/>
                  </a:moveTo>
                  <a:cubicBezTo>
                    <a:pt x="11372" y="1"/>
                    <a:pt x="10514" y="2308"/>
                    <a:pt x="9850" y="3451"/>
                  </a:cubicBezTo>
                  <a:cubicBezTo>
                    <a:pt x="9161" y="4620"/>
                    <a:pt x="8230" y="4930"/>
                    <a:pt x="7197" y="4930"/>
                  </a:cubicBezTo>
                  <a:cubicBezTo>
                    <a:pt x="6033" y="4930"/>
                    <a:pt x="4740" y="4536"/>
                    <a:pt x="3523" y="4536"/>
                  </a:cubicBezTo>
                  <a:cubicBezTo>
                    <a:pt x="2924" y="4536"/>
                    <a:pt x="2343" y="4631"/>
                    <a:pt x="1805" y="4915"/>
                  </a:cubicBezTo>
                  <a:cubicBezTo>
                    <a:pt x="489" y="5625"/>
                    <a:pt x="1" y="8021"/>
                    <a:pt x="1864" y="8346"/>
                  </a:cubicBezTo>
                  <a:cubicBezTo>
                    <a:pt x="1874" y="8348"/>
                    <a:pt x="1883" y="8349"/>
                    <a:pt x="1892" y="8349"/>
                  </a:cubicBezTo>
                  <a:cubicBezTo>
                    <a:pt x="2017" y="8349"/>
                    <a:pt x="2048" y="8166"/>
                    <a:pt x="1923" y="8125"/>
                  </a:cubicBezTo>
                  <a:cubicBezTo>
                    <a:pt x="666" y="7651"/>
                    <a:pt x="785" y="6084"/>
                    <a:pt x="1746" y="5418"/>
                  </a:cubicBezTo>
                  <a:cubicBezTo>
                    <a:pt x="2275" y="5040"/>
                    <a:pt x="2922" y="4920"/>
                    <a:pt x="3559" y="4920"/>
                  </a:cubicBezTo>
                  <a:cubicBezTo>
                    <a:pt x="3670" y="4920"/>
                    <a:pt x="3781" y="4924"/>
                    <a:pt x="3890" y="4930"/>
                  </a:cubicBezTo>
                  <a:cubicBezTo>
                    <a:pt x="4989" y="4987"/>
                    <a:pt x="6046" y="5361"/>
                    <a:pt x="7154" y="5361"/>
                  </a:cubicBezTo>
                  <a:cubicBezTo>
                    <a:pt x="7195" y="5361"/>
                    <a:pt x="7236" y="5360"/>
                    <a:pt x="7277" y="5359"/>
                  </a:cubicBezTo>
                  <a:cubicBezTo>
                    <a:pt x="9362" y="5300"/>
                    <a:pt x="10043" y="3910"/>
                    <a:pt x="10886" y="2224"/>
                  </a:cubicBezTo>
                  <a:cubicBezTo>
                    <a:pt x="11196" y="1618"/>
                    <a:pt x="11566" y="1056"/>
                    <a:pt x="12172" y="730"/>
                  </a:cubicBezTo>
                  <a:cubicBezTo>
                    <a:pt x="12467" y="570"/>
                    <a:pt x="12735" y="500"/>
                    <a:pt x="12982" y="500"/>
                  </a:cubicBezTo>
                  <a:cubicBezTo>
                    <a:pt x="13602" y="500"/>
                    <a:pt x="14086" y="943"/>
                    <a:pt x="14509" y="1514"/>
                  </a:cubicBezTo>
                  <a:cubicBezTo>
                    <a:pt x="14952" y="2091"/>
                    <a:pt x="15307" y="2756"/>
                    <a:pt x="15914" y="3200"/>
                  </a:cubicBezTo>
                  <a:cubicBezTo>
                    <a:pt x="16465" y="3606"/>
                    <a:pt x="17085" y="3768"/>
                    <a:pt x="17720" y="3768"/>
                  </a:cubicBezTo>
                  <a:cubicBezTo>
                    <a:pt x="18891" y="3768"/>
                    <a:pt x="20117" y="3217"/>
                    <a:pt x="21075" y="2623"/>
                  </a:cubicBezTo>
                  <a:cubicBezTo>
                    <a:pt x="21182" y="2570"/>
                    <a:pt x="21132" y="2395"/>
                    <a:pt x="21023" y="2395"/>
                  </a:cubicBezTo>
                  <a:cubicBezTo>
                    <a:pt x="21011" y="2395"/>
                    <a:pt x="20999" y="2397"/>
                    <a:pt x="20986" y="2401"/>
                  </a:cubicBezTo>
                  <a:cubicBezTo>
                    <a:pt x="19984" y="2788"/>
                    <a:pt x="18804" y="3317"/>
                    <a:pt x="17703" y="3317"/>
                  </a:cubicBezTo>
                  <a:cubicBezTo>
                    <a:pt x="17034" y="3317"/>
                    <a:pt x="16393" y="3121"/>
                    <a:pt x="15840" y="2579"/>
                  </a:cubicBezTo>
                  <a:cubicBezTo>
                    <a:pt x="15145" y="1884"/>
                    <a:pt x="14790" y="834"/>
                    <a:pt x="13917" y="316"/>
                  </a:cubicBezTo>
                  <a:cubicBezTo>
                    <a:pt x="13547" y="96"/>
                    <a:pt x="13209" y="1"/>
                    <a:pt x="12899" y="1"/>
                  </a:cubicBezTo>
                  <a:close/>
                </a:path>
              </a:pathLst>
            </a:custGeom>
            <a:solidFill>
              <a:srgbClr val="22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6"/>
            <p:cNvSpPr/>
            <p:nvPr/>
          </p:nvSpPr>
          <p:spPr>
            <a:xfrm>
              <a:off x="1465750" y="2192050"/>
              <a:ext cx="226725" cy="247150"/>
            </a:xfrm>
            <a:custGeom>
              <a:avLst/>
              <a:gdLst/>
              <a:ahLst/>
              <a:cxnLst/>
              <a:rect l="l" t="t" r="r" b="b"/>
              <a:pathLst>
                <a:path w="9069" h="9886" extrusionOk="0">
                  <a:moveTo>
                    <a:pt x="3373" y="0"/>
                  </a:moveTo>
                  <a:cubicBezTo>
                    <a:pt x="1648" y="0"/>
                    <a:pt x="201" y="63"/>
                    <a:pt x="201" y="212"/>
                  </a:cubicBezTo>
                  <a:cubicBezTo>
                    <a:pt x="127" y="3333"/>
                    <a:pt x="68" y="6453"/>
                    <a:pt x="9" y="9559"/>
                  </a:cubicBezTo>
                  <a:cubicBezTo>
                    <a:pt x="0" y="9750"/>
                    <a:pt x="3079" y="9886"/>
                    <a:pt x="5609" y="9886"/>
                  </a:cubicBezTo>
                  <a:cubicBezTo>
                    <a:pt x="7371" y="9886"/>
                    <a:pt x="8867" y="9820"/>
                    <a:pt x="8867" y="9662"/>
                  </a:cubicBezTo>
                  <a:cubicBezTo>
                    <a:pt x="8941" y="6557"/>
                    <a:pt x="9000" y="3436"/>
                    <a:pt x="9060" y="330"/>
                  </a:cubicBezTo>
                  <a:cubicBezTo>
                    <a:pt x="9068" y="136"/>
                    <a:pt x="5918" y="0"/>
                    <a:pt x="33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6"/>
            <p:cNvSpPr/>
            <p:nvPr/>
          </p:nvSpPr>
          <p:spPr>
            <a:xfrm>
              <a:off x="1759150" y="2195800"/>
              <a:ext cx="225175" cy="249700"/>
            </a:xfrm>
            <a:custGeom>
              <a:avLst/>
              <a:gdLst/>
              <a:ahLst/>
              <a:cxnLst/>
              <a:rect l="l" t="t" r="r" b="b"/>
              <a:pathLst>
                <a:path w="9007" h="9988" extrusionOk="0">
                  <a:moveTo>
                    <a:pt x="4081" y="0"/>
                  </a:moveTo>
                  <a:cubicBezTo>
                    <a:pt x="1987" y="0"/>
                    <a:pt x="0" y="77"/>
                    <a:pt x="0" y="210"/>
                  </a:cubicBezTo>
                  <a:lnTo>
                    <a:pt x="133" y="9675"/>
                  </a:lnTo>
                  <a:cubicBezTo>
                    <a:pt x="133" y="9893"/>
                    <a:pt x="2596" y="9988"/>
                    <a:pt x="4926" y="9988"/>
                  </a:cubicBezTo>
                  <a:cubicBezTo>
                    <a:pt x="7020" y="9988"/>
                    <a:pt x="9007" y="9911"/>
                    <a:pt x="9007" y="9778"/>
                  </a:cubicBezTo>
                  <a:cubicBezTo>
                    <a:pt x="8962" y="6628"/>
                    <a:pt x="8918" y="3464"/>
                    <a:pt x="8874" y="314"/>
                  </a:cubicBezTo>
                  <a:cubicBezTo>
                    <a:pt x="8874" y="95"/>
                    <a:pt x="6411" y="0"/>
                    <a:pt x="40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9" name="Google Shape;449;p26"/>
          <p:cNvGrpSpPr/>
          <p:nvPr/>
        </p:nvGrpSpPr>
        <p:grpSpPr>
          <a:xfrm flipH="1">
            <a:off x="308975" y="4022048"/>
            <a:ext cx="502825" cy="736500"/>
            <a:chOff x="6108925" y="2841025"/>
            <a:chExt cx="502825" cy="736500"/>
          </a:xfrm>
        </p:grpSpPr>
        <p:sp>
          <p:nvSpPr>
            <p:cNvPr id="450" name="Google Shape;450;p26"/>
            <p:cNvSpPr/>
            <p:nvPr/>
          </p:nvSpPr>
          <p:spPr>
            <a:xfrm>
              <a:off x="6108925" y="2841025"/>
              <a:ext cx="502825" cy="736500"/>
            </a:xfrm>
            <a:custGeom>
              <a:avLst/>
              <a:gdLst/>
              <a:ahLst/>
              <a:cxnLst/>
              <a:rect l="l" t="t" r="r" b="b"/>
              <a:pathLst>
                <a:path w="20113" h="29460" extrusionOk="0">
                  <a:moveTo>
                    <a:pt x="20098" y="0"/>
                  </a:moveTo>
                  <a:cubicBezTo>
                    <a:pt x="20098" y="0"/>
                    <a:pt x="15957" y="666"/>
                    <a:pt x="12955" y="3121"/>
                  </a:cubicBezTo>
                  <a:lnTo>
                    <a:pt x="14375" y="5103"/>
                  </a:lnTo>
                  <a:lnTo>
                    <a:pt x="14375" y="5103"/>
                  </a:lnTo>
                  <a:lnTo>
                    <a:pt x="12156" y="4156"/>
                  </a:lnTo>
                  <a:lnTo>
                    <a:pt x="8592" y="9243"/>
                  </a:lnTo>
                  <a:lnTo>
                    <a:pt x="10367" y="11225"/>
                  </a:lnTo>
                  <a:lnTo>
                    <a:pt x="7335" y="11151"/>
                  </a:lnTo>
                  <a:lnTo>
                    <a:pt x="4673" y="15854"/>
                  </a:lnTo>
                  <a:lnTo>
                    <a:pt x="6685" y="17481"/>
                  </a:lnTo>
                  <a:lnTo>
                    <a:pt x="3002" y="16978"/>
                  </a:lnTo>
                  <a:cubicBezTo>
                    <a:pt x="3002" y="16978"/>
                    <a:pt x="0" y="23308"/>
                    <a:pt x="1863" y="29460"/>
                  </a:cubicBezTo>
                  <a:cubicBezTo>
                    <a:pt x="1863" y="29460"/>
                    <a:pt x="13739" y="21651"/>
                    <a:pt x="16815" y="14005"/>
                  </a:cubicBezTo>
                  <a:lnTo>
                    <a:pt x="14700" y="13177"/>
                  </a:lnTo>
                  <a:lnTo>
                    <a:pt x="17835" y="11861"/>
                  </a:lnTo>
                  <a:lnTo>
                    <a:pt x="19640" y="7350"/>
                  </a:lnTo>
                  <a:lnTo>
                    <a:pt x="16800" y="7069"/>
                  </a:lnTo>
                  <a:lnTo>
                    <a:pt x="19373" y="6389"/>
                  </a:lnTo>
                  <a:cubicBezTo>
                    <a:pt x="19373" y="6389"/>
                    <a:pt x="20113" y="2781"/>
                    <a:pt x="20098" y="0"/>
                  </a:cubicBezTo>
                  <a:close/>
                </a:path>
              </a:pathLst>
            </a:custGeom>
            <a:solidFill>
              <a:srgbClr val="88C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6"/>
            <p:cNvSpPr/>
            <p:nvPr/>
          </p:nvSpPr>
          <p:spPr>
            <a:xfrm>
              <a:off x="6183600" y="2901275"/>
              <a:ext cx="380475" cy="616725"/>
            </a:xfrm>
            <a:custGeom>
              <a:avLst/>
              <a:gdLst/>
              <a:ahLst/>
              <a:cxnLst/>
              <a:rect l="l" t="t" r="r" b="b"/>
              <a:pathLst>
                <a:path w="15219" h="24669" fill="none" extrusionOk="0">
                  <a:moveTo>
                    <a:pt x="0" y="24669"/>
                  </a:moveTo>
                  <a:cubicBezTo>
                    <a:pt x="0" y="24669"/>
                    <a:pt x="2189" y="19197"/>
                    <a:pt x="4585" y="16402"/>
                  </a:cubicBezTo>
                  <a:cubicBezTo>
                    <a:pt x="6981" y="13607"/>
                    <a:pt x="11284" y="8445"/>
                    <a:pt x="12586" y="4585"/>
                  </a:cubicBezTo>
                  <a:cubicBezTo>
                    <a:pt x="13887" y="726"/>
                    <a:pt x="15218" y="1"/>
                    <a:pt x="15218" y="1"/>
                  </a:cubicBez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6"/>
            <p:cNvSpPr/>
            <p:nvPr/>
          </p:nvSpPr>
          <p:spPr>
            <a:xfrm>
              <a:off x="6189875" y="3393375"/>
              <a:ext cx="101700" cy="67700"/>
            </a:xfrm>
            <a:custGeom>
              <a:avLst/>
              <a:gdLst/>
              <a:ahLst/>
              <a:cxnLst/>
              <a:rect l="l" t="t" r="r" b="b"/>
              <a:pathLst>
                <a:path w="4068" h="2708" fill="none" extrusionOk="0">
                  <a:moveTo>
                    <a:pt x="4068" y="1154"/>
                  </a:moveTo>
                  <a:lnTo>
                    <a:pt x="755" y="2707"/>
                  </a:lnTo>
                  <a:lnTo>
                    <a:pt x="1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6"/>
            <p:cNvSpPr/>
            <p:nvPr/>
          </p:nvSpPr>
          <p:spPr>
            <a:xfrm>
              <a:off x="6234625" y="3310200"/>
              <a:ext cx="156400" cy="63625"/>
            </a:xfrm>
            <a:custGeom>
              <a:avLst/>
              <a:gdLst/>
              <a:ahLst/>
              <a:cxnLst/>
              <a:rect l="l" t="t" r="r" b="b"/>
              <a:pathLst>
                <a:path w="6256" h="2545" fill="none" extrusionOk="0">
                  <a:moveTo>
                    <a:pt x="6256" y="562"/>
                  </a:moveTo>
                  <a:lnTo>
                    <a:pt x="799" y="2544"/>
                  </a:lnTo>
                  <a:lnTo>
                    <a:pt x="0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6"/>
            <p:cNvSpPr/>
            <p:nvPr/>
          </p:nvSpPr>
          <p:spPr>
            <a:xfrm>
              <a:off x="6318175" y="3190400"/>
              <a:ext cx="129800" cy="76575"/>
            </a:xfrm>
            <a:custGeom>
              <a:avLst/>
              <a:gdLst/>
              <a:ahLst/>
              <a:cxnLst/>
              <a:rect l="l" t="t" r="r" b="b"/>
              <a:pathLst>
                <a:path w="5192" h="3063" fill="none" extrusionOk="0">
                  <a:moveTo>
                    <a:pt x="5191" y="1376"/>
                  </a:moveTo>
                  <a:lnTo>
                    <a:pt x="577" y="3062"/>
                  </a:lnTo>
                  <a:lnTo>
                    <a:pt x="1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6"/>
            <p:cNvSpPr/>
            <p:nvPr/>
          </p:nvSpPr>
          <p:spPr>
            <a:xfrm>
              <a:off x="6401725" y="3102425"/>
              <a:ext cx="81375" cy="70250"/>
            </a:xfrm>
            <a:custGeom>
              <a:avLst/>
              <a:gdLst/>
              <a:ahLst/>
              <a:cxnLst/>
              <a:rect l="l" t="t" r="r" b="b"/>
              <a:pathLst>
                <a:path w="3255" h="2810" fill="none" extrusionOk="0">
                  <a:moveTo>
                    <a:pt x="3254" y="1272"/>
                  </a:moveTo>
                  <a:lnTo>
                    <a:pt x="297" y="2810"/>
                  </a:lnTo>
                  <a:lnTo>
                    <a:pt x="1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6"/>
            <p:cNvSpPr/>
            <p:nvPr/>
          </p:nvSpPr>
          <p:spPr>
            <a:xfrm>
              <a:off x="6431300" y="3017750"/>
              <a:ext cx="104300" cy="74700"/>
            </a:xfrm>
            <a:custGeom>
              <a:avLst/>
              <a:gdLst/>
              <a:ahLst/>
              <a:cxnLst/>
              <a:rect l="l" t="t" r="r" b="b"/>
              <a:pathLst>
                <a:path w="4172" h="2988" fill="none" extrusionOk="0">
                  <a:moveTo>
                    <a:pt x="4171" y="1642"/>
                  </a:moveTo>
                  <a:lnTo>
                    <a:pt x="1228" y="2988"/>
                  </a:lnTo>
                  <a:lnTo>
                    <a:pt x="1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6"/>
            <p:cNvSpPr/>
            <p:nvPr/>
          </p:nvSpPr>
          <p:spPr>
            <a:xfrm>
              <a:off x="6498975" y="2912375"/>
              <a:ext cx="66200" cy="81000"/>
            </a:xfrm>
            <a:custGeom>
              <a:avLst/>
              <a:gdLst/>
              <a:ahLst/>
              <a:cxnLst/>
              <a:rect l="l" t="t" r="r" b="b"/>
              <a:pathLst>
                <a:path w="2648" h="3240" fill="none" extrusionOk="0">
                  <a:moveTo>
                    <a:pt x="2647" y="2145"/>
                  </a:moveTo>
                  <a:lnTo>
                    <a:pt x="296" y="3239"/>
                  </a:lnTo>
                  <a:lnTo>
                    <a:pt x="0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8" name="Google Shape;458;p26"/>
          <p:cNvGrpSpPr/>
          <p:nvPr/>
        </p:nvGrpSpPr>
        <p:grpSpPr>
          <a:xfrm flipH="1">
            <a:off x="213713" y="4423573"/>
            <a:ext cx="499500" cy="291325"/>
            <a:chOff x="6432425" y="3554250"/>
            <a:chExt cx="499500" cy="291325"/>
          </a:xfrm>
        </p:grpSpPr>
        <p:sp>
          <p:nvSpPr>
            <p:cNvPr id="459" name="Google Shape;459;p26"/>
            <p:cNvSpPr/>
            <p:nvPr/>
          </p:nvSpPr>
          <p:spPr>
            <a:xfrm>
              <a:off x="6432425" y="3554250"/>
              <a:ext cx="499500" cy="291325"/>
            </a:xfrm>
            <a:custGeom>
              <a:avLst/>
              <a:gdLst/>
              <a:ahLst/>
              <a:cxnLst/>
              <a:rect l="l" t="t" r="r" b="b"/>
              <a:pathLst>
                <a:path w="19980" h="11653" extrusionOk="0">
                  <a:moveTo>
                    <a:pt x="16277" y="0"/>
                  </a:moveTo>
                  <a:cubicBezTo>
                    <a:pt x="15819" y="0"/>
                    <a:pt x="15346" y="34"/>
                    <a:pt x="14878" y="117"/>
                  </a:cubicBezTo>
                  <a:lnTo>
                    <a:pt x="15055" y="1714"/>
                  </a:lnTo>
                  <a:lnTo>
                    <a:pt x="14079" y="443"/>
                  </a:lnTo>
                  <a:lnTo>
                    <a:pt x="10382" y="2217"/>
                  </a:lnTo>
                  <a:lnTo>
                    <a:pt x="10767" y="3933"/>
                  </a:lnTo>
                  <a:lnTo>
                    <a:pt x="9051" y="2912"/>
                  </a:lnTo>
                  <a:lnTo>
                    <a:pt x="6005" y="4761"/>
                  </a:lnTo>
                  <a:lnTo>
                    <a:pt x="6626" y="6329"/>
                  </a:lnTo>
                  <a:lnTo>
                    <a:pt x="4674" y="4850"/>
                  </a:lnTo>
                  <a:cubicBezTo>
                    <a:pt x="4674" y="4850"/>
                    <a:pt x="917" y="7526"/>
                    <a:pt x="0" y="11653"/>
                  </a:cubicBezTo>
                  <a:cubicBezTo>
                    <a:pt x="0" y="11653"/>
                    <a:pt x="9332" y="11002"/>
                    <a:pt x="13576" y="7615"/>
                  </a:cubicBezTo>
                  <a:lnTo>
                    <a:pt x="12630" y="6447"/>
                  </a:lnTo>
                  <a:lnTo>
                    <a:pt x="14848" y="6713"/>
                  </a:lnTo>
                  <a:lnTo>
                    <a:pt x="17348" y="4702"/>
                  </a:lnTo>
                  <a:lnTo>
                    <a:pt x="15795" y="3622"/>
                  </a:lnTo>
                  <a:lnTo>
                    <a:pt x="17495" y="4066"/>
                  </a:lnTo>
                  <a:cubicBezTo>
                    <a:pt x="17495" y="4066"/>
                    <a:pt x="19093" y="2232"/>
                    <a:pt x="19980" y="635"/>
                  </a:cubicBezTo>
                  <a:cubicBezTo>
                    <a:pt x="19980" y="635"/>
                    <a:pt x="18262" y="0"/>
                    <a:pt x="16277" y="0"/>
                  </a:cubicBezTo>
                  <a:close/>
                </a:path>
              </a:pathLst>
            </a:custGeom>
            <a:solidFill>
              <a:srgbClr val="9AD6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6"/>
            <p:cNvSpPr/>
            <p:nvPr/>
          </p:nvSpPr>
          <p:spPr>
            <a:xfrm>
              <a:off x="6467550" y="3588975"/>
              <a:ext cx="417800" cy="231450"/>
            </a:xfrm>
            <a:custGeom>
              <a:avLst/>
              <a:gdLst/>
              <a:ahLst/>
              <a:cxnLst/>
              <a:rect l="l" t="t" r="r" b="b"/>
              <a:pathLst>
                <a:path w="16712" h="9258" fill="none" extrusionOk="0">
                  <a:moveTo>
                    <a:pt x="0" y="9258"/>
                  </a:moveTo>
                  <a:cubicBezTo>
                    <a:pt x="0" y="9258"/>
                    <a:pt x="3032" y="6833"/>
                    <a:pt x="5309" y="5990"/>
                  </a:cubicBezTo>
                  <a:cubicBezTo>
                    <a:pt x="7587" y="5161"/>
                    <a:pt x="11713" y="3594"/>
                    <a:pt x="13724" y="1790"/>
                  </a:cubicBezTo>
                  <a:cubicBezTo>
                    <a:pt x="15721" y="0"/>
                    <a:pt x="16712" y="15"/>
                    <a:pt x="16712" y="15"/>
                  </a:cubicBez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6"/>
            <p:cNvSpPr/>
            <p:nvPr/>
          </p:nvSpPr>
          <p:spPr>
            <a:xfrm>
              <a:off x="6500450" y="3750900"/>
              <a:ext cx="60275" cy="49575"/>
            </a:xfrm>
            <a:custGeom>
              <a:avLst/>
              <a:gdLst/>
              <a:ahLst/>
              <a:cxnLst/>
              <a:rect l="l" t="t" r="r" b="b"/>
              <a:pathLst>
                <a:path w="2411" h="1983" fill="none" extrusionOk="0">
                  <a:moveTo>
                    <a:pt x="2411" y="1982"/>
                  </a:moveTo>
                  <a:lnTo>
                    <a:pt x="0" y="1805"/>
                  </a:lnTo>
                  <a:lnTo>
                    <a:pt x="444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6"/>
            <p:cNvSpPr/>
            <p:nvPr/>
          </p:nvSpPr>
          <p:spPr>
            <a:xfrm>
              <a:off x="6555175" y="3717625"/>
              <a:ext cx="94300" cy="58825"/>
            </a:xfrm>
            <a:custGeom>
              <a:avLst/>
              <a:gdLst/>
              <a:ahLst/>
              <a:cxnLst/>
              <a:rect l="l" t="t" r="r" b="b"/>
              <a:pathLst>
                <a:path w="3772" h="2353" fill="none" extrusionOk="0">
                  <a:moveTo>
                    <a:pt x="3771" y="2352"/>
                  </a:moveTo>
                  <a:lnTo>
                    <a:pt x="0" y="1716"/>
                  </a:lnTo>
                  <a:lnTo>
                    <a:pt x="355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6"/>
            <p:cNvSpPr/>
            <p:nvPr/>
          </p:nvSpPr>
          <p:spPr>
            <a:xfrm>
              <a:off x="6634275" y="3676225"/>
              <a:ext cx="79900" cy="61400"/>
            </a:xfrm>
            <a:custGeom>
              <a:avLst/>
              <a:gdLst/>
              <a:ahLst/>
              <a:cxnLst/>
              <a:rect l="l" t="t" r="r" b="b"/>
              <a:pathLst>
                <a:path w="3196" h="2456" fill="none" extrusionOk="0">
                  <a:moveTo>
                    <a:pt x="3195" y="2455"/>
                  </a:moveTo>
                  <a:lnTo>
                    <a:pt x="1" y="1938"/>
                  </a:lnTo>
                  <a:lnTo>
                    <a:pt x="666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6"/>
            <p:cNvSpPr/>
            <p:nvPr/>
          </p:nvSpPr>
          <p:spPr>
            <a:xfrm>
              <a:off x="6708600" y="3652175"/>
              <a:ext cx="55125" cy="44775"/>
            </a:xfrm>
            <a:custGeom>
              <a:avLst/>
              <a:gdLst/>
              <a:ahLst/>
              <a:cxnLst/>
              <a:rect l="l" t="t" r="r" b="b"/>
              <a:pathLst>
                <a:path w="2205" h="1791" fill="none" extrusionOk="0">
                  <a:moveTo>
                    <a:pt x="2204" y="1790"/>
                  </a:moveTo>
                  <a:lnTo>
                    <a:pt x="1" y="1716"/>
                  </a:lnTo>
                  <a:lnTo>
                    <a:pt x="740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6"/>
            <p:cNvSpPr/>
            <p:nvPr/>
          </p:nvSpPr>
          <p:spPr>
            <a:xfrm>
              <a:off x="6765175" y="3613375"/>
              <a:ext cx="52900" cy="57325"/>
            </a:xfrm>
            <a:custGeom>
              <a:avLst/>
              <a:gdLst/>
              <a:ahLst/>
              <a:cxnLst/>
              <a:rect l="l" t="t" r="r" b="b"/>
              <a:pathLst>
                <a:path w="2116" h="2293" fill="none" extrusionOk="0">
                  <a:moveTo>
                    <a:pt x="2115" y="2292"/>
                  </a:moveTo>
                  <a:lnTo>
                    <a:pt x="0" y="2100"/>
                  </a:lnTo>
                  <a:lnTo>
                    <a:pt x="252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6"/>
            <p:cNvSpPr/>
            <p:nvPr/>
          </p:nvSpPr>
          <p:spPr>
            <a:xfrm>
              <a:off x="6822475" y="3574925"/>
              <a:ext cx="42550" cy="52150"/>
            </a:xfrm>
            <a:custGeom>
              <a:avLst/>
              <a:gdLst/>
              <a:ahLst/>
              <a:cxnLst/>
              <a:rect l="l" t="t" r="r" b="b"/>
              <a:pathLst>
                <a:path w="1702" h="2086" fill="none" extrusionOk="0">
                  <a:moveTo>
                    <a:pt x="1701" y="2085"/>
                  </a:moveTo>
                  <a:lnTo>
                    <a:pt x="0" y="1952"/>
                  </a:lnTo>
                  <a:lnTo>
                    <a:pt x="873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7" name="Google Shape;467;p26"/>
          <p:cNvGrpSpPr/>
          <p:nvPr/>
        </p:nvGrpSpPr>
        <p:grpSpPr>
          <a:xfrm flipH="1">
            <a:off x="6585054" y="3669566"/>
            <a:ext cx="540951" cy="1022582"/>
            <a:chOff x="4613750" y="2200650"/>
            <a:chExt cx="1004925" cy="1899650"/>
          </a:xfrm>
        </p:grpSpPr>
        <p:sp>
          <p:nvSpPr>
            <p:cNvPr id="468" name="Google Shape;468;p26"/>
            <p:cNvSpPr/>
            <p:nvPr/>
          </p:nvSpPr>
          <p:spPr>
            <a:xfrm>
              <a:off x="5035250" y="2260575"/>
              <a:ext cx="124975" cy="1839725"/>
            </a:xfrm>
            <a:custGeom>
              <a:avLst/>
              <a:gdLst/>
              <a:ahLst/>
              <a:cxnLst/>
              <a:rect l="l" t="t" r="r" b="b"/>
              <a:pathLst>
                <a:path w="4999" h="73589" extrusionOk="0">
                  <a:moveTo>
                    <a:pt x="1908" y="0"/>
                  </a:moveTo>
                  <a:lnTo>
                    <a:pt x="0" y="73589"/>
                  </a:lnTo>
                  <a:lnTo>
                    <a:pt x="0" y="73589"/>
                  </a:lnTo>
                  <a:lnTo>
                    <a:pt x="4999" y="73545"/>
                  </a:lnTo>
                  <a:lnTo>
                    <a:pt x="26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6"/>
            <p:cNvSpPr/>
            <p:nvPr/>
          </p:nvSpPr>
          <p:spPr>
            <a:xfrm>
              <a:off x="4622625" y="2200650"/>
              <a:ext cx="996050" cy="523550"/>
            </a:xfrm>
            <a:custGeom>
              <a:avLst/>
              <a:gdLst/>
              <a:ahLst/>
              <a:cxnLst/>
              <a:rect l="l" t="t" r="r" b="b"/>
              <a:pathLst>
                <a:path w="39842" h="20942" extrusionOk="0">
                  <a:moveTo>
                    <a:pt x="18693" y="1"/>
                  </a:moveTo>
                  <a:cubicBezTo>
                    <a:pt x="18318" y="1"/>
                    <a:pt x="17944" y="212"/>
                    <a:pt x="17792" y="622"/>
                  </a:cubicBezTo>
                  <a:cubicBezTo>
                    <a:pt x="16624" y="3832"/>
                    <a:pt x="12542" y="8564"/>
                    <a:pt x="5221" y="11980"/>
                  </a:cubicBezTo>
                  <a:cubicBezTo>
                    <a:pt x="1" y="14332"/>
                    <a:pt x="119" y="20025"/>
                    <a:pt x="1968" y="20794"/>
                  </a:cubicBezTo>
                  <a:cubicBezTo>
                    <a:pt x="2201" y="20893"/>
                    <a:pt x="2440" y="20942"/>
                    <a:pt x="2681" y="20942"/>
                  </a:cubicBezTo>
                  <a:cubicBezTo>
                    <a:pt x="4217" y="20942"/>
                    <a:pt x="5824" y="18970"/>
                    <a:pt x="6316" y="15472"/>
                  </a:cubicBezTo>
                  <a:lnTo>
                    <a:pt x="6316" y="15472"/>
                  </a:lnTo>
                  <a:cubicBezTo>
                    <a:pt x="6212" y="16899"/>
                    <a:pt x="6243" y="19405"/>
                    <a:pt x="7738" y="19405"/>
                  </a:cubicBezTo>
                  <a:cubicBezTo>
                    <a:pt x="7757" y="19405"/>
                    <a:pt x="7776" y="19405"/>
                    <a:pt x="7795" y="19404"/>
                  </a:cubicBezTo>
                  <a:cubicBezTo>
                    <a:pt x="9494" y="19346"/>
                    <a:pt x="10177" y="14962"/>
                    <a:pt x="10390" y="13099"/>
                  </a:cubicBezTo>
                  <a:lnTo>
                    <a:pt x="10390" y="13099"/>
                  </a:lnTo>
                  <a:cubicBezTo>
                    <a:pt x="10294" y="14455"/>
                    <a:pt x="10281" y="17032"/>
                    <a:pt x="11551" y="17260"/>
                  </a:cubicBezTo>
                  <a:cubicBezTo>
                    <a:pt x="11591" y="17267"/>
                    <a:pt x="11631" y="17270"/>
                    <a:pt x="11669" y="17270"/>
                  </a:cubicBezTo>
                  <a:cubicBezTo>
                    <a:pt x="13288" y="17270"/>
                    <a:pt x="13429" y="11359"/>
                    <a:pt x="13429" y="11359"/>
                  </a:cubicBezTo>
                  <a:cubicBezTo>
                    <a:pt x="13429" y="11359"/>
                    <a:pt x="13488" y="11951"/>
                    <a:pt x="15307" y="12276"/>
                  </a:cubicBezTo>
                  <a:cubicBezTo>
                    <a:pt x="15347" y="12283"/>
                    <a:pt x="15387" y="12287"/>
                    <a:pt x="15427" y="12287"/>
                  </a:cubicBezTo>
                  <a:cubicBezTo>
                    <a:pt x="17174" y="12287"/>
                    <a:pt x="18546" y="5429"/>
                    <a:pt x="18546" y="5429"/>
                  </a:cubicBezTo>
                  <a:cubicBezTo>
                    <a:pt x="18546" y="5429"/>
                    <a:pt x="19966" y="11980"/>
                    <a:pt x="21341" y="12025"/>
                  </a:cubicBezTo>
                  <a:cubicBezTo>
                    <a:pt x="21355" y="12025"/>
                    <a:pt x="21370" y="12025"/>
                    <a:pt x="21384" y="12025"/>
                  </a:cubicBezTo>
                  <a:cubicBezTo>
                    <a:pt x="22731" y="12025"/>
                    <a:pt x="23412" y="9259"/>
                    <a:pt x="23412" y="9259"/>
                  </a:cubicBezTo>
                  <a:cubicBezTo>
                    <a:pt x="23412" y="9259"/>
                    <a:pt x="24018" y="13651"/>
                    <a:pt x="25911" y="14243"/>
                  </a:cubicBezTo>
                  <a:cubicBezTo>
                    <a:pt x="26109" y="14304"/>
                    <a:pt x="26289" y="14332"/>
                    <a:pt x="26452" y="14332"/>
                  </a:cubicBezTo>
                  <a:cubicBezTo>
                    <a:pt x="27868" y="14332"/>
                    <a:pt x="28070" y="12277"/>
                    <a:pt x="28070" y="12276"/>
                  </a:cubicBezTo>
                  <a:lnTo>
                    <a:pt x="28070" y="12276"/>
                  </a:lnTo>
                  <a:cubicBezTo>
                    <a:pt x="28070" y="12277"/>
                    <a:pt x="27893" y="16225"/>
                    <a:pt x="30141" y="16653"/>
                  </a:cubicBezTo>
                  <a:cubicBezTo>
                    <a:pt x="30282" y="16680"/>
                    <a:pt x="30415" y="16693"/>
                    <a:pt x="30541" y="16693"/>
                  </a:cubicBezTo>
                  <a:cubicBezTo>
                    <a:pt x="32419" y="16693"/>
                    <a:pt x="32640" y="13888"/>
                    <a:pt x="32640" y="13888"/>
                  </a:cubicBezTo>
                  <a:cubicBezTo>
                    <a:pt x="32640" y="13888"/>
                    <a:pt x="33424" y="20188"/>
                    <a:pt x="36012" y="20277"/>
                  </a:cubicBezTo>
                  <a:cubicBezTo>
                    <a:pt x="36032" y="20277"/>
                    <a:pt x="36052" y="20278"/>
                    <a:pt x="36072" y="20278"/>
                  </a:cubicBezTo>
                  <a:cubicBezTo>
                    <a:pt x="38619" y="20278"/>
                    <a:pt x="39842" y="14697"/>
                    <a:pt x="34119" y="12276"/>
                  </a:cubicBezTo>
                  <a:cubicBezTo>
                    <a:pt x="28972" y="10102"/>
                    <a:pt x="22687" y="7884"/>
                    <a:pt x="19567" y="578"/>
                  </a:cubicBezTo>
                  <a:cubicBezTo>
                    <a:pt x="19401" y="190"/>
                    <a:pt x="19047" y="1"/>
                    <a:pt x="18693" y="1"/>
                  </a:cubicBezTo>
                  <a:close/>
                </a:path>
              </a:pathLst>
            </a:custGeom>
            <a:solidFill>
              <a:srgbClr val="8DD5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6"/>
            <p:cNvSpPr/>
            <p:nvPr/>
          </p:nvSpPr>
          <p:spPr>
            <a:xfrm>
              <a:off x="4644075" y="2484425"/>
              <a:ext cx="953050" cy="483800"/>
            </a:xfrm>
            <a:custGeom>
              <a:avLst/>
              <a:gdLst/>
              <a:ahLst/>
              <a:cxnLst/>
              <a:rect l="l" t="t" r="r" b="b"/>
              <a:pathLst>
                <a:path w="38122" h="19352" extrusionOk="0">
                  <a:moveTo>
                    <a:pt x="17959" y="1"/>
                  </a:moveTo>
                  <a:cubicBezTo>
                    <a:pt x="17717" y="1"/>
                    <a:pt x="17475" y="137"/>
                    <a:pt x="17378" y="407"/>
                  </a:cubicBezTo>
                  <a:cubicBezTo>
                    <a:pt x="16416" y="3099"/>
                    <a:pt x="13592" y="7521"/>
                    <a:pt x="5946" y="10937"/>
                  </a:cubicBezTo>
                  <a:cubicBezTo>
                    <a:pt x="932" y="13096"/>
                    <a:pt x="1" y="18509"/>
                    <a:pt x="1790" y="19219"/>
                  </a:cubicBezTo>
                  <a:cubicBezTo>
                    <a:pt x="2012" y="19307"/>
                    <a:pt x="2240" y="19351"/>
                    <a:pt x="2471" y="19351"/>
                  </a:cubicBezTo>
                  <a:cubicBezTo>
                    <a:pt x="3961" y="19351"/>
                    <a:pt x="5530" y="17519"/>
                    <a:pt x="5979" y="14255"/>
                  </a:cubicBezTo>
                  <a:lnTo>
                    <a:pt x="5979" y="14255"/>
                  </a:lnTo>
                  <a:cubicBezTo>
                    <a:pt x="5848" y="15815"/>
                    <a:pt x="5755" y="19101"/>
                    <a:pt x="7296" y="19101"/>
                  </a:cubicBezTo>
                  <a:cubicBezTo>
                    <a:pt x="7309" y="19101"/>
                    <a:pt x="7323" y="19101"/>
                    <a:pt x="7336" y="19100"/>
                  </a:cubicBezTo>
                  <a:cubicBezTo>
                    <a:pt x="9041" y="19028"/>
                    <a:pt x="9718" y="13921"/>
                    <a:pt x="9908" y="12062"/>
                  </a:cubicBezTo>
                  <a:lnTo>
                    <a:pt x="9908" y="12062"/>
                  </a:lnTo>
                  <a:cubicBezTo>
                    <a:pt x="9857" y="13064"/>
                    <a:pt x="9934" y="14862"/>
                    <a:pt x="11122" y="15063"/>
                  </a:cubicBezTo>
                  <a:cubicBezTo>
                    <a:pt x="11159" y="15069"/>
                    <a:pt x="11195" y="15072"/>
                    <a:pt x="11230" y="15072"/>
                  </a:cubicBezTo>
                  <a:cubicBezTo>
                    <a:pt x="12796" y="15072"/>
                    <a:pt x="12867" y="9443"/>
                    <a:pt x="12867" y="9443"/>
                  </a:cubicBezTo>
                  <a:cubicBezTo>
                    <a:pt x="12867" y="9443"/>
                    <a:pt x="12867" y="11100"/>
                    <a:pt x="14612" y="11395"/>
                  </a:cubicBezTo>
                  <a:cubicBezTo>
                    <a:pt x="14650" y="11402"/>
                    <a:pt x="14689" y="11405"/>
                    <a:pt x="14727" y="11405"/>
                  </a:cubicBezTo>
                  <a:cubicBezTo>
                    <a:pt x="16417" y="11405"/>
                    <a:pt x="17732" y="5125"/>
                    <a:pt x="17732" y="5125"/>
                  </a:cubicBezTo>
                  <a:cubicBezTo>
                    <a:pt x="17732" y="5125"/>
                    <a:pt x="19093" y="11129"/>
                    <a:pt x="20424" y="11174"/>
                  </a:cubicBezTo>
                  <a:cubicBezTo>
                    <a:pt x="20457" y="11175"/>
                    <a:pt x="20490" y="11175"/>
                    <a:pt x="20522" y="11175"/>
                  </a:cubicBezTo>
                  <a:cubicBezTo>
                    <a:pt x="21786" y="11175"/>
                    <a:pt x="22391" y="10345"/>
                    <a:pt x="22391" y="10345"/>
                  </a:cubicBezTo>
                  <a:cubicBezTo>
                    <a:pt x="22391" y="10345"/>
                    <a:pt x="22997" y="12667"/>
                    <a:pt x="24816" y="13214"/>
                  </a:cubicBezTo>
                  <a:cubicBezTo>
                    <a:pt x="25003" y="13269"/>
                    <a:pt x="25173" y="13293"/>
                    <a:pt x="25328" y="13293"/>
                  </a:cubicBezTo>
                  <a:cubicBezTo>
                    <a:pt x="26695" y="13293"/>
                    <a:pt x="26887" y="11397"/>
                    <a:pt x="26887" y="11395"/>
                  </a:cubicBezTo>
                  <a:lnTo>
                    <a:pt x="26887" y="11395"/>
                  </a:lnTo>
                  <a:cubicBezTo>
                    <a:pt x="26887" y="11397"/>
                    <a:pt x="26577" y="16601"/>
                    <a:pt x="28735" y="16986"/>
                  </a:cubicBezTo>
                  <a:cubicBezTo>
                    <a:pt x="28827" y="17002"/>
                    <a:pt x="28915" y="17011"/>
                    <a:pt x="29001" y="17011"/>
                  </a:cubicBezTo>
                  <a:cubicBezTo>
                    <a:pt x="30928" y="17011"/>
                    <a:pt x="31294" y="12874"/>
                    <a:pt x="31294" y="12874"/>
                  </a:cubicBezTo>
                  <a:cubicBezTo>
                    <a:pt x="31294" y="12874"/>
                    <a:pt x="32033" y="18657"/>
                    <a:pt x="34533" y="18745"/>
                  </a:cubicBezTo>
                  <a:cubicBezTo>
                    <a:pt x="34548" y="18746"/>
                    <a:pt x="34563" y="18746"/>
                    <a:pt x="34579" y="18746"/>
                  </a:cubicBezTo>
                  <a:cubicBezTo>
                    <a:pt x="37031" y="18746"/>
                    <a:pt x="38121" y="12905"/>
                    <a:pt x="32595" y="10686"/>
                  </a:cubicBezTo>
                  <a:cubicBezTo>
                    <a:pt x="27464" y="8615"/>
                    <a:pt x="21371" y="7669"/>
                    <a:pt x="18531" y="393"/>
                  </a:cubicBezTo>
                  <a:cubicBezTo>
                    <a:pt x="18429" y="130"/>
                    <a:pt x="18194" y="1"/>
                    <a:pt x="17959" y="1"/>
                  </a:cubicBezTo>
                  <a:close/>
                </a:path>
              </a:pathLst>
            </a:custGeom>
            <a:solidFill>
              <a:srgbClr val="8DD5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6"/>
            <p:cNvSpPr/>
            <p:nvPr/>
          </p:nvSpPr>
          <p:spPr>
            <a:xfrm>
              <a:off x="4644075" y="2767575"/>
              <a:ext cx="960525" cy="490500"/>
            </a:xfrm>
            <a:custGeom>
              <a:avLst/>
              <a:gdLst/>
              <a:ahLst/>
              <a:cxnLst/>
              <a:rect l="l" t="t" r="r" b="b"/>
              <a:pathLst>
                <a:path w="38421" h="19620" extrusionOk="0">
                  <a:moveTo>
                    <a:pt x="17851" y="1"/>
                  </a:moveTo>
                  <a:cubicBezTo>
                    <a:pt x="17571" y="1"/>
                    <a:pt x="17292" y="164"/>
                    <a:pt x="17185" y="483"/>
                  </a:cubicBezTo>
                  <a:cubicBezTo>
                    <a:pt x="16194" y="3367"/>
                    <a:pt x="13222" y="6946"/>
                    <a:pt x="5783" y="10274"/>
                  </a:cubicBezTo>
                  <a:cubicBezTo>
                    <a:pt x="755" y="12433"/>
                    <a:pt x="1" y="18777"/>
                    <a:pt x="1790" y="19487"/>
                  </a:cubicBezTo>
                  <a:cubicBezTo>
                    <a:pt x="2012" y="19576"/>
                    <a:pt x="2240" y="19620"/>
                    <a:pt x="2471" y="19620"/>
                  </a:cubicBezTo>
                  <a:cubicBezTo>
                    <a:pt x="3949" y="19620"/>
                    <a:pt x="5503" y="17818"/>
                    <a:pt x="5967" y="14607"/>
                  </a:cubicBezTo>
                  <a:lnTo>
                    <a:pt x="5967" y="14607"/>
                  </a:lnTo>
                  <a:cubicBezTo>
                    <a:pt x="5872" y="15917"/>
                    <a:pt x="5908" y="18216"/>
                    <a:pt x="7336" y="18216"/>
                  </a:cubicBezTo>
                  <a:cubicBezTo>
                    <a:pt x="7356" y="18216"/>
                    <a:pt x="7375" y="18216"/>
                    <a:pt x="7395" y="18215"/>
                  </a:cubicBezTo>
                  <a:cubicBezTo>
                    <a:pt x="9101" y="18154"/>
                    <a:pt x="9743" y="13747"/>
                    <a:pt x="9916" y="12196"/>
                  </a:cubicBezTo>
                  <a:lnTo>
                    <a:pt x="9916" y="12196"/>
                  </a:lnTo>
                  <a:cubicBezTo>
                    <a:pt x="9852" y="13161"/>
                    <a:pt x="9879" y="15121"/>
                    <a:pt x="11122" y="15331"/>
                  </a:cubicBezTo>
                  <a:cubicBezTo>
                    <a:pt x="11159" y="15337"/>
                    <a:pt x="11195" y="15340"/>
                    <a:pt x="11230" y="15340"/>
                  </a:cubicBezTo>
                  <a:cubicBezTo>
                    <a:pt x="12796" y="15340"/>
                    <a:pt x="12867" y="9712"/>
                    <a:pt x="12867" y="9712"/>
                  </a:cubicBezTo>
                  <a:cubicBezTo>
                    <a:pt x="12867" y="9712"/>
                    <a:pt x="13281" y="12462"/>
                    <a:pt x="15011" y="12758"/>
                  </a:cubicBezTo>
                  <a:cubicBezTo>
                    <a:pt x="15044" y="12764"/>
                    <a:pt x="15077" y="12767"/>
                    <a:pt x="15110" y="12767"/>
                  </a:cubicBezTo>
                  <a:cubicBezTo>
                    <a:pt x="16793" y="12767"/>
                    <a:pt x="17732" y="5393"/>
                    <a:pt x="17732" y="5393"/>
                  </a:cubicBezTo>
                  <a:cubicBezTo>
                    <a:pt x="17732" y="5393"/>
                    <a:pt x="19093" y="11398"/>
                    <a:pt x="20424" y="11442"/>
                  </a:cubicBezTo>
                  <a:cubicBezTo>
                    <a:pt x="20435" y="11442"/>
                    <a:pt x="20447" y="11443"/>
                    <a:pt x="20458" y="11443"/>
                  </a:cubicBezTo>
                  <a:cubicBezTo>
                    <a:pt x="21766" y="11443"/>
                    <a:pt x="22406" y="8898"/>
                    <a:pt x="22406" y="8898"/>
                  </a:cubicBezTo>
                  <a:cubicBezTo>
                    <a:pt x="22406" y="8898"/>
                    <a:pt x="22997" y="12936"/>
                    <a:pt x="24816" y="13483"/>
                  </a:cubicBezTo>
                  <a:cubicBezTo>
                    <a:pt x="25003" y="13537"/>
                    <a:pt x="25173" y="13561"/>
                    <a:pt x="25328" y="13561"/>
                  </a:cubicBezTo>
                  <a:cubicBezTo>
                    <a:pt x="26695" y="13561"/>
                    <a:pt x="26887" y="11665"/>
                    <a:pt x="26887" y="11664"/>
                  </a:cubicBezTo>
                  <a:lnTo>
                    <a:pt x="26887" y="11664"/>
                  </a:lnTo>
                  <a:cubicBezTo>
                    <a:pt x="26887" y="11666"/>
                    <a:pt x="26606" y="16781"/>
                    <a:pt x="28765" y="17165"/>
                  </a:cubicBezTo>
                  <a:cubicBezTo>
                    <a:pt x="28858" y="17182"/>
                    <a:pt x="28948" y="17191"/>
                    <a:pt x="29035" y="17191"/>
                  </a:cubicBezTo>
                  <a:cubicBezTo>
                    <a:pt x="30955" y="17191"/>
                    <a:pt x="31294" y="13143"/>
                    <a:pt x="31294" y="13143"/>
                  </a:cubicBezTo>
                  <a:cubicBezTo>
                    <a:pt x="31294" y="13143"/>
                    <a:pt x="32033" y="18925"/>
                    <a:pt x="34533" y="19014"/>
                  </a:cubicBezTo>
                  <a:cubicBezTo>
                    <a:pt x="34547" y="19014"/>
                    <a:pt x="34561" y="19014"/>
                    <a:pt x="34575" y="19014"/>
                  </a:cubicBezTo>
                  <a:cubicBezTo>
                    <a:pt x="37033" y="19014"/>
                    <a:pt x="38420" y="12583"/>
                    <a:pt x="32891" y="10348"/>
                  </a:cubicBezTo>
                  <a:cubicBezTo>
                    <a:pt x="27833" y="8307"/>
                    <a:pt x="21415" y="7538"/>
                    <a:pt x="18501" y="439"/>
                  </a:cubicBezTo>
                  <a:cubicBezTo>
                    <a:pt x="18380" y="145"/>
                    <a:pt x="18115" y="1"/>
                    <a:pt x="17851" y="1"/>
                  </a:cubicBezTo>
                  <a:close/>
                </a:path>
              </a:pathLst>
            </a:custGeom>
            <a:solidFill>
              <a:srgbClr val="8DD5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6"/>
            <p:cNvSpPr/>
            <p:nvPr/>
          </p:nvSpPr>
          <p:spPr>
            <a:xfrm>
              <a:off x="4613750" y="3068850"/>
              <a:ext cx="1000575" cy="498475"/>
            </a:xfrm>
            <a:custGeom>
              <a:avLst/>
              <a:gdLst/>
              <a:ahLst/>
              <a:cxnLst/>
              <a:rect l="l" t="t" r="r" b="b"/>
              <a:pathLst>
                <a:path w="40023" h="19939" extrusionOk="0">
                  <a:moveTo>
                    <a:pt x="19432" y="1"/>
                  </a:moveTo>
                  <a:cubicBezTo>
                    <a:pt x="19169" y="1"/>
                    <a:pt x="18905" y="145"/>
                    <a:pt x="18783" y="441"/>
                  </a:cubicBezTo>
                  <a:cubicBezTo>
                    <a:pt x="17644" y="3266"/>
                    <a:pt x="14124" y="7140"/>
                    <a:pt x="6153" y="10098"/>
                  </a:cubicBezTo>
                  <a:cubicBezTo>
                    <a:pt x="829" y="11991"/>
                    <a:pt x="1" y="17892"/>
                    <a:pt x="1805" y="18690"/>
                  </a:cubicBezTo>
                  <a:cubicBezTo>
                    <a:pt x="2064" y="18804"/>
                    <a:pt x="2333" y="18860"/>
                    <a:pt x="2607" y="18860"/>
                  </a:cubicBezTo>
                  <a:cubicBezTo>
                    <a:pt x="4119" y="18860"/>
                    <a:pt x="5757" y="17150"/>
                    <a:pt x="6391" y="14041"/>
                  </a:cubicBezTo>
                  <a:lnTo>
                    <a:pt x="6391" y="14041"/>
                  </a:lnTo>
                  <a:cubicBezTo>
                    <a:pt x="6222" y="15359"/>
                    <a:pt x="6142" y="17693"/>
                    <a:pt x="7691" y="17714"/>
                  </a:cubicBezTo>
                  <a:cubicBezTo>
                    <a:pt x="7696" y="17714"/>
                    <a:pt x="7701" y="17714"/>
                    <a:pt x="7706" y="17714"/>
                  </a:cubicBezTo>
                  <a:cubicBezTo>
                    <a:pt x="9487" y="17714"/>
                    <a:pt x="10369" y="13311"/>
                    <a:pt x="10618" y="11807"/>
                  </a:cubicBezTo>
                  <a:lnTo>
                    <a:pt x="10618" y="11807"/>
                  </a:lnTo>
                  <a:cubicBezTo>
                    <a:pt x="10504" y="12755"/>
                    <a:pt x="10423" y="14753"/>
                    <a:pt x="11714" y="15023"/>
                  </a:cubicBezTo>
                  <a:cubicBezTo>
                    <a:pt x="11766" y="15034"/>
                    <a:pt x="11817" y="15039"/>
                    <a:pt x="11867" y="15039"/>
                  </a:cubicBezTo>
                  <a:cubicBezTo>
                    <a:pt x="13452" y="15039"/>
                    <a:pt x="13813" y="9510"/>
                    <a:pt x="13814" y="9506"/>
                  </a:cubicBezTo>
                  <a:lnTo>
                    <a:pt x="13814" y="9506"/>
                  </a:lnTo>
                  <a:cubicBezTo>
                    <a:pt x="13814" y="9508"/>
                    <a:pt x="13726" y="11163"/>
                    <a:pt x="15529" y="11547"/>
                  </a:cubicBezTo>
                  <a:cubicBezTo>
                    <a:pt x="15595" y="11562"/>
                    <a:pt x="15661" y="11568"/>
                    <a:pt x="15727" y="11568"/>
                  </a:cubicBezTo>
                  <a:cubicBezTo>
                    <a:pt x="17442" y="11568"/>
                    <a:pt x="19019" y="6918"/>
                    <a:pt x="19019" y="6918"/>
                  </a:cubicBezTo>
                  <a:cubicBezTo>
                    <a:pt x="19019" y="6918"/>
                    <a:pt x="20188" y="11518"/>
                    <a:pt x="21563" y="11636"/>
                  </a:cubicBezTo>
                  <a:cubicBezTo>
                    <a:pt x="21591" y="11638"/>
                    <a:pt x="21618" y="11639"/>
                    <a:pt x="21645" y="11639"/>
                  </a:cubicBezTo>
                  <a:cubicBezTo>
                    <a:pt x="22971" y="11639"/>
                    <a:pt x="23766" y="9196"/>
                    <a:pt x="23767" y="9196"/>
                  </a:cubicBezTo>
                  <a:lnTo>
                    <a:pt x="23767" y="9196"/>
                  </a:lnTo>
                  <a:cubicBezTo>
                    <a:pt x="23767" y="9197"/>
                    <a:pt x="23678" y="14786"/>
                    <a:pt x="25556" y="15422"/>
                  </a:cubicBezTo>
                  <a:cubicBezTo>
                    <a:pt x="25700" y="15472"/>
                    <a:pt x="25839" y="15496"/>
                    <a:pt x="25971" y="15496"/>
                  </a:cubicBezTo>
                  <a:cubicBezTo>
                    <a:pt x="27547" y="15496"/>
                    <a:pt x="28277" y="12199"/>
                    <a:pt x="28277" y="12198"/>
                  </a:cubicBezTo>
                  <a:lnTo>
                    <a:pt x="28277" y="12198"/>
                  </a:lnTo>
                  <a:cubicBezTo>
                    <a:pt x="28277" y="12199"/>
                    <a:pt x="27923" y="15807"/>
                    <a:pt x="30141" y="16309"/>
                  </a:cubicBezTo>
                  <a:cubicBezTo>
                    <a:pt x="30321" y="16351"/>
                    <a:pt x="30489" y="16371"/>
                    <a:pt x="30646" y="16371"/>
                  </a:cubicBezTo>
                  <a:cubicBezTo>
                    <a:pt x="32423" y="16371"/>
                    <a:pt x="32773" y="13899"/>
                    <a:pt x="32773" y="13899"/>
                  </a:cubicBezTo>
                  <a:cubicBezTo>
                    <a:pt x="32773" y="13899"/>
                    <a:pt x="33246" y="19726"/>
                    <a:pt x="35834" y="19933"/>
                  </a:cubicBezTo>
                  <a:cubicBezTo>
                    <a:pt x="35884" y="19937"/>
                    <a:pt x="35933" y="19939"/>
                    <a:pt x="35982" y="19939"/>
                  </a:cubicBezTo>
                  <a:cubicBezTo>
                    <a:pt x="38471" y="19939"/>
                    <a:pt x="40022" y="14826"/>
                    <a:pt x="34873" y="11577"/>
                  </a:cubicBezTo>
                  <a:cubicBezTo>
                    <a:pt x="29564" y="8235"/>
                    <a:pt x="22761" y="7761"/>
                    <a:pt x="20099" y="471"/>
                  </a:cubicBezTo>
                  <a:cubicBezTo>
                    <a:pt x="19985" y="160"/>
                    <a:pt x="19709" y="1"/>
                    <a:pt x="19432" y="1"/>
                  </a:cubicBezTo>
                  <a:close/>
                </a:path>
              </a:pathLst>
            </a:custGeom>
            <a:solidFill>
              <a:srgbClr val="8DD5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6"/>
            <p:cNvSpPr/>
            <p:nvPr/>
          </p:nvSpPr>
          <p:spPr>
            <a:xfrm>
              <a:off x="4696950" y="2591825"/>
              <a:ext cx="27025" cy="96525"/>
            </a:xfrm>
            <a:custGeom>
              <a:avLst/>
              <a:gdLst/>
              <a:ahLst/>
              <a:cxnLst/>
              <a:rect l="l" t="t" r="r" b="b"/>
              <a:pathLst>
                <a:path w="1081" h="3861" fill="none" extrusionOk="0">
                  <a:moveTo>
                    <a:pt x="1080" y="1"/>
                  </a:moveTo>
                  <a:lnTo>
                    <a:pt x="0" y="386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6"/>
            <p:cNvSpPr/>
            <p:nvPr/>
          </p:nvSpPr>
          <p:spPr>
            <a:xfrm>
              <a:off x="4827450" y="2512350"/>
              <a:ext cx="11875" cy="106500"/>
            </a:xfrm>
            <a:custGeom>
              <a:avLst/>
              <a:gdLst/>
              <a:ahLst/>
              <a:cxnLst/>
              <a:rect l="l" t="t" r="r" b="b"/>
              <a:pathLst>
                <a:path w="475" h="4260" fill="none" extrusionOk="0">
                  <a:moveTo>
                    <a:pt x="474" y="0"/>
                  </a:moveTo>
                  <a:lnTo>
                    <a:pt x="1" y="425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6"/>
            <p:cNvSpPr/>
            <p:nvPr/>
          </p:nvSpPr>
          <p:spPr>
            <a:xfrm>
              <a:off x="4927275" y="2466500"/>
              <a:ext cx="25" cy="88750"/>
            </a:xfrm>
            <a:custGeom>
              <a:avLst/>
              <a:gdLst/>
              <a:ahLst/>
              <a:cxnLst/>
              <a:rect l="l" t="t" r="r" b="b"/>
              <a:pathLst>
                <a:path w="1" h="3550" fill="none" extrusionOk="0">
                  <a:moveTo>
                    <a:pt x="1" y="0"/>
                  </a:moveTo>
                  <a:lnTo>
                    <a:pt x="1" y="355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6"/>
            <p:cNvSpPr/>
            <p:nvPr/>
          </p:nvSpPr>
          <p:spPr>
            <a:xfrm>
              <a:off x="5023775" y="2356325"/>
              <a:ext cx="25" cy="90600"/>
            </a:xfrm>
            <a:custGeom>
              <a:avLst/>
              <a:gdLst/>
              <a:ahLst/>
              <a:cxnLst/>
              <a:rect l="l" t="t" r="r" b="b"/>
              <a:pathLst>
                <a:path w="1" h="3624" fill="none" extrusionOk="0">
                  <a:moveTo>
                    <a:pt x="1" y="0"/>
                  </a:moveTo>
                  <a:lnTo>
                    <a:pt x="1" y="3624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6"/>
            <p:cNvSpPr/>
            <p:nvPr/>
          </p:nvSpPr>
          <p:spPr>
            <a:xfrm>
              <a:off x="5157625" y="2356325"/>
              <a:ext cx="25" cy="76175"/>
            </a:xfrm>
            <a:custGeom>
              <a:avLst/>
              <a:gdLst/>
              <a:ahLst/>
              <a:cxnLst/>
              <a:rect l="l" t="t" r="r" b="b"/>
              <a:pathLst>
                <a:path w="1" h="3047" fill="none" extrusionOk="0">
                  <a:moveTo>
                    <a:pt x="0" y="0"/>
                  </a:moveTo>
                  <a:lnTo>
                    <a:pt x="0" y="304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6"/>
            <p:cNvSpPr/>
            <p:nvPr/>
          </p:nvSpPr>
          <p:spPr>
            <a:xfrm>
              <a:off x="5272600" y="2446900"/>
              <a:ext cx="25" cy="64000"/>
            </a:xfrm>
            <a:custGeom>
              <a:avLst/>
              <a:gdLst/>
              <a:ahLst/>
              <a:cxnLst/>
              <a:rect l="l" t="t" r="r" b="b"/>
              <a:pathLst>
                <a:path w="1" h="2560" fill="none" extrusionOk="0">
                  <a:moveTo>
                    <a:pt x="1" y="1"/>
                  </a:moveTo>
                  <a:lnTo>
                    <a:pt x="1" y="255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6"/>
            <p:cNvSpPr/>
            <p:nvPr/>
          </p:nvSpPr>
          <p:spPr>
            <a:xfrm>
              <a:off x="5362450" y="2479075"/>
              <a:ext cx="10375" cy="85800"/>
            </a:xfrm>
            <a:custGeom>
              <a:avLst/>
              <a:gdLst/>
              <a:ahLst/>
              <a:cxnLst/>
              <a:rect l="l" t="t" r="r" b="b"/>
              <a:pathLst>
                <a:path w="415" h="3432" fill="none" extrusionOk="0">
                  <a:moveTo>
                    <a:pt x="0" y="0"/>
                  </a:moveTo>
                  <a:lnTo>
                    <a:pt x="414" y="343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6"/>
            <p:cNvSpPr/>
            <p:nvPr/>
          </p:nvSpPr>
          <p:spPr>
            <a:xfrm>
              <a:off x="5504800" y="2564850"/>
              <a:ext cx="25" cy="84675"/>
            </a:xfrm>
            <a:custGeom>
              <a:avLst/>
              <a:gdLst/>
              <a:ahLst/>
              <a:cxnLst/>
              <a:rect l="l" t="t" r="r" b="b"/>
              <a:pathLst>
                <a:path w="1" h="3387" fill="none" extrusionOk="0">
                  <a:moveTo>
                    <a:pt x="0" y="0"/>
                  </a:moveTo>
                  <a:lnTo>
                    <a:pt x="0" y="338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6"/>
            <p:cNvSpPr/>
            <p:nvPr/>
          </p:nvSpPr>
          <p:spPr>
            <a:xfrm>
              <a:off x="4711375" y="2864325"/>
              <a:ext cx="19975" cy="71750"/>
            </a:xfrm>
            <a:custGeom>
              <a:avLst/>
              <a:gdLst/>
              <a:ahLst/>
              <a:cxnLst/>
              <a:rect l="l" t="t" r="r" b="b"/>
              <a:pathLst>
                <a:path w="799" h="2870" fill="none" extrusionOk="0">
                  <a:moveTo>
                    <a:pt x="799" y="0"/>
                  </a:moveTo>
                  <a:lnTo>
                    <a:pt x="0" y="286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6"/>
            <p:cNvSpPr/>
            <p:nvPr/>
          </p:nvSpPr>
          <p:spPr>
            <a:xfrm>
              <a:off x="4834850" y="2784825"/>
              <a:ext cx="11500" cy="106500"/>
            </a:xfrm>
            <a:custGeom>
              <a:avLst/>
              <a:gdLst/>
              <a:ahLst/>
              <a:cxnLst/>
              <a:rect l="l" t="t" r="r" b="b"/>
              <a:pathLst>
                <a:path w="460" h="4260" fill="none" extrusionOk="0">
                  <a:moveTo>
                    <a:pt x="459" y="1"/>
                  </a:moveTo>
                  <a:lnTo>
                    <a:pt x="1" y="426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6"/>
            <p:cNvSpPr/>
            <p:nvPr/>
          </p:nvSpPr>
          <p:spPr>
            <a:xfrm>
              <a:off x="4934675" y="2738975"/>
              <a:ext cx="25" cy="88750"/>
            </a:xfrm>
            <a:custGeom>
              <a:avLst/>
              <a:gdLst/>
              <a:ahLst/>
              <a:cxnLst/>
              <a:rect l="l" t="t" r="r" b="b"/>
              <a:pathLst>
                <a:path w="1" h="3550" fill="none" extrusionOk="0">
                  <a:moveTo>
                    <a:pt x="1" y="1"/>
                  </a:moveTo>
                  <a:lnTo>
                    <a:pt x="1" y="355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6"/>
            <p:cNvSpPr/>
            <p:nvPr/>
          </p:nvSpPr>
          <p:spPr>
            <a:xfrm>
              <a:off x="5031175" y="2628800"/>
              <a:ext cx="25" cy="90600"/>
            </a:xfrm>
            <a:custGeom>
              <a:avLst/>
              <a:gdLst/>
              <a:ahLst/>
              <a:cxnLst/>
              <a:rect l="l" t="t" r="r" b="b"/>
              <a:pathLst>
                <a:path w="1" h="3624" fill="none" extrusionOk="0">
                  <a:moveTo>
                    <a:pt x="1" y="1"/>
                  </a:moveTo>
                  <a:lnTo>
                    <a:pt x="1" y="3624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6"/>
            <p:cNvSpPr/>
            <p:nvPr/>
          </p:nvSpPr>
          <p:spPr>
            <a:xfrm>
              <a:off x="5165025" y="2628800"/>
              <a:ext cx="25" cy="76200"/>
            </a:xfrm>
            <a:custGeom>
              <a:avLst/>
              <a:gdLst/>
              <a:ahLst/>
              <a:cxnLst/>
              <a:rect l="l" t="t" r="r" b="b"/>
              <a:pathLst>
                <a:path w="1" h="3048" fill="none" extrusionOk="0">
                  <a:moveTo>
                    <a:pt x="0" y="1"/>
                  </a:moveTo>
                  <a:lnTo>
                    <a:pt x="0" y="304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6"/>
            <p:cNvSpPr/>
            <p:nvPr/>
          </p:nvSpPr>
          <p:spPr>
            <a:xfrm>
              <a:off x="5280000" y="2719375"/>
              <a:ext cx="25" cy="64000"/>
            </a:xfrm>
            <a:custGeom>
              <a:avLst/>
              <a:gdLst/>
              <a:ahLst/>
              <a:cxnLst/>
              <a:rect l="l" t="t" r="r" b="b"/>
              <a:pathLst>
                <a:path w="1" h="2560" fill="none" extrusionOk="0">
                  <a:moveTo>
                    <a:pt x="0" y="1"/>
                  </a:moveTo>
                  <a:lnTo>
                    <a:pt x="0" y="255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6"/>
            <p:cNvSpPr/>
            <p:nvPr/>
          </p:nvSpPr>
          <p:spPr>
            <a:xfrm>
              <a:off x="5369850" y="2751550"/>
              <a:ext cx="10000" cy="85800"/>
            </a:xfrm>
            <a:custGeom>
              <a:avLst/>
              <a:gdLst/>
              <a:ahLst/>
              <a:cxnLst/>
              <a:rect l="l" t="t" r="r" b="b"/>
              <a:pathLst>
                <a:path w="400" h="3432" fill="none" extrusionOk="0">
                  <a:moveTo>
                    <a:pt x="0" y="1"/>
                  </a:moveTo>
                  <a:lnTo>
                    <a:pt x="399" y="3432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6"/>
            <p:cNvSpPr/>
            <p:nvPr/>
          </p:nvSpPr>
          <p:spPr>
            <a:xfrm>
              <a:off x="5512175" y="2837325"/>
              <a:ext cx="25" cy="84700"/>
            </a:xfrm>
            <a:custGeom>
              <a:avLst/>
              <a:gdLst/>
              <a:ahLst/>
              <a:cxnLst/>
              <a:rect l="l" t="t" r="r" b="b"/>
              <a:pathLst>
                <a:path w="1" h="3388" fill="none" extrusionOk="0">
                  <a:moveTo>
                    <a:pt x="1" y="1"/>
                  </a:moveTo>
                  <a:lnTo>
                    <a:pt x="1" y="338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6"/>
            <p:cNvSpPr/>
            <p:nvPr/>
          </p:nvSpPr>
          <p:spPr>
            <a:xfrm>
              <a:off x="4698425" y="3139375"/>
              <a:ext cx="27025" cy="96525"/>
            </a:xfrm>
            <a:custGeom>
              <a:avLst/>
              <a:gdLst/>
              <a:ahLst/>
              <a:cxnLst/>
              <a:rect l="l" t="t" r="r" b="b"/>
              <a:pathLst>
                <a:path w="1081" h="3861" fill="none" extrusionOk="0">
                  <a:moveTo>
                    <a:pt x="1080" y="1"/>
                  </a:moveTo>
                  <a:lnTo>
                    <a:pt x="1" y="386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6"/>
            <p:cNvSpPr/>
            <p:nvPr/>
          </p:nvSpPr>
          <p:spPr>
            <a:xfrm>
              <a:off x="4829300" y="3059900"/>
              <a:ext cx="11500" cy="106125"/>
            </a:xfrm>
            <a:custGeom>
              <a:avLst/>
              <a:gdLst/>
              <a:ahLst/>
              <a:cxnLst/>
              <a:rect l="l" t="t" r="r" b="b"/>
              <a:pathLst>
                <a:path w="460" h="4245" fill="none" extrusionOk="0">
                  <a:moveTo>
                    <a:pt x="459" y="0"/>
                  </a:moveTo>
                  <a:lnTo>
                    <a:pt x="1" y="4245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6"/>
            <p:cNvSpPr/>
            <p:nvPr/>
          </p:nvSpPr>
          <p:spPr>
            <a:xfrm>
              <a:off x="4928775" y="3014050"/>
              <a:ext cx="25" cy="88750"/>
            </a:xfrm>
            <a:custGeom>
              <a:avLst/>
              <a:gdLst/>
              <a:ahLst/>
              <a:cxnLst/>
              <a:rect l="l" t="t" r="r" b="b"/>
              <a:pathLst>
                <a:path w="1" h="3550" fill="none" extrusionOk="0">
                  <a:moveTo>
                    <a:pt x="0" y="1"/>
                  </a:moveTo>
                  <a:lnTo>
                    <a:pt x="0" y="355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6"/>
            <p:cNvSpPr/>
            <p:nvPr/>
          </p:nvSpPr>
          <p:spPr>
            <a:xfrm>
              <a:off x="5025250" y="2903875"/>
              <a:ext cx="25" cy="90600"/>
            </a:xfrm>
            <a:custGeom>
              <a:avLst/>
              <a:gdLst/>
              <a:ahLst/>
              <a:cxnLst/>
              <a:rect l="l" t="t" r="r" b="b"/>
              <a:pathLst>
                <a:path w="1" h="3624" fill="none" extrusionOk="0">
                  <a:moveTo>
                    <a:pt x="1" y="0"/>
                  </a:moveTo>
                  <a:lnTo>
                    <a:pt x="1" y="3624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6"/>
            <p:cNvSpPr/>
            <p:nvPr/>
          </p:nvSpPr>
          <p:spPr>
            <a:xfrm>
              <a:off x="5159100" y="2903875"/>
              <a:ext cx="25" cy="76175"/>
            </a:xfrm>
            <a:custGeom>
              <a:avLst/>
              <a:gdLst/>
              <a:ahLst/>
              <a:cxnLst/>
              <a:rect l="l" t="t" r="r" b="b"/>
              <a:pathLst>
                <a:path w="1" h="3047" fill="none" extrusionOk="0">
                  <a:moveTo>
                    <a:pt x="0" y="0"/>
                  </a:moveTo>
                  <a:lnTo>
                    <a:pt x="0" y="304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6"/>
            <p:cNvSpPr/>
            <p:nvPr/>
          </p:nvSpPr>
          <p:spPr>
            <a:xfrm>
              <a:off x="5274075" y="2994450"/>
              <a:ext cx="25" cy="64000"/>
            </a:xfrm>
            <a:custGeom>
              <a:avLst/>
              <a:gdLst/>
              <a:ahLst/>
              <a:cxnLst/>
              <a:rect l="l" t="t" r="r" b="b"/>
              <a:pathLst>
                <a:path w="1" h="2560" fill="none" extrusionOk="0">
                  <a:moveTo>
                    <a:pt x="1" y="1"/>
                  </a:moveTo>
                  <a:lnTo>
                    <a:pt x="1" y="255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6"/>
            <p:cNvSpPr/>
            <p:nvPr/>
          </p:nvSpPr>
          <p:spPr>
            <a:xfrm>
              <a:off x="5366875" y="3050650"/>
              <a:ext cx="7425" cy="61775"/>
            </a:xfrm>
            <a:custGeom>
              <a:avLst/>
              <a:gdLst/>
              <a:ahLst/>
              <a:cxnLst/>
              <a:rect l="l" t="t" r="r" b="b"/>
              <a:pathLst>
                <a:path w="297" h="2471" fill="none" extrusionOk="0">
                  <a:moveTo>
                    <a:pt x="1" y="1"/>
                  </a:moveTo>
                  <a:lnTo>
                    <a:pt x="297" y="247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6"/>
            <p:cNvSpPr/>
            <p:nvPr/>
          </p:nvSpPr>
          <p:spPr>
            <a:xfrm>
              <a:off x="5506275" y="3112400"/>
              <a:ext cx="25" cy="84325"/>
            </a:xfrm>
            <a:custGeom>
              <a:avLst/>
              <a:gdLst/>
              <a:ahLst/>
              <a:cxnLst/>
              <a:rect l="l" t="t" r="r" b="b"/>
              <a:pathLst>
                <a:path w="1" h="3373" fill="none" extrusionOk="0">
                  <a:moveTo>
                    <a:pt x="0" y="0"/>
                  </a:moveTo>
                  <a:lnTo>
                    <a:pt x="0" y="3372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6"/>
            <p:cNvSpPr/>
            <p:nvPr/>
          </p:nvSpPr>
          <p:spPr>
            <a:xfrm>
              <a:off x="4701025" y="3422950"/>
              <a:ext cx="18500" cy="65475"/>
            </a:xfrm>
            <a:custGeom>
              <a:avLst/>
              <a:gdLst/>
              <a:ahLst/>
              <a:cxnLst/>
              <a:rect l="l" t="t" r="r" b="b"/>
              <a:pathLst>
                <a:path w="740" h="2619" fill="none" extrusionOk="0">
                  <a:moveTo>
                    <a:pt x="740" y="1"/>
                  </a:moveTo>
                  <a:lnTo>
                    <a:pt x="0" y="261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6"/>
            <p:cNvSpPr/>
            <p:nvPr/>
          </p:nvSpPr>
          <p:spPr>
            <a:xfrm>
              <a:off x="4823025" y="3343475"/>
              <a:ext cx="11475" cy="106500"/>
            </a:xfrm>
            <a:custGeom>
              <a:avLst/>
              <a:gdLst/>
              <a:ahLst/>
              <a:cxnLst/>
              <a:rect l="l" t="t" r="r" b="b"/>
              <a:pathLst>
                <a:path w="459" h="4260" fill="none" extrusionOk="0">
                  <a:moveTo>
                    <a:pt x="459" y="0"/>
                  </a:moveTo>
                  <a:lnTo>
                    <a:pt x="0" y="426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6"/>
            <p:cNvSpPr/>
            <p:nvPr/>
          </p:nvSpPr>
          <p:spPr>
            <a:xfrm>
              <a:off x="4922475" y="3297625"/>
              <a:ext cx="25" cy="88750"/>
            </a:xfrm>
            <a:custGeom>
              <a:avLst/>
              <a:gdLst/>
              <a:ahLst/>
              <a:cxnLst/>
              <a:rect l="l" t="t" r="r" b="b"/>
              <a:pathLst>
                <a:path w="1" h="3550" fill="none" extrusionOk="0">
                  <a:moveTo>
                    <a:pt x="1" y="1"/>
                  </a:moveTo>
                  <a:lnTo>
                    <a:pt x="1" y="355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6"/>
            <p:cNvSpPr/>
            <p:nvPr/>
          </p:nvSpPr>
          <p:spPr>
            <a:xfrm>
              <a:off x="5019350" y="3227375"/>
              <a:ext cx="25" cy="90250"/>
            </a:xfrm>
            <a:custGeom>
              <a:avLst/>
              <a:gdLst/>
              <a:ahLst/>
              <a:cxnLst/>
              <a:rect l="l" t="t" r="r" b="b"/>
              <a:pathLst>
                <a:path w="1" h="3610" fill="none" extrusionOk="0">
                  <a:moveTo>
                    <a:pt x="0" y="1"/>
                  </a:moveTo>
                  <a:lnTo>
                    <a:pt x="0" y="360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6"/>
            <p:cNvSpPr/>
            <p:nvPr/>
          </p:nvSpPr>
          <p:spPr>
            <a:xfrm>
              <a:off x="5153175" y="3227375"/>
              <a:ext cx="25" cy="76200"/>
            </a:xfrm>
            <a:custGeom>
              <a:avLst/>
              <a:gdLst/>
              <a:ahLst/>
              <a:cxnLst/>
              <a:rect l="l" t="t" r="r" b="b"/>
              <a:pathLst>
                <a:path w="1" h="3048" fill="none" extrusionOk="0">
                  <a:moveTo>
                    <a:pt x="1" y="1"/>
                  </a:moveTo>
                  <a:lnTo>
                    <a:pt x="1" y="304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6"/>
            <p:cNvSpPr/>
            <p:nvPr/>
          </p:nvSpPr>
          <p:spPr>
            <a:xfrm>
              <a:off x="5268525" y="3317600"/>
              <a:ext cx="25" cy="64350"/>
            </a:xfrm>
            <a:custGeom>
              <a:avLst/>
              <a:gdLst/>
              <a:ahLst/>
              <a:cxnLst/>
              <a:rect l="l" t="t" r="r" b="b"/>
              <a:pathLst>
                <a:path w="1" h="2574" fill="none" extrusionOk="0">
                  <a:moveTo>
                    <a:pt x="1" y="0"/>
                  </a:moveTo>
                  <a:lnTo>
                    <a:pt x="1" y="2573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6"/>
            <p:cNvSpPr/>
            <p:nvPr/>
          </p:nvSpPr>
          <p:spPr>
            <a:xfrm>
              <a:off x="5358000" y="3349750"/>
              <a:ext cx="10375" cy="86175"/>
            </a:xfrm>
            <a:custGeom>
              <a:avLst/>
              <a:gdLst/>
              <a:ahLst/>
              <a:cxnLst/>
              <a:rect l="l" t="t" r="r" b="b"/>
              <a:pathLst>
                <a:path w="415" h="3447" fill="none" extrusionOk="0">
                  <a:moveTo>
                    <a:pt x="1" y="1"/>
                  </a:moveTo>
                  <a:lnTo>
                    <a:pt x="415" y="344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6"/>
            <p:cNvSpPr/>
            <p:nvPr/>
          </p:nvSpPr>
          <p:spPr>
            <a:xfrm>
              <a:off x="5500350" y="3435900"/>
              <a:ext cx="25" cy="84325"/>
            </a:xfrm>
            <a:custGeom>
              <a:avLst/>
              <a:gdLst/>
              <a:ahLst/>
              <a:cxnLst/>
              <a:rect l="l" t="t" r="r" b="b"/>
              <a:pathLst>
                <a:path w="1" h="3373" fill="none" extrusionOk="0">
                  <a:moveTo>
                    <a:pt x="1" y="1"/>
                  </a:moveTo>
                  <a:lnTo>
                    <a:pt x="1" y="3372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5" name="Google Shape;505;p26"/>
          <p:cNvGrpSpPr/>
          <p:nvPr/>
        </p:nvGrpSpPr>
        <p:grpSpPr>
          <a:xfrm>
            <a:off x="6251952" y="3780896"/>
            <a:ext cx="582121" cy="911261"/>
            <a:chOff x="3113425" y="3347900"/>
            <a:chExt cx="511350" cy="800475"/>
          </a:xfrm>
        </p:grpSpPr>
        <p:sp>
          <p:nvSpPr>
            <p:cNvPr id="506" name="Google Shape;506;p26"/>
            <p:cNvSpPr/>
            <p:nvPr/>
          </p:nvSpPr>
          <p:spPr>
            <a:xfrm>
              <a:off x="3113425" y="3347900"/>
              <a:ext cx="511350" cy="279175"/>
            </a:xfrm>
            <a:custGeom>
              <a:avLst/>
              <a:gdLst/>
              <a:ahLst/>
              <a:cxnLst/>
              <a:rect l="l" t="t" r="r" b="b"/>
              <a:pathLst>
                <a:path w="20454" h="11167" extrusionOk="0">
                  <a:moveTo>
                    <a:pt x="13512" y="0"/>
                  </a:moveTo>
                  <a:cubicBezTo>
                    <a:pt x="10961" y="0"/>
                    <a:pt x="9895" y="2456"/>
                    <a:pt x="9895" y="2456"/>
                  </a:cubicBezTo>
                  <a:cubicBezTo>
                    <a:pt x="9895" y="2456"/>
                    <a:pt x="9169" y="147"/>
                    <a:pt x="7010" y="147"/>
                  </a:cubicBezTo>
                  <a:cubicBezTo>
                    <a:pt x="6277" y="147"/>
                    <a:pt x="5380" y="413"/>
                    <a:pt x="4290" y="1125"/>
                  </a:cubicBezTo>
                  <a:cubicBezTo>
                    <a:pt x="1" y="3920"/>
                    <a:pt x="4083" y="8238"/>
                    <a:pt x="6434" y="8637"/>
                  </a:cubicBezTo>
                  <a:cubicBezTo>
                    <a:pt x="9140" y="9111"/>
                    <a:pt x="10264" y="11166"/>
                    <a:pt x="10264" y="11166"/>
                  </a:cubicBezTo>
                  <a:cubicBezTo>
                    <a:pt x="10264" y="11166"/>
                    <a:pt x="11876" y="8830"/>
                    <a:pt x="14331" y="8578"/>
                  </a:cubicBezTo>
                  <a:cubicBezTo>
                    <a:pt x="16801" y="8312"/>
                    <a:pt x="20454" y="3018"/>
                    <a:pt x="16062" y="711"/>
                  </a:cubicBezTo>
                  <a:cubicBezTo>
                    <a:pt x="15085" y="199"/>
                    <a:pt x="14238" y="0"/>
                    <a:pt x="13512" y="0"/>
                  </a:cubicBezTo>
                  <a:close/>
                </a:path>
              </a:pathLst>
            </a:custGeom>
            <a:solidFill>
              <a:srgbClr val="F49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6"/>
            <p:cNvSpPr/>
            <p:nvPr/>
          </p:nvSpPr>
          <p:spPr>
            <a:xfrm>
              <a:off x="3139325" y="3577275"/>
              <a:ext cx="455875" cy="279025"/>
            </a:xfrm>
            <a:custGeom>
              <a:avLst/>
              <a:gdLst/>
              <a:ahLst/>
              <a:cxnLst/>
              <a:rect l="l" t="t" r="r" b="b"/>
              <a:pathLst>
                <a:path w="18235" h="11161" extrusionOk="0">
                  <a:moveTo>
                    <a:pt x="5549" y="0"/>
                  </a:moveTo>
                  <a:cubicBezTo>
                    <a:pt x="4334" y="0"/>
                    <a:pt x="3206" y="521"/>
                    <a:pt x="2351" y="1755"/>
                  </a:cubicBezTo>
                  <a:cubicBezTo>
                    <a:pt x="0" y="5348"/>
                    <a:pt x="3120" y="8469"/>
                    <a:pt x="5398" y="8617"/>
                  </a:cubicBezTo>
                  <a:cubicBezTo>
                    <a:pt x="8385" y="8824"/>
                    <a:pt x="8903" y="11160"/>
                    <a:pt x="8903" y="11160"/>
                  </a:cubicBezTo>
                  <a:cubicBezTo>
                    <a:pt x="9036" y="9386"/>
                    <a:pt x="12497" y="8040"/>
                    <a:pt x="13665" y="7818"/>
                  </a:cubicBezTo>
                  <a:cubicBezTo>
                    <a:pt x="14833" y="7611"/>
                    <a:pt x="18235" y="3382"/>
                    <a:pt x="14730" y="1311"/>
                  </a:cubicBezTo>
                  <a:cubicBezTo>
                    <a:pt x="13572" y="627"/>
                    <a:pt x="12580" y="398"/>
                    <a:pt x="11769" y="398"/>
                  </a:cubicBezTo>
                  <a:cubicBezTo>
                    <a:pt x="10124" y="398"/>
                    <a:pt x="9228" y="1341"/>
                    <a:pt x="9228" y="1341"/>
                  </a:cubicBezTo>
                  <a:cubicBezTo>
                    <a:pt x="8037" y="510"/>
                    <a:pt x="6750" y="0"/>
                    <a:pt x="5549" y="0"/>
                  </a:cubicBezTo>
                  <a:close/>
                </a:path>
              </a:pathLst>
            </a:custGeom>
            <a:solidFill>
              <a:srgbClr val="F49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6"/>
            <p:cNvSpPr/>
            <p:nvPr/>
          </p:nvSpPr>
          <p:spPr>
            <a:xfrm>
              <a:off x="3118250" y="3802425"/>
              <a:ext cx="475100" cy="262775"/>
            </a:xfrm>
            <a:custGeom>
              <a:avLst/>
              <a:gdLst/>
              <a:ahLst/>
              <a:cxnLst/>
              <a:rect l="l" t="t" r="r" b="b"/>
              <a:pathLst>
                <a:path w="19004" h="10511" extrusionOk="0">
                  <a:moveTo>
                    <a:pt x="4890" y="1"/>
                  </a:moveTo>
                  <a:cubicBezTo>
                    <a:pt x="3768" y="1"/>
                    <a:pt x="2712" y="502"/>
                    <a:pt x="2041" y="1799"/>
                  </a:cubicBezTo>
                  <a:cubicBezTo>
                    <a:pt x="0" y="5748"/>
                    <a:pt x="3402" y="8528"/>
                    <a:pt x="5783" y="8617"/>
                  </a:cubicBezTo>
                  <a:cubicBezTo>
                    <a:pt x="8164" y="8721"/>
                    <a:pt x="9702" y="10510"/>
                    <a:pt x="9702" y="10510"/>
                  </a:cubicBezTo>
                  <a:cubicBezTo>
                    <a:pt x="9716" y="9889"/>
                    <a:pt x="11964" y="8676"/>
                    <a:pt x="14508" y="7966"/>
                  </a:cubicBezTo>
                  <a:cubicBezTo>
                    <a:pt x="17052" y="7242"/>
                    <a:pt x="19004" y="1711"/>
                    <a:pt x="14833" y="794"/>
                  </a:cubicBezTo>
                  <a:cubicBezTo>
                    <a:pt x="14397" y="699"/>
                    <a:pt x="13998" y="657"/>
                    <a:pt x="13632" y="657"/>
                  </a:cubicBezTo>
                  <a:cubicBezTo>
                    <a:pt x="10519" y="657"/>
                    <a:pt x="9879" y="3737"/>
                    <a:pt x="9879" y="3737"/>
                  </a:cubicBezTo>
                  <a:cubicBezTo>
                    <a:pt x="9750" y="2089"/>
                    <a:pt x="7182" y="1"/>
                    <a:pt x="4890" y="1"/>
                  </a:cubicBezTo>
                  <a:close/>
                </a:path>
              </a:pathLst>
            </a:custGeom>
            <a:solidFill>
              <a:srgbClr val="F49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6"/>
            <p:cNvSpPr/>
            <p:nvPr/>
          </p:nvSpPr>
          <p:spPr>
            <a:xfrm>
              <a:off x="3341925" y="3496525"/>
              <a:ext cx="46225" cy="651850"/>
            </a:xfrm>
            <a:custGeom>
              <a:avLst/>
              <a:gdLst/>
              <a:ahLst/>
              <a:cxnLst/>
              <a:rect l="l" t="t" r="r" b="b"/>
              <a:pathLst>
                <a:path w="1849" h="26074" extrusionOk="0">
                  <a:moveTo>
                    <a:pt x="932" y="1"/>
                  </a:moveTo>
                  <a:lnTo>
                    <a:pt x="0" y="26074"/>
                  </a:lnTo>
                  <a:lnTo>
                    <a:pt x="1849" y="26074"/>
                  </a:lnTo>
                  <a:lnTo>
                    <a:pt x="1376" y="1"/>
                  </a:lnTo>
                  <a:close/>
                </a:path>
              </a:pathLst>
            </a:custGeom>
            <a:solidFill>
              <a:srgbClr val="22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6"/>
            <p:cNvSpPr/>
            <p:nvPr/>
          </p:nvSpPr>
          <p:spPr>
            <a:xfrm>
              <a:off x="3220650" y="3406325"/>
              <a:ext cx="279900" cy="115750"/>
            </a:xfrm>
            <a:custGeom>
              <a:avLst/>
              <a:gdLst/>
              <a:ahLst/>
              <a:cxnLst/>
              <a:rect l="l" t="t" r="r" b="b"/>
              <a:pathLst>
                <a:path w="11196" h="4630" fill="none" extrusionOk="0">
                  <a:moveTo>
                    <a:pt x="1" y="917"/>
                  </a:moveTo>
                  <a:lnTo>
                    <a:pt x="6020" y="4629"/>
                  </a:lnTo>
                  <a:lnTo>
                    <a:pt x="11196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6"/>
            <p:cNvSpPr/>
            <p:nvPr/>
          </p:nvSpPr>
          <p:spPr>
            <a:xfrm>
              <a:off x="3220650" y="3398925"/>
              <a:ext cx="46250" cy="73975"/>
            </a:xfrm>
            <a:custGeom>
              <a:avLst/>
              <a:gdLst/>
              <a:ahLst/>
              <a:cxnLst/>
              <a:rect l="l" t="t" r="r" b="b"/>
              <a:pathLst>
                <a:path w="1850" h="2959" fill="none" extrusionOk="0">
                  <a:moveTo>
                    <a:pt x="1687" y="1"/>
                  </a:moveTo>
                  <a:lnTo>
                    <a:pt x="1849" y="2352"/>
                  </a:lnTo>
                  <a:lnTo>
                    <a:pt x="1" y="2958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6"/>
            <p:cNvSpPr/>
            <p:nvPr/>
          </p:nvSpPr>
          <p:spPr>
            <a:xfrm>
              <a:off x="3302350" y="3409275"/>
              <a:ext cx="4100" cy="70275"/>
            </a:xfrm>
            <a:custGeom>
              <a:avLst/>
              <a:gdLst/>
              <a:ahLst/>
              <a:cxnLst/>
              <a:rect l="l" t="t" r="r" b="b"/>
              <a:pathLst>
                <a:path w="164" h="2811" fill="none" extrusionOk="0">
                  <a:moveTo>
                    <a:pt x="164" y="1"/>
                  </a:moveTo>
                  <a:lnTo>
                    <a:pt x="1" y="281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6"/>
            <p:cNvSpPr/>
            <p:nvPr/>
          </p:nvSpPr>
          <p:spPr>
            <a:xfrm>
              <a:off x="3274250" y="3459575"/>
              <a:ext cx="59550" cy="54000"/>
            </a:xfrm>
            <a:custGeom>
              <a:avLst/>
              <a:gdLst/>
              <a:ahLst/>
              <a:cxnLst/>
              <a:rect l="l" t="t" r="r" b="b"/>
              <a:pathLst>
                <a:path w="2382" h="2160" fill="none" extrusionOk="0">
                  <a:moveTo>
                    <a:pt x="1" y="2159"/>
                  </a:moveTo>
                  <a:lnTo>
                    <a:pt x="2382" y="1582"/>
                  </a:lnTo>
                  <a:lnTo>
                    <a:pt x="2278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6"/>
            <p:cNvSpPr/>
            <p:nvPr/>
          </p:nvSpPr>
          <p:spPr>
            <a:xfrm>
              <a:off x="3406250" y="3444400"/>
              <a:ext cx="25" cy="46250"/>
            </a:xfrm>
            <a:custGeom>
              <a:avLst/>
              <a:gdLst/>
              <a:ahLst/>
              <a:cxnLst/>
              <a:rect l="l" t="t" r="r" b="b"/>
              <a:pathLst>
                <a:path w="1" h="1850" fill="none" extrusionOk="0">
                  <a:moveTo>
                    <a:pt x="1" y="1"/>
                  </a:moveTo>
                  <a:lnTo>
                    <a:pt x="1" y="184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6"/>
            <p:cNvSpPr/>
            <p:nvPr/>
          </p:nvSpPr>
          <p:spPr>
            <a:xfrm>
              <a:off x="3442850" y="3391175"/>
              <a:ext cx="57700" cy="81725"/>
            </a:xfrm>
            <a:custGeom>
              <a:avLst/>
              <a:gdLst/>
              <a:ahLst/>
              <a:cxnLst/>
              <a:rect l="l" t="t" r="r" b="b"/>
              <a:pathLst>
                <a:path w="2308" h="3269" fill="none" extrusionOk="0">
                  <a:moveTo>
                    <a:pt x="1" y="0"/>
                  </a:moveTo>
                  <a:lnTo>
                    <a:pt x="1" y="2677"/>
                  </a:lnTo>
                  <a:lnTo>
                    <a:pt x="2308" y="3268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6"/>
            <p:cNvSpPr/>
            <p:nvPr/>
          </p:nvSpPr>
          <p:spPr>
            <a:xfrm>
              <a:off x="3471700" y="3398925"/>
              <a:ext cx="35875" cy="33300"/>
            </a:xfrm>
            <a:custGeom>
              <a:avLst/>
              <a:gdLst/>
              <a:ahLst/>
              <a:cxnLst/>
              <a:rect l="l" t="t" r="r" b="b"/>
              <a:pathLst>
                <a:path w="1435" h="1332" fill="none" extrusionOk="0">
                  <a:moveTo>
                    <a:pt x="0" y="1"/>
                  </a:moveTo>
                  <a:lnTo>
                    <a:pt x="0" y="1332"/>
                  </a:lnTo>
                  <a:lnTo>
                    <a:pt x="1435" y="1332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6"/>
            <p:cNvSpPr/>
            <p:nvPr/>
          </p:nvSpPr>
          <p:spPr>
            <a:xfrm>
              <a:off x="3388125" y="3510225"/>
              <a:ext cx="54750" cy="25"/>
            </a:xfrm>
            <a:custGeom>
              <a:avLst/>
              <a:gdLst/>
              <a:ahLst/>
              <a:cxnLst/>
              <a:rect l="l" t="t" r="r" b="b"/>
              <a:pathLst>
                <a:path w="2190" h="1" fill="none" extrusionOk="0">
                  <a:moveTo>
                    <a:pt x="1" y="0"/>
                  </a:moveTo>
                  <a:lnTo>
                    <a:pt x="2190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6"/>
            <p:cNvSpPr/>
            <p:nvPr/>
          </p:nvSpPr>
          <p:spPr>
            <a:xfrm>
              <a:off x="3208825" y="3643325"/>
              <a:ext cx="280275" cy="103175"/>
            </a:xfrm>
            <a:custGeom>
              <a:avLst/>
              <a:gdLst/>
              <a:ahLst/>
              <a:cxnLst/>
              <a:rect l="l" t="t" r="r" b="b"/>
              <a:pathLst>
                <a:path w="11211" h="4127" fill="none" extrusionOk="0">
                  <a:moveTo>
                    <a:pt x="0" y="459"/>
                  </a:moveTo>
                  <a:lnTo>
                    <a:pt x="6655" y="4126"/>
                  </a:lnTo>
                  <a:lnTo>
                    <a:pt x="11210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6"/>
            <p:cNvSpPr/>
            <p:nvPr/>
          </p:nvSpPr>
          <p:spPr>
            <a:xfrm>
              <a:off x="3213625" y="3631475"/>
              <a:ext cx="45125" cy="58450"/>
            </a:xfrm>
            <a:custGeom>
              <a:avLst/>
              <a:gdLst/>
              <a:ahLst/>
              <a:cxnLst/>
              <a:rect l="l" t="t" r="r" b="b"/>
              <a:pathLst>
                <a:path w="1805" h="2338" fill="none" extrusionOk="0">
                  <a:moveTo>
                    <a:pt x="1" y="2337"/>
                  </a:moveTo>
                  <a:lnTo>
                    <a:pt x="1805" y="2027"/>
                  </a:lnTo>
                  <a:lnTo>
                    <a:pt x="1805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6"/>
            <p:cNvSpPr/>
            <p:nvPr/>
          </p:nvSpPr>
          <p:spPr>
            <a:xfrm>
              <a:off x="3298675" y="3649975"/>
              <a:ext cx="25" cy="54375"/>
            </a:xfrm>
            <a:custGeom>
              <a:avLst/>
              <a:gdLst/>
              <a:ahLst/>
              <a:cxnLst/>
              <a:rect l="l" t="t" r="r" b="b"/>
              <a:pathLst>
                <a:path w="1" h="2175" fill="none" extrusionOk="0">
                  <a:moveTo>
                    <a:pt x="0" y="0"/>
                  </a:moveTo>
                  <a:lnTo>
                    <a:pt x="0" y="2174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6"/>
            <p:cNvSpPr/>
            <p:nvPr/>
          </p:nvSpPr>
          <p:spPr>
            <a:xfrm>
              <a:off x="3274250" y="3660700"/>
              <a:ext cx="55500" cy="79125"/>
            </a:xfrm>
            <a:custGeom>
              <a:avLst/>
              <a:gdLst/>
              <a:ahLst/>
              <a:cxnLst/>
              <a:rect l="l" t="t" r="r" b="b"/>
              <a:pathLst>
                <a:path w="2220" h="3165" fill="none" extrusionOk="0">
                  <a:moveTo>
                    <a:pt x="1" y="3165"/>
                  </a:moveTo>
                  <a:lnTo>
                    <a:pt x="2219" y="2425"/>
                  </a:lnTo>
                  <a:lnTo>
                    <a:pt x="2219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6"/>
            <p:cNvSpPr/>
            <p:nvPr/>
          </p:nvSpPr>
          <p:spPr>
            <a:xfrm>
              <a:off x="3310125" y="3737950"/>
              <a:ext cx="42900" cy="25550"/>
            </a:xfrm>
            <a:custGeom>
              <a:avLst/>
              <a:gdLst/>
              <a:ahLst/>
              <a:cxnLst/>
              <a:rect l="l" t="t" r="r" b="b"/>
              <a:pathLst>
                <a:path w="1716" h="1022" fill="none" extrusionOk="0">
                  <a:moveTo>
                    <a:pt x="0" y="1021"/>
                  </a:moveTo>
                  <a:lnTo>
                    <a:pt x="1716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6"/>
            <p:cNvSpPr/>
            <p:nvPr/>
          </p:nvSpPr>
          <p:spPr>
            <a:xfrm>
              <a:off x="3395900" y="3672150"/>
              <a:ext cx="79150" cy="54000"/>
            </a:xfrm>
            <a:custGeom>
              <a:avLst/>
              <a:gdLst/>
              <a:ahLst/>
              <a:cxnLst/>
              <a:rect l="l" t="t" r="r" b="b"/>
              <a:pathLst>
                <a:path w="3166" h="2160" fill="none" extrusionOk="0">
                  <a:moveTo>
                    <a:pt x="1" y="1"/>
                  </a:moveTo>
                  <a:lnTo>
                    <a:pt x="134" y="1967"/>
                  </a:lnTo>
                  <a:lnTo>
                    <a:pt x="3165" y="216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6"/>
            <p:cNvSpPr/>
            <p:nvPr/>
          </p:nvSpPr>
          <p:spPr>
            <a:xfrm>
              <a:off x="3442850" y="3637775"/>
              <a:ext cx="56225" cy="44375"/>
            </a:xfrm>
            <a:custGeom>
              <a:avLst/>
              <a:gdLst/>
              <a:ahLst/>
              <a:cxnLst/>
              <a:rect l="l" t="t" r="r" b="b"/>
              <a:pathLst>
                <a:path w="2249" h="1775" fill="none" extrusionOk="0">
                  <a:moveTo>
                    <a:pt x="1" y="0"/>
                  </a:moveTo>
                  <a:lnTo>
                    <a:pt x="1" y="1775"/>
                  </a:lnTo>
                  <a:lnTo>
                    <a:pt x="2249" y="1568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6"/>
            <p:cNvSpPr/>
            <p:nvPr/>
          </p:nvSpPr>
          <p:spPr>
            <a:xfrm>
              <a:off x="3198100" y="3858850"/>
              <a:ext cx="302825" cy="132775"/>
            </a:xfrm>
            <a:custGeom>
              <a:avLst/>
              <a:gdLst/>
              <a:ahLst/>
              <a:cxnLst/>
              <a:rect l="l" t="t" r="r" b="b"/>
              <a:pathLst>
                <a:path w="12113" h="5311" fill="none" extrusionOk="0">
                  <a:moveTo>
                    <a:pt x="0" y="1317"/>
                  </a:moveTo>
                  <a:lnTo>
                    <a:pt x="2751" y="2293"/>
                  </a:lnTo>
                  <a:lnTo>
                    <a:pt x="6685" y="5310"/>
                  </a:lnTo>
                  <a:lnTo>
                    <a:pt x="12113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6"/>
            <p:cNvSpPr/>
            <p:nvPr/>
          </p:nvSpPr>
          <p:spPr>
            <a:xfrm>
              <a:off x="3258725" y="3855175"/>
              <a:ext cx="8175" cy="61025"/>
            </a:xfrm>
            <a:custGeom>
              <a:avLst/>
              <a:gdLst/>
              <a:ahLst/>
              <a:cxnLst/>
              <a:rect l="l" t="t" r="r" b="b"/>
              <a:pathLst>
                <a:path w="327" h="2441" fill="none" extrusionOk="0">
                  <a:moveTo>
                    <a:pt x="1" y="0"/>
                  </a:moveTo>
                  <a:lnTo>
                    <a:pt x="326" y="244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6"/>
            <p:cNvSpPr/>
            <p:nvPr/>
          </p:nvSpPr>
          <p:spPr>
            <a:xfrm>
              <a:off x="3226200" y="3934650"/>
              <a:ext cx="60275" cy="56975"/>
            </a:xfrm>
            <a:custGeom>
              <a:avLst/>
              <a:gdLst/>
              <a:ahLst/>
              <a:cxnLst/>
              <a:rect l="l" t="t" r="r" b="b"/>
              <a:pathLst>
                <a:path w="2411" h="2279" fill="none" extrusionOk="0">
                  <a:moveTo>
                    <a:pt x="0" y="415"/>
                  </a:moveTo>
                  <a:lnTo>
                    <a:pt x="2411" y="1"/>
                  </a:lnTo>
                  <a:lnTo>
                    <a:pt x="1050" y="2278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6"/>
            <p:cNvSpPr/>
            <p:nvPr/>
          </p:nvSpPr>
          <p:spPr>
            <a:xfrm>
              <a:off x="3318250" y="3884375"/>
              <a:ext cx="5200" cy="71000"/>
            </a:xfrm>
            <a:custGeom>
              <a:avLst/>
              <a:gdLst/>
              <a:ahLst/>
              <a:cxnLst/>
              <a:rect l="l" t="t" r="r" b="b"/>
              <a:pathLst>
                <a:path w="208" h="2840" fill="none" extrusionOk="0">
                  <a:moveTo>
                    <a:pt x="208" y="0"/>
                  </a:moveTo>
                  <a:lnTo>
                    <a:pt x="1" y="284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6"/>
            <p:cNvSpPr/>
            <p:nvPr/>
          </p:nvSpPr>
          <p:spPr>
            <a:xfrm>
              <a:off x="3409200" y="3901000"/>
              <a:ext cx="57700" cy="61400"/>
            </a:xfrm>
            <a:custGeom>
              <a:avLst/>
              <a:gdLst/>
              <a:ahLst/>
              <a:cxnLst/>
              <a:rect l="l" t="t" r="r" b="b"/>
              <a:pathLst>
                <a:path w="2308" h="2456" fill="none" extrusionOk="0">
                  <a:moveTo>
                    <a:pt x="1" y="1"/>
                  </a:moveTo>
                  <a:lnTo>
                    <a:pt x="134" y="1761"/>
                  </a:lnTo>
                  <a:lnTo>
                    <a:pt x="2308" y="2456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6"/>
            <p:cNvSpPr/>
            <p:nvPr/>
          </p:nvSpPr>
          <p:spPr>
            <a:xfrm>
              <a:off x="3460975" y="3858850"/>
              <a:ext cx="39950" cy="38475"/>
            </a:xfrm>
            <a:custGeom>
              <a:avLst/>
              <a:gdLst/>
              <a:ahLst/>
              <a:cxnLst/>
              <a:rect l="l" t="t" r="r" b="b"/>
              <a:pathLst>
                <a:path w="1598" h="1539" fill="none" extrusionOk="0">
                  <a:moveTo>
                    <a:pt x="178" y="1"/>
                  </a:moveTo>
                  <a:lnTo>
                    <a:pt x="0" y="1539"/>
                  </a:lnTo>
                  <a:lnTo>
                    <a:pt x="1598" y="1539"/>
                  </a:lnTo>
                </a:path>
              </a:pathLst>
            </a:custGeom>
            <a:noFill/>
            <a:ln w="4425" cap="rnd" cmpd="sng">
              <a:solidFill>
                <a:srgbClr val="5E882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1" name="Google Shape;531;p26"/>
          <p:cNvGrpSpPr/>
          <p:nvPr/>
        </p:nvGrpSpPr>
        <p:grpSpPr>
          <a:xfrm>
            <a:off x="146125" y="4673425"/>
            <a:ext cx="9067377" cy="85125"/>
            <a:chOff x="0" y="4675850"/>
            <a:chExt cx="9067377" cy="85125"/>
          </a:xfrm>
        </p:grpSpPr>
        <p:sp>
          <p:nvSpPr>
            <p:cNvPr id="532" name="Google Shape;532;p26"/>
            <p:cNvSpPr/>
            <p:nvPr/>
          </p:nvSpPr>
          <p:spPr>
            <a:xfrm flipH="1">
              <a:off x="5762748" y="4675850"/>
              <a:ext cx="3304628" cy="84052"/>
            </a:xfrm>
            <a:custGeom>
              <a:avLst/>
              <a:gdLst/>
              <a:ahLst/>
              <a:cxnLst/>
              <a:rect l="l" t="t" r="r" b="b"/>
              <a:pathLst>
                <a:path w="79875" h="2328" extrusionOk="0">
                  <a:moveTo>
                    <a:pt x="2331" y="1"/>
                  </a:moveTo>
                  <a:cubicBezTo>
                    <a:pt x="1885" y="1"/>
                    <a:pt x="1439" y="20"/>
                    <a:pt x="991" y="65"/>
                  </a:cubicBezTo>
                  <a:cubicBezTo>
                    <a:pt x="0" y="169"/>
                    <a:pt x="15" y="1603"/>
                    <a:pt x="1006" y="1677"/>
                  </a:cubicBezTo>
                  <a:cubicBezTo>
                    <a:pt x="3757" y="1855"/>
                    <a:pt x="6478" y="2165"/>
                    <a:pt x="9228" y="2209"/>
                  </a:cubicBezTo>
                  <a:cubicBezTo>
                    <a:pt x="11743" y="2254"/>
                    <a:pt x="14257" y="2254"/>
                    <a:pt x="16771" y="2269"/>
                  </a:cubicBezTo>
                  <a:cubicBezTo>
                    <a:pt x="21917" y="2298"/>
                    <a:pt x="27049" y="2283"/>
                    <a:pt x="32196" y="2298"/>
                  </a:cubicBezTo>
                  <a:cubicBezTo>
                    <a:pt x="42459" y="2298"/>
                    <a:pt x="52737" y="2313"/>
                    <a:pt x="63015" y="2313"/>
                  </a:cubicBezTo>
                  <a:cubicBezTo>
                    <a:pt x="68635" y="2313"/>
                    <a:pt x="74255" y="2313"/>
                    <a:pt x="79875" y="2328"/>
                  </a:cubicBezTo>
                  <a:lnTo>
                    <a:pt x="79875" y="524"/>
                  </a:lnTo>
                  <a:cubicBezTo>
                    <a:pt x="65234" y="538"/>
                    <a:pt x="50593" y="538"/>
                    <a:pt x="35967" y="553"/>
                  </a:cubicBezTo>
                  <a:cubicBezTo>
                    <a:pt x="33083" y="553"/>
                    <a:pt x="30199" y="549"/>
                    <a:pt x="27315" y="549"/>
                  </a:cubicBezTo>
                  <a:cubicBezTo>
                    <a:pt x="24431" y="549"/>
                    <a:pt x="21548" y="553"/>
                    <a:pt x="18664" y="568"/>
                  </a:cubicBezTo>
                  <a:cubicBezTo>
                    <a:pt x="15839" y="583"/>
                    <a:pt x="13000" y="568"/>
                    <a:pt x="10175" y="612"/>
                  </a:cubicBezTo>
                  <a:cubicBezTo>
                    <a:pt x="10078" y="614"/>
                    <a:pt x="9982" y="615"/>
                    <a:pt x="9885" y="615"/>
                  </a:cubicBezTo>
                  <a:cubicBezTo>
                    <a:pt x="7356" y="615"/>
                    <a:pt x="4854" y="1"/>
                    <a:pt x="2331" y="1"/>
                  </a:cubicBezTo>
                  <a:close/>
                </a:path>
              </a:pathLst>
            </a:custGeom>
            <a:solidFill>
              <a:srgbClr val="BA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6"/>
            <p:cNvSpPr/>
            <p:nvPr/>
          </p:nvSpPr>
          <p:spPr>
            <a:xfrm>
              <a:off x="0" y="4693101"/>
              <a:ext cx="2980136" cy="66802"/>
            </a:xfrm>
            <a:custGeom>
              <a:avLst/>
              <a:gdLst/>
              <a:ahLst/>
              <a:cxnLst/>
              <a:rect l="l" t="t" r="r" b="b"/>
              <a:pathLst>
                <a:path w="79875" h="2328" extrusionOk="0">
                  <a:moveTo>
                    <a:pt x="2331" y="1"/>
                  </a:moveTo>
                  <a:cubicBezTo>
                    <a:pt x="1885" y="1"/>
                    <a:pt x="1439" y="20"/>
                    <a:pt x="991" y="65"/>
                  </a:cubicBezTo>
                  <a:cubicBezTo>
                    <a:pt x="0" y="169"/>
                    <a:pt x="15" y="1603"/>
                    <a:pt x="1006" y="1677"/>
                  </a:cubicBezTo>
                  <a:cubicBezTo>
                    <a:pt x="3757" y="1855"/>
                    <a:pt x="6478" y="2165"/>
                    <a:pt x="9228" y="2209"/>
                  </a:cubicBezTo>
                  <a:cubicBezTo>
                    <a:pt x="11743" y="2254"/>
                    <a:pt x="14257" y="2254"/>
                    <a:pt x="16771" y="2269"/>
                  </a:cubicBezTo>
                  <a:cubicBezTo>
                    <a:pt x="21917" y="2298"/>
                    <a:pt x="27049" y="2283"/>
                    <a:pt x="32196" y="2298"/>
                  </a:cubicBezTo>
                  <a:cubicBezTo>
                    <a:pt x="42459" y="2298"/>
                    <a:pt x="52737" y="2313"/>
                    <a:pt x="63015" y="2313"/>
                  </a:cubicBezTo>
                  <a:cubicBezTo>
                    <a:pt x="68635" y="2313"/>
                    <a:pt x="74255" y="2313"/>
                    <a:pt x="79875" y="2328"/>
                  </a:cubicBezTo>
                  <a:lnTo>
                    <a:pt x="79875" y="524"/>
                  </a:lnTo>
                  <a:cubicBezTo>
                    <a:pt x="65234" y="538"/>
                    <a:pt x="50593" y="538"/>
                    <a:pt x="35967" y="553"/>
                  </a:cubicBezTo>
                  <a:cubicBezTo>
                    <a:pt x="33083" y="553"/>
                    <a:pt x="30199" y="549"/>
                    <a:pt x="27315" y="549"/>
                  </a:cubicBezTo>
                  <a:cubicBezTo>
                    <a:pt x="24431" y="549"/>
                    <a:pt x="21548" y="553"/>
                    <a:pt x="18664" y="568"/>
                  </a:cubicBezTo>
                  <a:cubicBezTo>
                    <a:pt x="15839" y="583"/>
                    <a:pt x="13000" y="568"/>
                    <a:pt x="10175" y="612"/>
                  </a:cubicBezTo>
                  <a:cubicBezTo>
                    <a:pt x="10078" y="614"/>
                    <a:pt x="9982" y="615"/>
                    <a:pt x="9885" y="615"/>
                  </a:cubicBezTo>
                  <a:cubicBezTo>
                    <a:pt x="7356" y="615"/>
                    <a:pt x="4854" y="1"/>
                    <a:pt x="2331" y="1"/>
                  </a:cubicBezTo>
                  <a:close/>
                </a:path>
              </a:pathLst>
            </a:custGeom>
            <a:solidFill>
              <a:srgbClr val="BA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6"/>
            <p:cNvSpPr/>
            <p:nvPr/>
          </p:nvSpPr>
          <p:spPr>
            <a:xfrm flipH="1">
              <a:off x="2921181" y="4694185"/>
              <a:ext cx="2897912" cy="66790"/>
            </a:xfrm>
            <a:custGeom>
              <a:avLst/>
              <a:gdLst/>
              <a:ahLst/>
              <a:cxnLst/>
              <a:rect l="l" t="t" r="r" b="b"/>
              <a:pathLst>
                <a:path w="80269" h="1850" extrusionOk="0">
                  <a:moveTo>
                    <a:pt x="18732" y="0"/>
                  </a:moveTo>
                  <a:cubicBezTo>
                    <a:pt x="18296" y="0"/>
                    <a:pt x="17859" y="0"/>
                    <a:pt x="17422" y="1"/>
                  </a:cubicBezTo>
                  <a:cubicBezTo>
                    <a:pt x="11610" y="16"/>
                    <a:pt x="5813" y="16"/>
                    <a:pt x="1" y="16"/>
                  </a:cubicBezTo>
                  <a:lnTo>
                    <a:pt x="1" y="1820"/>
                  </a:lnTo>
                  <a:cubicBezTo>
                    <a:pt x="14819" y="1820"/>
                    <a:pt x="29652" y="1835"/>
                    <a:pt x="44471" y="1835"/>
                  </a:cubicBezTo>
                  <a:lnTo>
                    <a:pt x="79062" y="1849"/>
                  </a:lnTo>
                  <a:cubicBezTo>
                    <a:pt x="80269" y="1849"/>
                    <a:pt x="79293" y="326"/>
                    <a:pt x="78088" y="326"/>
                  </a:cubicBezTo>
                  <a:cubicBezTo>
                    <a:pt x="78083" y="326"/>
                    <a:pt x="78077" y="326"/>
                    <a:pt x="78071" y="326"/>
                  </a:cubicBezTo>
                  <a:cubicBezTo>
                    <a:pt x="57966" y="326"/>
                    <a:pt x="38797" y="0"/>
                    <a:pt x="18732" y="0"/>
                  </a:cubicBezTo>
                  <a:close/>
                </a:path>
              </a:pathLst>
            </a:custGeom>
            <a:solidFill>
              <a:srgbClr val="BA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5" name="Google Shape;535;p26"/>
          <p:cNvSpPr/>
          <p:nvPr/>
        </p:nvSpPr>
        <p:spPr>
          <a:xfrm>
            <a:off x="5691750" y="689400"/>
            <a:ext cx="495825" cy="272875"/>
          </a:xfrm>
          <a:custGeom>
            <a:avLst/>
            <a:gdLst/>
            <a:ahLst/>
            <a:cxnLst/>
            <a:rect l="l" t="t" r="r" b="b"/>
            <a:pathLst>
              <a:path w="19833" h="10915" extrusionOk="0">
                <a:moveTo>
                  <a:pt x="11802" y="1"/>
                </a:moveTo>
                <a:cubicBezTo>
                  <a:pt x="10176" y="1"/>
                  <a:pt x="8800" y="1036"/>
                  <a:pt x="8297" y="2500"/>
                </a:cubicBezTo>
                <a:cubicBezTo>
                  <a:pt x="7795" y="2204"/>
                  <a:pt x="7218" y="2041"/>
                  <a:pt x="6611" y="2041"/>
                </a:cubicBezTo>
                <a:cubicBezTo>
                  <a:pt x="4807" y="2041"/>
                  <a:pt x="3328" y="3461"/>
                  <a:pt x="3254" y="5251"/>
                </a:cubicBezTo>
                <a:cubicBezTo>
                  <a:pt x="3121" y="5236"/>
                  <a:pt x="2988" y="5221"/>
                  <a:pt x="2840" y="5221"/>
                </a:cubicBezTo>
                <a:cubicBezTo>
                  <a:pt x="1273" y="5221"/>
                  <a:pt x="1" y="6493"/>
                  <a:pt x="1" y="8075"/>
                </a:cubicBezTo>
                <a:cubicBezTo>
                  <a:pt x="1" y="9643"/>
                  <a:pt x="1273" y="10915"/>
                  <a:pt x="2840" y="10915"/>
                </a:cubicBezTo>
                <a:lnTo>
                  <a:pt x="16091" y="10915"/>
                </a:lnTo>
                <a:cubicBezTo>
                  <a:pt x="18162" y="10856"/>
                  <a:pt x="19833" y="9170"/>
                  <a:pt x="19833" y="7084"/>
                </a:cubicBezTo>
                <a:cubicBezTo>
                  <a:pt x="19833" y="4955"/>
                  <a:pt x="18117" y="3239"/>
                  <a:pt x="15988" y="3239"/>
                </a:cubicBezTo>
                <a:cubicBezTo>
                  <a:pt x="15810" y="3239"/>
                  <a:pt x="15647" y="3254"/>
                  <a:pt x="15470" y="3284"/>
                </a:cubicBezTo>
                <a:cubicBezTo>
                  <a:pt x="15263" y="1435"/>
                  <a:pt x="13695" y="1"/>
                  <a:pt x="1180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26"/>
          <p:cNvSpPr/>
          <p:nvPr/>
        </p:nvSpPr>
        <p:spPr>
          <a:xfrm>
            <a:off x="3267075" y="200513"/>
            <a:ext cx="495825" cy="272875"/>
          </a:xfrm>
          <a:custGeom>
            <a:avLst/>
            <a:gdLst/>
            <a:ahLst/>
            <a:cxnLst/>
            <a:rect l="l" t="t" r="r" b="b"/>
            <a:pathLst>
              <a:path w="19833" h="10915" extrusionOk="0">
                <a:moveTo>
                  <a:pt x="11802" y="1"/>
                </a:moveTo>
                <a:cubicBezTo>
                  <a:pt x="10176" y="1"/>
                  <a:pt x="8800" y="1036"/>
                  <a:pt x="8297" y="2500"/>
                </a:cubicBezTo>
                <a:cubicBezTo>
                  <a:pt x="7795" y="2204"/>
                  <a:pt x="7218" y="2041"/>
                  <a:pt x="6611" y="2041"/>
                </a:cubicBezTo>
                <a:cubicBezTo>
                  <a:pt x="4807" y="2041"/>
                  <a:pt x="3328" y="3461"/>
                  <a:pt x="3254" y="5251"/>
                </a:cubicBezTo>
                <a:cubicBezTo>
                  <a:pt x="3121" y="5236"/>
                  <a:pt x="2988" y="5221"/>
                  <a:pt x="2840" y="5221"/>
                </a:cubicBezTo>
                <a:cubicBezTo>
                  <a:pt x="1273" y="5221"/>
                  <a:pt x="1" y="6493"/>
                  <a:pt x="1" y="8075"/>
                </a:cubicBezTo>
                <a:cubicBezTo>
                  <a:pt x="1" y="9643"/>
                  <a:pt x="1273" y="10915"/>
                  <a:pt x="2840" y="10915"/>
                </a:cubicBezTo>
                <a:lnTo>
                  <a:pt x="16091" y="10915"/>
                </a:lnTo>
                <a:cubicBezTo>
                  <a:pt x="18162" y="10856"/>
                  <a:pt x="19833" y="9170"/>
                  <a:pt x="19833" y="7084"/>
                </a:cubicBezTo>
                <a:cubicBezTo>
                  <a:pt x="19833" y="4955"/>
                  <a:pt x="18117" y="3239"/>
                  <a:pt x="15988" y="3239"/>
                </a:cubicBezTo>
                <a:cubicBezTo>
                  <a:pt x="15810" y="3239"/>
                  <a:pt x="15647" y="3254"/>
                  <a:pt x="15470" y="3284"/>
                </a:cubicBezTo>
                <a:cubicBezTo>
                  <a:pt x="15263" y="1435"/>
                  <a:pt x="13695" y="1"/>
                  <a:pt x="1180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26"/>
          <p:cNvSpPr/>
          <p:nvPr/>
        </p:nvSpPr>
        <p:spPr>
          <a:xfrm>
            <a:off x="217825" y="1491063"/>
            <a:ext cx="495825" cy="272875"/>
          </a:xfrm>
          <a:custGeom>
            <a:avLst/>
            <a:gdLst/>
            <a:ahLst/>
            <a:cxnLst/>
            <a:rect l="l" t="t" r="r" b="b"/>
            <a:pathLst>
              <a:path w="19833" h="10915" extrusionOk="0">
                <a:moveTo>
                  <a:pt x="11802" y="1"/>
                </a:moveTo>
                <a:cubicBezTo>
                  <a:pt x="10176" y="1"/>
                  <a:pt x="8800" y="1036"/>
                  <a:pt x="8297" y="2500"/>
                </a:cubicBezTo>
                <a:cubicBezTo>
                  <a:pt x="7795" y="2204"/>
                  <a:pt x="7218" y="2041"/>
                  <a:pt x="6611" y="2041"/>
                </a:cubicBezTo>
                <a:cubicBezTo>
                  <a:pt x="4807" y="2041"/>
                  <a:pt x="3328" y="3461"/>
                  <a:pt x="3254" y="5251"/>
                </a:cubicBezTo>
                <a:cubicBezTo>
                  <a:pt x="3121" y="5236"/>
                  <a:pt x="2988" y="5221"/>
                  <a:pt x="2840" y="5221"/>
                </a:cubicBezTo>
                <a:cubicBezTo>
                  <a:pt x="1273" y="5221"/>
                  <a:pt x="1" y="6493"/>
                  <a:pt x="1" y="8075"/>
                </a:cubicBezTo>
                <a:cubicBezTo>
                  <a:pt x="1" y="9643"/>
                  <a:pt x="1273" y="10915"/>
                  <a:pt x="2840" y="10915"/>
                </a:cubicBezTo>
                <a:lnTo>
                  <a:pt x="16091" y="10915"/>
                </a:lnTo>
                <a:cubicBezTo>
                  <a:pt x="18162" y="10856"/>
                  <a:pt x="19833" y="9170"/>
                  <a:pt x="19833" y="7084"/>
                </a:cubicBezTo>
                <a:cubicBezTo>
                  <a:pt x="19833" y="4955"/>
                  <a:pt x="18117" y="3239"/>
                  <a:pt x="15988" y="3239"/>
                </a:cubicBezTo>
                <a:cubicBezTo>
                  <a:pt x="15810" y="3239"/>
                  <a:pt x="15647" y="3254"/>
                  <a:pt x="15470" y="3284"/>
                </a:cubicBezTo>
                <a:cubicBezTo>
                  <a:pt x="15263" y="1435"/>
                  <a:pt x="13695" y="1"/>
                  <a:pt x="1180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26"/>
          <p:cNvSpPr/>
          <p:nvPr/>
        </p:nvSpPr>
        <p:spPr>
          <a:xfrm>
            <a:off x="7896100" y="307150"/>
            <a:ext cx="495825" cy="272875"/>
          </a:xfrm>
          <a:custGeom>
            <a:avLst/>
            <a:gdLst/>
            <a:ahLst/>
            <a:cxnLst/>
            <a:rect l="l" t="t" r="r" b="b"/>
            <a:pathLst>
              <a:path w="19833" h="10915" extrusionOk="0">
                <a:moveTo>
                  <a:pt x="11802" y="1"/>
                </a:moveTo>
                <a:cubicBezTo>
                  <a:pt x="10176" y="1"/>
                  <a:pt x="8800" y="1036"/>
                  <a:pt x="8297" y="2500"/>
                </a:cubicBezTo>
                <a:cubicBezTo>
                  <a:pt x="7795" y="2204"/>
                  <a:pt x="7218" y="2041"/>
                  <a:pt x="6611" y="2041"/>
                </a:cubicBezTo>
                <a:cubicBezTo>
                  <a:pt x="4807" y="2041"/>
                  <a:pt x="3328" y="3461"/>
                  <a:pt x="3254" y="5251"/>
                </a:cubicBezTo>
                <a:cubicBezTo>
                  <a:pt x="3121" y="5236"/>
                  <a:pt x="2988" y="5221"/>
                  <a:pt x="2840" y="5221"/>
                </a:cubicBezTo>
                <a:cubicBezTo>
                  <a:pt x="1273" y="5221"/>
                  <a:pt x="1" y="6493"/>
                  <a:pt x="1" y="8075"/>
                </a:cubicBezTo>
                <a:cubicBezTo>
                  <a:pt x="1" y="9643"/>
                  <a:pt x="1273" y="10915"/>
                  <a:pt x="2840" y="10915"/>
                </a:cubicBezTo>
                <a:lnTo>
                  <a:pt x="16091" y="10915"/>
                </a:lnTo>
                <a:cubicBezTo>
                  <a:pt x="18162" y="10856"/>
                  <a:pt x="19833" y="9170"/>
                  <a:pt x="19833" y="7084"/>
                </a:cubicBezTo>
                <a:cubicBezTo>
                  <a:pt x="19833" y="4955"/>
                  <a:pt x="18117" y="3239"/>
                  <a:pt x="15988" y="3239"/>
                </a:cubicBezTo>
                <a:cubicBezTo>
                  <a:pt x="15810" y="3239"/>
                  <a:pt x="15647" y="3254"/>
                  <a:pt x="15470" y="3284"/>
                </a:cubicBezTo>
                <a:cubicBezTo>
                  <a:pt x="15263" y="1435"/>
                  <a:pt x="13695" y="1"/>
                  <a:pt x="1180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5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0" name="Google Shape;540;p27"/>
          <p:cNvGrpSpPr/>
          <p:nvPr/>
        </p:nvGrpSpPr>
        <p:grpSpPr>
          <a:xfrm>
            <a:off x="146125" y="4673425"/>
            <a:ext cx="9067377" cy="85125"/>
            <a:chOff x="0" y="4675850"/>
            <a:chExt cx="9067377" cy="85125"/>
          </a:xfrm>
        </p:grpSpPr>
        <p:sp>
          <p:nvSpPr>
            <p:cNvPr id="541" name="Google Shape;541;p27"/>
            <p:cNvSpPr/>
            <p:nvPr/>
          </p:nvSpPr>
          <p:spPr>
            <a:xfrm flipH="1">
              <a:off x="5762748" y="4675850"/>
              <a:ext cx="3304628" cy="84052"/>
            </a:xfrm>
            <a:custGeom>
              <a:avLst/>
              <a:gdLst/>
              <a:ahLst/>
              <a:cxnLst/>
              <a:rect l="l" t="t" r="r" b="b"/>
              <a:pathLst>
                <a:path w="79875" h="2328" extrusionOk="0">
                  <a:moveTo>
                    <a:pt x="2331" y="1"/>
                  </a:moveTo>
                  <a:cubicBezTo>
                    <a:pt x="1885" y="1"/>
                    <a:pt x="1439" y="20"/>
                    <a:pt x="991" y="65"/>
                  </a:cubicBezTo>
                  <a:cubicBezTo>
                    <a:pt x="0" y="169"/>
                    <a:pt x="15" y="1603"/>
                    <a:pt x="1006" y="1677"/>
                  </a:cubicBezTo>
                  <a:cubicBezTo>
                    <a:pt x="3757" y="1855"/>
                    <a:pt x="6478" y="2165"/>
                    <a:pt x="9228" y="2209"/>
                  </a:cubicBezTo>
                  <a:cubicBezTo>
                    <a:pt x="11743" y="2254"/>
                    <a:pt x="14257" y="2254"/>
                    <a:pt x="16771" y="2269"/>
                  </a:cubicBezTo>
                  <a:cubicBezTo>
                    <a:pt x="21917" y="2298"/>
                    <a:pt x="27049" y="2283"/>
                    <a:pt x="32196" y="2298"/>
                  </a:cubicBezTo>
                  <a:cubicBezTo>
                    <a:pt x="42459" y="2298"/>
                    <a:pt x="52737" y="2313"/>
                    <a:pt x="63015" y="2313"/>
                  </a:cubicBezTo>
                  <a:cubicBezTo>
                    <a:pt x="68635" y="2313"/>
                    <a:pt x="74255" y="2313"/>
                    <a:pt x="79875" y="2328"/>
                  </a:cubicBezTo>
                  <a:lnTo>
                    <a:pt x="79875" y="524"/>
                  </a:lnTo>
                  <a:cubicBezTo>
                    <a:pt x="65234" y="538"/>
                    <a:pt x="50593" y="538"/>
                    <a:pt x="35967" y="553"/>
                  </a:cubicBezTo>
                  <a:cubicBezTo>
                    <a:pt x="33083" y="553"/>
                    <a:pt x="30199" y="549"/>
                    <a:pt x="27315" y="549"/>
                  </a:cubicBezTo>
                  <a:cubicBezTo>
                    <a:pt x="24431" y="549"/>
                    <a:pt x="21548" y="553"/>
                    <a:pt x="18664" y="568"/>
                  </a:cubicBezTo>
                  <a:cubicBezTo>
                    <a:pt x="15839" y="583"/>
                    <a:pt x="13000" y="568"/>
                    <a:pt x="10175" y="612"/>
                  </a:cubicBezTo>
                  <a:cubicBezTo>
                    <a:pt x="10078" y="614"/>
                    <a:pt x="9982" y="615"/>
                    <a:pt x="9885" y="615"/>
                  </a:cubicBezTo>
                  <a:cubicBezTo>
                    <a:pt x="7356" y="615"/>
                    <a:pt x="4854" y="1"/>
                    <a:pt x="2331" y="1"/>
                  </a:cubicBezTo>
                  <a:close/>
                </a:path>
              </a:pathLst>
            </a:custGeom>
            <a:solidFill>
              <a:srgbClr val="BA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7"/>
            <p:cNvSpPr/>
            <p:nvPr/>
          </p:nvSpPr>
          <p:spPr>
            <a:xfrm>
              <a:off x="0" y="4693101"/>
              <a:ext cx="2980136" cy="66802"/>
            </a:xfrm>
            <a:custGeom>
              <a:avLst/>
              <a:gdLst/>
              <a:ahLst/>
              <a:cxnLst/>
              <a:rect l="l" t="t" r="r" b="b"/>
              <a:pathLst>
                <a:path w="79875" h="2328" extrusionOk="0">
                  <a:moveTo>
                    <a:pt x="2331" y="1"/>
                  </a:moveTo>
                  <a:cubicBezTo>
                    <a:pt x="1885" y="1"/>
                    <a:pt x="1439" y="20"/>
                    <a:pt x="991" y="65"/>
                  </a:cubicBezTo>
                  <a:cubicBezTo>
                    <a:pt x="0" y="169"/>
                    <a:pt x="15" y="1603"/>
                    <a:pt x="1006" y="1677"/>
                  </a:cubicBezTo>
                  <a:cubicBezTo>
                    <a:pt x="3757" y="1855"/>
                    <a:pt x="6478" y="2165"/>
                    <a:pt x="9228" y="2209"/>
                  </a:cubicBezTo>
                  <a:cubicBezTo>
                    <a:pt x="11743" y="2254"/>
                    <a:pt x="14257" y="2254"/>
                    <a:pt x="16771" y="2269"/>
                  </a:cubicBezTo>
                  <a:cubicBezTo>
                    <a:pt x="21917" y="2298"/>
                    <a:pt x="27049" y="2283"/>
                    <a:pt x="32196" y="2298"/>
                  </a:cubicBezTo>
                  <a:cubicBezTo>
                    <a:pt x="42459" y="2298"/>
                    <a:pt x="52737" y="2313"/>
                    <a:pt x="63015" y="2313"/>
                  </a:cubicBezTo>
                  <a:cubicBezTo>
                    <a:pt x="68635" y="2313"/>
                    <a:pt x="74255" y="2313"/>
                    <a:pt x="79875" y="2328"/>
                  </a:cubicBezTo>
                  <a:lnTo>
                    <a:pt x="79875" y="524"/>
                  </a:lnTo>
                  <a:cubicBezTo>
                    <a:pt x="65234" y="538"/>
                    <a:pt x="50593" y="538"/>
                    <a:pt x="35967" y="553"/>
                  </a:cubicBezTo>
                  <a:cubicBezTo>
                    <a:pt x="33083" y="553"/>
                    <a:pt x="30199" y="549"/>
                    <a:pt x="27315" y="549"/>
                  </a:cubicBezTo>
                  <a:cubicBezTo>
                    <a:pt x="24431" y="549"/>
                    <a:pt x="21548" y="553"/>
                    <a:pt x="18664" y="568"/>
                  </a:cubicBezTo>
                  <a:cubicBezTo>
                    <a:pt x="15839" y="583"/>
                    <a:pt x="13000" y="568"/>
                    <a:pt x="10175" y="612"/>
                  </a:cubicBezTo>
                  <a:cubicBezTo>
                    <a:pt x="10078" y="614"/>
                    <a:pt x="9982" y="615"/>
                    <a:pt x="9885" y="615"/>
                  </a:cubicBezTo>
                  <a:cubicBezTo>
                    <a:pt x="7356" y="615"/>
                    <a:pt x="4854" y="1"/>
                    <a:pt x="2331" y="1"/>
                  </a:cubicBezTo>
                  <a:close/>
                </a:path>
              </a:pathLst>
            </a:custGeom>
            <a:solidFill>
              <a:srgbClr val="BA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7"/>
            <p:cNvSpPr/>
            <p:nvPr/>
          </p:nvSpPr>
          <p:spPr>
            <a:xfrm flipH="1">
              <a:off x="2921181" y="4694185"/>
              <a:ext cx="2897912" cy="66790"/>
            </a:xfrm>
            <a:custGeom>
              <a:avLst/>
              <a:gdLst/>
              <a:ahLst/>
              <a:cxnLst/>
              <a:rect l="l" t="t" r="r" b="b"/>
              <a:pathLst>
                <a:path w="80269" h="1850" extrusionOk="0">
                  <a:moveTo>
                    <a:pt x="18732" y="0"/>
                  </a:moveTo>
                  <a:cubicBezTo>
                    <a:pt x="18296" y="0"/>
                    <a:pt x="17859" y="0"/>
                    <a:pt x="17422" y="1"/>
                  </a:cubicBezTo>
                  <a:cubicBezTo>
                    <a:pt x="11610" y="16"/>
                    <a:pt x="5813" y="16"/>
                    <a:pt x="1" y="16"/>
                  </a:cubicBezTo>
                  <a:lnTo>
                    <a:pt x="1" y="1820"/>
                  </a:lnTo>
                  <a:cubicBezTo>
                    <a:pt x="14819" y="1820"/>
                    <a:pt x="29652" y="1835"/>
                    <a:pt x="44471" y="1835"/>
                  </a:cubicBezTo>
                  <a:lnTo>
                    <a:pt x="79062" y="1849"/>
                  </a:lnTo>
                  <a:cubicBezTo>
                    <a:pt x="80269" y="1849"/>
                    <a:pt x="79293" y="326"/>
                    <a:pt x="78088" y="326"/>
                  </a:cubicBezTo>
                  <a:cubicBezTo>
                    <a:pt x="78083" y="326"/>
                    <a:pt x="78077" y="326"/>
                    <a:pt x="78071" y="326"/>
                  </a:cubicBezTo>
                  <a:cubicBezTo>
                    <a:pt x="57966" y="326"/>
                    <a:pt x="38797" y="0"/>
                    <a:pt x="18732" y="0"/>
                  </a:cubicBezTo>
                  <a:close/>
                </a:path>
              </a:pathLst>
            </a:custGeom>
            <a:solidFill>
              <a:srgbClr val="BA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4" name="Google Shape;544;p27"/>
          <p:cNvSpPr/>
          <p:nvPr/>
        </p:nvSpPr>
        <p:spPr>
          <a:xfrm flipH="1">
            <a:off x="6312423" y="4581031"/>
            <a:ext cx="2831577" cy="133697"/>
          </a:xfrm>
          <a:custGeom>
            <a:avLst/>
            <a:gdLst/>
            <a:ahLst/>
            <a:cxnLst/>
            <a:rect l="l" t="t" r="r" b="b"/>
            <a:pathLst>
              <a:path w="78885" h="3703" extrusionOk="0">
                <a:moveTo>
                  <a:pt x="37948" y="0"/>
                </a:moveTo>
                <a:cubicBezTo>
                  <a:pt x="26048" y="0"/>
                  <a:pt x="12801" y="918"/>
                  <a:pt x="0" y="3703"/>
                </a:cubicBezTo>
                <a:lnTo>
                  <a:pt x="78884" y="3422"/>
                </a:lnTo>
                <a:cubicBezTo>
                  <a:pt x="78884" y="3422"/>
                  <a:pt x="60929" y="0"/>
                  <a:pt x="37948" y="0"/>
                </a:cubicBezTo>
                <a:close/>
              </a:path>
            </a:pathLst>
          </a:custGeom>
          <a:solidFill>
            <a:srgbClr val="9AD6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27"/>
          <p:cNvSpPr/>
          <p:nvPr/>
        </p:nvSpPr>
        <p:spPr>
          <a:xfrm rot="-8856014" flipH="1">
            <a:off x="-710086" y="1466645"/>
            <a:ext cx="3704529" cy="3370447"/>
          </a:xfrm>
          <a:custGeom>
            <a:avLst/>
            <a:gdLst/>
            <a:ahLst/>
            <a:cxnLst/>
            <a:rect l="l" t="t" r="r" b="b"/>
            <a:pathLst>
              <a:path w="30145" h="26308" extrusionOk="0">
                <a:moveTo>
                  <a:pt x="13815" y="0"/>
                </a:moveTo>
                <a:cubicBezTo>
                  <a:pt x="11335" y="0"/>
                  <a:pt x="9542" y="1164"/>
                  <a:pt x="8003" y="3064"/>
                </a:cubicBezTo>
                <a:cubicBezTo>
                  <a:pt x="6415" y="5027"/>
                  <a:pt x="4292" y="6392"/>
                  <a:pt x="2704" y="8337"/>
                </a:cubicBezTo>
                <a:cubicBezTo>
                  <a:pt x="1838" y="9389"/>
                  <a:pt x="1384" y="10719"/>
                  <a:pt x="1036" y="12039"/>
                </a:cubicBezTo>
                <a:cubicBezTo>
                  <a:pt x="268" y="14965"/>
                  <a:pt x="1" y="18141"/>
                  <a:pt x="1062" y="20978"/>
                </a:cubicBezTo>
                <a:cubicBezTo>
                  <a:pt x="2124" y="23815"/>
                  <a:pt x="4747" y="26205"/>
                  <a:pt x="7771" y="26304"/>
                </a:cubicBezTo>
                <a:cubicBezTo>
                  <a:pt x="7842" y="26306"/>
                  <a:pt x="7913" y="26308"/>
                  <a:pt x="7984" y="26308"/>
                </a:cubicBezTo>
                <a:cubicBezTo>
                  <a:pt x="8567" y="26308"/>
                  <a:pt x="9153" y="26205"/>
                  <a:pt x="9653" y="25911"/>
                </a:cubicBezTo>
                <a:cubicBezTo>
                  <a:pt x="11143" y="25046"/>
                  <a:pt x="11393" y="22851"/>
                  <a:pt x="12838" y="21905"/>
                </a:cubicBezTo>
                <a:cubicBezTo>
                  <a:pt x="13552" y="21442"/>
                  <a:pt x="14453" y="21361"/>
                  <a:pt x="15300" y="21317"/>
                </a:cubicBezTo>
                <a:cubicBezTo>
                  <a:pt x="16097" y="21277"/>
                  <a:pt x="16894" y="21256"/>
                  <a:pt x="17692" y="21256"/>
                </a:cubicBezTo>
                <a:cubicBezTo>
                  <a:pt x="19021" y="21256"/>
                  <a:pt x="20352" y="21312"/>
                  <a:pt x="21679" y="21424"/>
                </a:cubicBezTo>
                <a:cubicBezTo>
                  <a:pt x="22181" y="21471"/>
                  <a:pt x="22689" y="21524"/>
                  <a:pt x="23195" y="21524"/>
                </a:cubicBezTo>
                <a:cubicBezTo>
                  <a:pt x="23551" y="21524"/>
                  <a:pt x="23907" y="21498"/>
                  <a:pt x="24257" y="21424"/>
                </a:cubicBezTo>
                <a:cubicBezTo>
                  <a:pt x="27183" y="20817"/>
                  <a:pt x="28468" y="17436"/>
                  <a:pt x="29244" y="14546"/>
                </a:cubicBezTo>
                <a:cubicBezTo>
                  <a:pt x="29699" y="12877"/>
                  <a:pt x="30145" y="11075"/>
                  <a:pt x="29538" y="9452"/>
                </a:cubicBezTo>
                <a:cubicBezTo>
                  <a:pt x="29021" y="8060"/>
                  <a:pt x="27817" y="7052"/>
                  <a:pt x="26621" y="6169"/>
                </a:cubicBezTo>
                <a:cubicBezTo>
                  <a:pt x="24935" y="4902"/>
                  <a:pt x="23187" y="3724"/>
                  <a:pt x="21367" y="2645"/>
                </a:cubicBezTo>
                <a:cubicBezTo>
                  <a:pt x="19181" y="1343"/>
                  <a:pt x="16817" y="156"/>
                  <a:pt x="14274" y="13"/>
                </a:cubicBezTo>
                <a:cubicBezTo>
                  <a:pt x="14119" y="5"/>
                  <a:pt x="13965" y="0"/>
                  <a:pt x="138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27"/>
          <p:cNvSpPr/>
          <p:nvPr/>
        </p:nvSpPr>
        <p:spPr>
          <a:xfrm>
            <a:off x="-179675" y="1270698"/>
            <a:ext cx="1420321" cy="3444034"/>
          </a:xfrm>
          <a:custGeom>
            <a:avLst/>
            <a:gdLst/>
            <a:ahLst/>
            <a:cxnLst/>
            <a:rect l="l" t="t" r="r" b="b"/>
            <a:pathLst>
              <a:path w="17164" h="41621" extrusionOk="0">
                <a:moveTo>
                  <a:pt x="12124" y="1163"/>
                </a:moveTo>
                <a:lnTo>
                  <a:pt x="12542" y="5436"/>
                </a:lnTo>
                <a:lnTo>
                  <a:pt x="3972" y="2232"/>
                </a:lnTo>
                <a:cubicBezTo>
                  <a:pt x="3995" y="1976"/>
                  <a:pt x="4019" y="1697"/>
                  <a:pt x="4042" y="1442"/>
                </a:cubicBezTo>
                <a:lnTo>
                  <a:pt x="12124" y="1163"/>
                </a:lnTo>
                <a:close/>
                <a:moveTo>
                  <a:pt x="3903" y="3044"/>
                </a:moveTo>
                <a:lnTo>
                  <a:pt x="12147" y="6110"/>
                </a:lnTo>
                <a:lnTo>
                  <a:pt x="3392" y="9779"/>
                </a:lnTo>
                <a:cubicBezTo>
                  <a:pt x="3577" y="7457"/>
                  <a:pt x="3740" y="5204"/>
                  <a:pt x="3903" y="3044"/>
                </a:cubicBezTo>
                <a:close/>
                <a:moveTo>
                  <a:pt x="12658" y="6737"/>
                </a:moveTo>
                <a:lnTo>
                  <a:pt x="13331" y="13518"/>
                </a:lnTo>
                <a:lnTo>
                  <a:pt x="13331" y="13518"/>
                </a:lnTo>
                <a:lnTo>
                  <a:pt x="3949" y="10383"/>
                </a:lnTo>
                <a:lnTo>
                  <a:pt x="12658" y="6737"/>
                </a:lnTo>
                <a:close/>
                <a:moveTo>
                  <a:pt x="3299" y="10987"/>
                </a:moveTo>
                <a:lnTo>
                  <a:pt x="12797" y="14169"/>
                </a:lnTo>
                <a:lnTo>
                  <a:pt x="2788" y="18210"/>
                </a:lnTo>
                <a:cubicBezTo>
                  <a:pt x="2950" y="15818"/>
                  <a:pt x="3136" y="13379"/>
                  <a:pt x="3299" y="10987"/>
                </a:cubicBezTo>
                <a:close/>
                <a:moveTo>
                  <a:pt x="13448" y="14726"/>
                </a:moveTo>
                <a:lnTo>
                  <a:pt x="14191" y="22483"/>
                </a:lnTo>
                <a:lnTo>
                  <a:pt x="3067" y="18906"/>
                </a:lnTo>
                <a:lnTo>
                  <a:pt x="13448" y="14726"/>
                </a:lnTo>
                <a:close/>
                <a:moveTo>
                  <a:pt x="2672" y="19603"/>
                </a:moveTo>
                <a:lnTo>
                  <a:pt x="14005" y="23249"/>
                </a:lnTo>
                <a:lnTo>
                  <a:pt x="2068" y="28289"/>
                </a:lnTo>
                <a:cubicBezTo>
                  <a:pt x="2254" y="25595"/>
                  <a:pt x="2463" y="22645"/>
                  <a:pt x="2672" y="19603"/>
                </a:cubicBezTo>
                <a:close/>
                <a:moveTo>
                  <a:pt x="14330" y="23946"/>
                </a:moveTo>
                <a:lnTo>
                  <a:pt x="15027" y="31261"/>
                </a:lnTo>
                <a:lnTo>
                  <a:pt x="15027" y="31261"/>
                </a:lnTo>
                <a:lnTo>
                  <a:pt x="2811" y="28800"/>
                </a:lnTo>
                <a:lnTo>
                  <a:pt x="14330" y="23946"/>
                </a:lnTo>
                <a:close/>
                <a:moveTo>
                  <a:pt x="12676" y="0"/>
                </a:moveTo>
                <a:cubicBezTo>
                  <a:pt x="12663" y="0"/>
                  <a:pt x="12649" y="1"/>
                  <a:pt x="12635" y="2"/>
                </a:cubicBezTo>
                <a:lnTo>
                  <a:pt x="3485" y="304"/>
                </a:lnTo>
                <a:cubicBezTo>
                  <a:pt x="3183" y="304"/>
                  <a:pt x="2950" y="536"/>
                  <a:pt x="2927" y="838"/>
                </a:cubicBezTo>
                <a:cubicBezTo>
                  <a:pt x="2904" y="931"/>
                  <a:pt x="2161" y="10801"/>
                  <a:pt x="1441" y="20625"/>
                </a:cubicBezTo>
                <a:cubicBezTo>
                  <a:pt x="1" y="40667"/>
                  <a:pt x="187" y="41039"/>
                  <a:pt x="326" y="41294"/>
                </a:cubicBezTo>
                <a:cubicBezTo>
                  <a:pt x="419" y="41503"/>
                  <a:pt x="628" y="41619"/>
                  <a:pt x="837" y="41619"/>
                </a:cubicBezTo>
                <a:cubicBezTo>
                  <a:pt x="930" y="41619"/>
                  <a:pt x="1023" y="41596"/>
                  <a:pt x="1092" y="41550"/>
                </a:cubicBezTo>
                <a:cubicBezTo>
                  <a:pt x="1348" y="41410"/>
                  <a:pt x="1464" y="41132"/>
                  <a:pt x="1394" y="40876"/>
                </a:cubicBezTo>
                <a:cubicBezTo>
                  <a:pt x="1325" y="40226"/>
                  <a:pt x="1580" y="35651"/>
                  <a:pt x="1998" y="29427"/>
                </a:cubicBezTo>
                <a:lnTo>
                  <a:pt x="15096" y="32074"/>
                </a:lnTo>
                <a:lnTo>
                  <a:pt x="15979" y="41085"/>
                </a:lnTo>
                <a:cubicBezTo>
                  <a:pt x="16001" y="41395"/>
                  <a:pt x="16256" y="41621"/>
                  <a:pt x="16561" y="41621"/>
                </a:cubicBezTo>
                <a:cubicBezTo>
                  <a:pt x="16576" y="41621"/>
                  <a:pt x="16591" y="41620"/>
                  <a:pt x="16606" y="41619"/>
                </a:cubicBezTo>
                <a:cubicBezTo>
                  <a:pt x="16931" y="41573"/>
                  <a:pt x="17163" y="41294"/>
                  <a:pt x="17117" y="40969"/>
                </a:cubicBezTo>
                <a:lnTo>
                  <a:pt x="15445" y="23412"/>
                </a:lnTo>
                <a:cubicBezTo>
                  <a:pt x="15491" y="23342"/>
                  <a:pt x="15515" y="23272"/>
                  <a:pt x="15515" y="23180"/>
                </a:cubicBezTo>
                <a:cubicBezTo>
                  <a:pt x="15491" y="23087"/>
                  <a:pt x="15445" y="22994"/>
                  <a:pt x="15398" y="22924"/>
                </a:cubicBezTo>
                <a:lnTo>
                  <a:pt x="13239" y="513"/>
                </a:lnTo>
                <a:cubicBezTo>
                  <a:pt x="13216" y="225"/>
                  <a:pt x="12962" y="0"/>
                  <a:pt x="1267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7" name="Google Shape;547;p27"/>
          <p:cNvGrpSpPr/>
          <p:nvPr/>
        </p:nvGrpSpPr>
        <p:grpSpPr>
          <a:xfrm flipH="1">
            <a:off x="8134888" y="2824879"/>
            <a:ext cx="1004925" cy="1899650"/>
            <a:chOff x="4613750" y="2200650"/>
            <a:chExt cx="1004925" cy="1899650"/>
          </a:xfrm>
        </p:grpSpPr>
        <p:sp>
          <p:nvSpPr>
            <p:cNvPr id="548" name="Google Shape;548;p27"/>
            <p:cNvSpPr/>
            <p:nvPr/>
          </p:nvSpPr>
          <p:spPr>
            <a:xfrm>
              <a:off x="5035250" y="2260575"/>
              <a:ext cx="124975" cy="1839725"/>
            </a:xfrm>
            <a:custGeom>
              <a:avLst/>
              <a:gdLst/>
              <a:ahLst/>
              <a:cxnLst/>
              <a:rect l="l" t="t" r="r" b="b"/>
              <a:pathLst>
                <a:path w="4999" h="73589" extrusionOk="0">
                  <a:moveTo>
                    <a:pt x="1908" y="0"/>
                  </a:moveTo>
                  <a:lnTo>
                    <a:pt x="0" y="73589"/>
                  </a:lnTo>
                  <a:lnTo>
                    <a:pt x="0" y="73589"/>
                  </a:lnTo>
                  <a:lnTo>
                    <a:pt x="4999" y="73545"/>
                  </a:lnTo>
                  <a:lnTo>
                    <a:pt x="26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7"/>
            <p:cNvSpPr/>
            <p:nvPr/>
          </p:nvSpPr>
          <p:spPr>
            <a:xfrm>
              <a:off x="4622625" y="2200650"/>
              <a:ext cx="996050" cy="523550"/>
            </a:xfrm>
            <a:custGeom>
              <a:avLst/>
              <a:gdLst/>
              <a:ahLst/>
              <a:cxnLst/>
              <a:rect l="l" t="t" r="r" b="b"/>
              <a:pathLst>
                <a:path w="39842" h="20942" extrusionOk="0">
                  <a:moveTo>
                    <a:pt x="18693" y="1"/>
                  </a:moveTo>
                  <a:cubicBezTo>
                    <a:pt x="18318" y="1"/>
                    <a:pt x="17944" y="212"/>
                    <a:pt x="17792" y="622"/>
                  </a:cubicBezTo>
                  <a:cubicBezTo>
                    <a:pt x="16624" y="3832"/>
                    <a:pt x="12542" y="8564"/>
                    <a:pt x="5221" y="11980"/>
                  </a:cubicBezTo>
                  <a:cubicBezTo>
                    <a:pt x="1" y="14332"/>
                    <a:pt x="119" y="20025"/>
                    <a:pt x="1968" y="20794"/>
                  </a:cubicBezTo>
                  <a:cubicBezTo>
                    <a:pt x="2201" y="20893"/>
                    <a:pt x="2440" y="20942"/>
                    <a:pt x="2681" y="20942"/>
                  </a:cubicBezTo>
                  <a:cubicBezTo>
                    <a:pt x="4217" y="20942"/>
                    <a:pt x="5824" y="18970"/>
                    <a:pt x="6316" y="15472"/>
                  </a:cubicBezTo>
                  <a:lnTo>
                    <a:pt x="6316" y="15472"/>
                  </a:lnTo>
                  <a:cubicBezTo>
                    <a:pt x="6212" y="16899"/>
                    <a:pt x="6243" y="19405"/>
                    <a:pt x="7738" y="19405"/>
                  </a:cubicBezTo>
                  <a:cubicBezTo>
                    <a:pt x="7757" y="19405"/>
                    <a:pt x="7776" y="19405"/>
                    <a:pt x="7795" y="19404"/>
                  </a:cubicBezTo>
                  <a:cubicBezTo>
                    <a:pt x="9494" y="19346"/>
                    <a:pt x="10177" y="14962"/>
                    <a:pt x="10390" y="13099"/>
                  </a:cubicBezTo>
                  <a:lnTo>
                    <a:pt x="10390" y="13099"/>
                  </a:lnTo>
                  <a:cubicBezTo>
                    <a:pt x="10294" y="14455"/>
                    <a:pt x="10281" y="17032"/>
                    <a:pt x="11551" y="17260"/>
                  </a:cubicBezTo>
                  <a:cubicBezTo>
                    <a:pt x="11591" y="17267"/>
                    <a:pt x="11631" y="17270"/>
                    <a:pt x="11669" y="17270"/>
                  </a:cubicBezTo>
                  <a:cubicBezTo>
                    <a:pt x="13288" y="17270"/>
                    <a:pt x="13429" y="11359"/>
                    <a:pt x="13429" y="11359"/>
                  </a:cubicBezTo>
                  <a:cubicBezTo>
                    <a:pt x="13429" y="11359"/>
                    <a:pt x="13488" y="11951"/>
                    <a:pt x="15307" y="12276"/>
                  </a:cubicBezTo>
                  <a:cubicBezTo>
                    <a:pt x="15347" y="12283"/>
                    <a:pt x="15387" y="12287"/>
                    <a:pt x="15427" y="12287"/>
                  </a:cubicBezTo>
                  <a:cubicBezTo>
                    <a:pt x="17174" y="12287"/>
                    <a:pt x="18546" y="5429"/>
                    <a:pt x="18546" y="5429"/>
                  </a:cubicBezTo>
                  <a:cubicBezTo>
                    <a:pt x="18546" y="5429"/>
                    <a:pt x="19966" y="11980"/>
                    <a:pt x="21341" y="12025"/>
                  </a:cubicBezTo>
                  <a:cubicBezTo>
                    <a:pt x="21355" y="12025"/>
                    <a:pt x="21370" y="12025"/>
                    <a:pt x="21384" y="12025"/>
                  </a:cubicBezTo>
                  <a:cubicBezTo>
                    <a:pt x="22731" y="12025"/>
                    <a:pt x="23412" y="9259"/>
                    <a:pt x="23412" y="9259"/>
                  </a:cubicBezTo>
                  <a:cubicBezTo>
                    <a:pt x="23412" y="9259"/>
                    <a:pt x="24018" y="13651"/>
                    <a:pt x="25911" y="14243"/>
                  </a:cubicBezTo>
                  <a:cubicBezTo>
                    <a:pt x="26109" y="14304"/>
                    <a:pt x="26289" y="14332"/>
                    <a:pt x="26452" y="14332"/>
                  </a:cubicBezTo>
                  <a:cubicBezTo>
                    <a:pt x="27868" y="14332"/>
                    <a:pt x="28070" y="12277"/>
                    <a:pt x="28070" y="12276"/>
                  </a:cubicBezTo>
                  <a:lnTo>
                    <a:pt x="28070" y="12276"/>
                  </a:lnTo>
                  <a:cubicBezTo>
                    <a:pt x="28070" y="12277"/>
                    <a:pt x="27893" y="16225"/>
                    <a:pt x="30141" y="16653"/>
                  </a:cubicBezTo>
                  <a:cubicBezTo>
                    <a:pt x="30282" y="16680"/>
                    <a:pt x="30415" y="16693"/>
                    <a:pt x="30541" y="16693"/>
                  </a:cubicBezTo>
                  <a:cubicBezTo>
                    <a:pt x="32419" y="16693"/>
                    <a:pt x="32640" y="13888"/>
                    <a:pt x="32640" y="13888"/>
                  </a:cubicBezTo>
                  <a:cubicBezTo>
                    <a:pt x="32640" y="13888"/>
                    <a:pt x="33424" y="20188"/>
                    <a:pt x="36012" y="20277"/>
                  </a:cubicBezTo>
                  <a:cubicBezTo>
                    <a:pt x="36032" y="20277"/>
                    <a:pt x="36052" y="20278"/>
                    <a:pt x="36072" y="20278"/>
                  </a:cubicBezTo>
                  <a:cubicBezTo>
                    <a:pt x="38619" y="20278"/>
                    <a:pt x="39842" y="14697"/>
                    <a:pt x="34119" y="12276"/>
                  </a:cubicBezTo>
                  <a:cubicBezTo>
                    <a:pt x="28972" y="10102"/>
                    <a:pt x="22687" y="7884"/>
                    <a:pt x="19567" y="578"/>
                  </a:cubicBezTo>
                  <a:cubicBezTo>
                    <a:pt x="19401" y="190"/>
                    <a:pt x="19047" y="1"/>
                    <a:pt x="18693" y="1"/>
                  </a:cubicBezTo>
                  <a:close/>
                </a:path>
              </a:pathLst>
            </a:custGeom>
            <a:solidFill>
              <a:srgbClr val="8DD5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7"/>
            <p:cNvSpPr/>
            <p:nvPr/>
          </p:nvSpPr>
          <p:spPr>
            <a:xfrm>
              <a:off x="4644075" y="2484425"/>
              <a:ext cx="953050" cy="483800"/>
            </a:xfrm>
            <a:custGeom>
              <a:avLst/>
              <a:gdLst/>
              <a:ahLst/>
              <a:cxnLst/>
              <a:rect l="l" t="t" r="r" b="b"/>
              <a:pathLst>
                <a:path w="38122" h="19352" extrusionOk="0">
                  <a:moveTo>
                    <a:pt x="17959" y="1"/>
                  </a:moveTo>
                  <a:cubicBezTo>
                    <a:pt x="17717" y="1"/>
                    <a:pt x="17475" y="137"/>
                    <a:pt x="17378" y="407"/>
                  </a:cubicBezTo>
                  <a:cubicBezTo>
                    <a:pt x="16416" y="3099"/>
                    <a:pt x="13592" y="7521"/>
                    <a:pt x="5946" y="10937"/>
                  </a:cubicBezTo>
                  <a:cubicBezTo>
                    <a:pt x="932" y="13096"/>
                    <a:pt x="1" y="18509"/>
                    <a:pt x="1790" y="19219"/>
                  </a:cubicBezTo>
                  <a:cubicBezTo>
                    <a:pt x="2012" y="19307"/>
                    <a:pt x="2240" y="19351"/>
                    <a:pt x="2471" y="19351"/>
                  </a:cubicBezTo>
                  <a:cubicBezTo>
                    <a:pt x="3961" y="19351"/>
                    <a:pt x="5530" y="17519"/>
                    <a:pt x="5979" y="14255"/>
                  </a:cubicBezTo>
                  <a:lnTo>
                    <a:pt x="5979" y="14255"/>
                  </a:lnTo>
                  <a:cubicBezTo>
                    <a:pt x="5848" y="15815"/>
                    <a:pt x="5755" y="19101"/>
                    <a:pt x="7296" y="19101"/>
                  </a:cubicBezTo>
                  <a:cubicBezTo>
                    <a:pt x="7309" y="19101"/>
                    <a:pt x="7323" y="19101"/>
                    <a:pt x="7336" y="19100"/>
                  </a:cubicBezTo>
                  <a:cubicBezTo>
                    <a:pt x="9041" y="19028"/>
                    <a:pt x="9718" y="13921"/>
                    <a:pt x="9908" y="12062"/>
                  </a:cubicBezTo>
                  <a:lnTo>
                    <a:pt x="9908" y="12062"/>
                  </a:lnTo>
                  <a:cubicBezTo>
                    <a:pt x="9857" y="13064"/>
                    <a:pt x="9934" y="14862"/>
                    <a:pt x="11122" y="15063"/>
                  </a:cubicBezTo>
                  <a:cubicBezTo>
                    <a:pt x="11159" y="15069"/>
                    <a:pt x="11195" y="15072"/>
                    <a:pt x="11230" y="15072"/>
                  </a:cubicBezTo>
                  <a:cubicBezTo>
                    <a:pt x="12796" y="15072"/>
                    <a:pt x="12867" y="9443"/>
                    <a:pt x="12867" y="9443"/>
                  </a:cubicBezTo>
                  <a:cubicBezTo>
                    <a:pt x="12867" y="9443"/>
                    <a:pt x="12867" y="11100"/>
                    <a:pt x="14612" y="11395"/>
                  </a:cubicBezTo>
                  <a:cubicBezTo>
                    <a:pt x="14650" y="11402"/>
                    <a:pt x="14689" y="11405"/>
                    <a:pt x="14727" y="11405"/>
                  </a:cubicBezTo>
                  <a:cubicBezTo>
                    <a:pt x="16417" y="11405"/>
                    <a:pt x="17732" y="5125"/>
                    <a:pt x="17732" y="5125"/>
                  </a:cubicBezTo>
                  <a:cubicBezTo>
                    <a:pt x="17732" y="5125"/>
                    <a:pt x="19093" y="11129"/>
                    <a:pt x="20424" y="11174"/>
                  </a:cubicBezTo>
                  <a:cubicBezTo>
                    <a:pt x="20457" y="11175"/>
                    <a:pt x="20490" y="11175"/>
                    <a:pt x="20522" y="11175"/>
                  </a:cubicBezTo>
                  <a:cubicBezTo>
                    <a:pt x="21786" y="11175"/>
                    <a:pt x="22391" y="10345"/>
                    <a:pt x="22391" y="10345"/>
                  </a:cubicBezTo>
                  <a:cubicBezTo>
                    <a:pt x="22391" y="10345"/>
                    <a:pt x="22997" y="12667"/>
                    <a:pt x="24816" y="13214"/>
                  </a:cubicBezTo>
                  <a:cubicBezTo>
                    <a:pt x="25003" y="13269"/>
                    <a:pt x="25173" y="13293"/>
                    <a:pt x="25328" y="13293"/>
                  </a:cubicBezTo>
                  <a:cubicBezTo>
                    <a:pt x="26695" y="13293"/>
                    <a:pt x="26887" y="11397"/>
                    <a:pt x="26887" y="11395"/>
                  </a:cubicBezTo>
                  <a:lnTo>
                    <a:pt x="26887" y="11395"/>
                  </a:lnTo>
                  <a:cubicBezTo>
                    <a:pt x="26887" y="11397"/>
                    <a:pt x="26577" y="16601"/>
                    <a:pt x="28735" y="16986"/>
                  </a:cubicBezTo>
                  <a:cubicBezTo>
                    <a:pt x="28827" y="17002"/>
                    <a:pt x="28915" y="17011"/>
                    <a:pt x="29001" y="17011"/>
                  </a:cubicBezTo>
                  <a:cubicBezTo>
                    <a:pt x="30928" y="17011"/>
                    <a:pt x="31294" y="12874"/>
                    <a:pt x="31294" y="12874"/>
                  </a:cubicBezTo>
                  <a:cubicBezTo>
                    <a:pt x="31294" y="12874"/>
                    <a:pt x="32033" y="18657"/>
                    <a:pt x="34533" y="18745"/>
                  </a:cubicBezTo>
                  <a:cubicBezTo>
                    <a:pt x="34548" y="18746"/>
                    <a:pt x="34563" y="18746"/>
                    <a:pt x="34579" y="18746"/>
                  </a:cubicBezTo>
                  <a:cubicBezTo>
                    <a:pt x="37031" y="18746"/>
                    <a:pt x="38121" y="12905"/>
                    <a:pt x="32595" y="10686"/>
                  </a:cubicBezTo>
                  <a:cubicBezTo>
                    <a:pt x="27464" y="8615"/>
                    <a:pt x="21371" y="7669"/>
                    <a:pt x="18531" y="393"/>
                  </a:cubicBezTo>
                  <a:cubicBezTo>
                    <a:pt x="18429" y="130"/>
                    <a:pt x="18194" y="1"/>
                    <a:pt x="17959" y="1"/>
                  </a:cubicBezTo>
                  <a:close/>
                </a:path>
              </a:pathLst>
            </a:custGeom>
            <a:solidFill>
              <a:srgbClr val="8DD5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7"/>
            <p:cNvSpPr/>
            <p:nvPr/>
          </p:nvSpPr>
          <p:spPr>
            <a:xfrm>
              <a:off x="4644075" y="2767575"/>
              <a:ext cx="960525" cy="490500"/>
            </a:xfrm>
            <a:custGeom>
              <a:avLst/>
              <a:gdLst/>
              <a:ahLst/>
              <a:cxnLst/>
              <a:rect l="l" t="t" r="r" b="b"/>
              <a:pathLst>
                <a:path w="38421" h="19620" extrusionOk="0">
                  <a:moveTo>
                    <a:pt x="17851" y="1"/>
                  </a:moveTo>
                  <a:cubicBezTo>
                    <a:pt x="17571" y="1"/>
                    <a:pt x="17292" y="164"/>
                    <a:pt x="17185" y="483"/>
                  </a:cubicBezTo>
                  <a:cubicBezTo>
                    <a:pt x="16194" y="3367"/>
                    <a:pt x="13222" y="6946"/>
                    <a:pt x="5783" y="10274"/>
                  </a:cubicBezTo>
                  <a:cubicBezTo>
                    <a:pt x="755" y="12433"/>
                    <a:pt x="1" y="18777"/>
                    <a:pt x="1790" y="19487"/>
                  </a:cubicBezTo>
                  <a:cubicBezTo>
                    <a:pt x="2012" y="19576"/>
                    <a:pt x="2240" y="19620"/>
                    <a:pt x="2471" y="19620"/>
                  </a:cubicBezTo>
                  <a:cubicBezTo>
                    <a:pt x="3949" y="19620"/>
                    <a:pt x="5503" y="17818"/>
                    <a:pt x="5967" y="14607"/>
                  </a:cubicBezTo>
                  <a:lnTo>
                    <a:pt x="5967" y="14607"/>
                  </a:lnTo>
                  <a:cubicBezTo>
                    <a:pt x="5872" y="15917"/>
                    <a:pt x="5908" y="18216"/>
                    <a:pt x="7336" y="18216"/>
                  </a:cubicBezTo>
                  <a:cubicBezTo>
                    <a:pt x="7356" y="18216"/>
                    <a:pt x="7375" y="18216"/>
                    <a:pt x="7395" y="18215"/>
                  </a:cubicBezTo>
                  <a:cubicBezTo>
                    <a:pt x="9101" y="18154"/>
                    <a:pt x="9743" y="13747"/>
                    <a:pt x="9916" y="12196"/>
                  </a:cubicBezTo>
                  <a:lnTo>
                    <a:pt x="9916" y="12196"/>
                  </a:lnTo>
                  <a:cubicBezTo>
                    <a:pt x="9852" y="13161"/>
                    <a:pt x="9879" y="15121"/>
                    <a:pt x="11122" y="15331"/>
                  </a:cubicBezTo>
                  <a:cubicBezTo>
                    <a:pt x="11159" y="15337"/>
                    <a:pt x="11195" y="15340"/>
                    <a:pt x="11230" y="15340"/>
                  </a:cubicBezTo>
                  <a:cubicBezTo>
                    <a:pt x="12796" y="15340"/>
                    <a:pt x="12867" y="9712"/>
                    <a:pt x="12867" y="9712"/>
                  </a:cubicBezTo>
                  <a:cubicBezTo>
                    <a:pt x="12867" y="9712"/>
                    <a:pt x="13281" y="12462"/>
                    <a:pt x="15011" y="12758"/>
                  </a:cubicBezTo>
                  <a:cubicBezTo>
                    <a:pt x="15044" y="12764"/>
                    <a:pt x="15077" y="12767"/>
                    <a:pt x="15110" y="12767"/>
                  </a:cubicBezTo>
                  <a:cubicBezTo>
                    <a:pt x="16793" y="12767"/>
                    <a:pt x="17732" y="5393"/>
                    <a:pt x="17732" y="5393"/>
                  </a:cubicBezTo>
                  <a:cubicBezTo>
                    <a:pt x="17732" y="5393"/>
                    <a:pt x="19093" y="11398"/>
                    <a:pt x="20424" y="11442"/>
                  </a:cubicBezTo>
                  <a:cubicBezTo>
                    <a:pt x="20435" y="11442"/>
                    <a:pt x="20447" y="11443"/>
                    <a:pt x="20458" y="11443"/>
                  </a:cubicBezTo>
                  <a:cubicBezTo>
                    <a:pt x="21766" y="11443"/>
                    <a:pt x="22406" y="8898"/>
                    <a:pt x="22406" y="8898"/>
                  </a:cubicBezTo>
                  <a:cubicBezTo>
                    <a:pt x="22406" y="8898"/>
                    <a:pt x="22997" y="12936"/>
                    <a:pt x="24816" y="13483"/>
                  </a:cubicBezTo>
                  <a:cubicBezTo>
                    <a:pt x="25003" y="13537"/>
                    <a:pt x="25173" y="13561"/>
                    <a:pt x="25328" y="13561"/>
                  </a:cubicBezTo>
                  <a:cubicBezTo>
                    <a:pt x="26695" y="13561"/>
                    <a:pt x="26887" y="11665"/>
                    <a:pt x="26887" y="11664"/>
                  </a:cubicBezTo>
                  <a:lnTo>
                    <a:pt x="26887" y="11664"/>
                  </a:lnTo>
                  <a:cubicBezTo>
                    <a:pt x="26887" y="11666"/>
                    <a:pt x="26606" y="16781"/>
                    <a:pt x="28765" y="17165"/>
                  </a:cubicBezTo>
                  <a:cubicBezTo>
                    <a:pt x="28858" y="17182"/>
                    <a:pt x="28948" y="17191"/>
                    <a:pt x="29035" y="17191"/>
                  </a:cubicBezTo>
                  <a:cubicBezTo>
                    <a:pt x="30955" y="17191"/>
                    <a:pt x="31294" y="13143"/>
                    <a:pt x="31294" y="13143"/>
                  </a:cubicBezTo>
                  <a:cubicBezTo>
                    <a:pt x="31294" y="13143"/>
                    <a:pt x="32033" y="18925"/>
                    <a:pt x="34533" y="19014"/>
                  </a:cubicBezTo>
                  <a:cubicBezTo>
                    <a:pt x="34547" y="19014"/>
                    <a:pt x="34561" y="19014"/>
                    <a:pt x="34575" y="19014"/>
                  </a:cubicBezTo>
                  <a:cubicBezTo>
                    <a:pt x="37033" y="19014"/>
                    <a:pt x="38420" y="12583"/>
                    <a:pt x="32891" y="10348"/>
                  </a:cubicBezTo>
                  <a:cubicBezTo>
                    <a:pt x="27833" y="8307"/>
                    <a:pt x="21415" y="7538"/>
                    <a:pt x="18501" y="439"/>
                  </a:cubicBezTo>
                  <a:cubicBezTo>
                    <a:pt x="18380" y="145"/>
                    <a:pt x="18115" y="1"/>
                    <a:pt x="17851" y="1"/>
                  </a:cubicBezTo>
                  <a:close/>
                </a:path>
              </a:pathLst>
            </a:custGeom>
            <a:solidFill>
              <a:srgbClr val="8DD5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7"/>
            <p:cNvSpPr/>
            <p:nvPr/>
          </p:nvSpPr>
          <p:spPr>
            <a:xfrm>
              <a:off x="4613750" y="3068850"/>
              <a:ext cx="1000575" cy="498475"/>
            </a:xfrm>
            <a:custGeom>
              <a:avLst/>
              <a:gdLst/>
              <a:ahLst/>
              <a:cxnLst/>
              <a:rect l="l" t="t" r="r" b="b"/>
              <a:pathLst>
                <a:path w="40023" h="19939" extrusionOk="0">
                  <a:moveTo>
                    <a:pt x="19432" y="1"/>
                  </a:moveTo>
                  <a:cubicBezTo>
                    <a:pt x="19169" y="1"/>
                    <a:pt x="18905" y="145"/>
                    <a:pt x="18783" y="441"/>
                  </a:cubicBezTo>
                  <a:cubicBezTo>
                    <a:pt x="17644" y="3266"/>
                    <a:pt x="14124" y="7140"/>
                    <a:pt x="6153" y="10098"/>
                  </a:cubicBezTo>
                  <a:cubicBezTo>
                    <a:pt x="829" y="11991"/>
                    <a:pt x="1" y="17892"/>
                    <a:pt x="1805" y="18690"/>
                  </a:cubicBezTo>
                  <a:cubicBezTo>
                    <a:pt x="2064" y="18804"/>
                    <a:pt x="2333" y="18860"/>
                    <a:pt x="2607" y="18860"/>
                  </a:cubicBezTo>
                  <a:cubicBezTo>
                    <a:pt x="4119" y="18860"/>
                    <a:pt x="5757" y="17150"/>
                    <a:pt x="6391" y="14041"/>
                  </a:cubicBezTo>
                  <a:lnTo>
                    <a:pt x="6391" y="14041"/>
                  </a:lnTo>
                  <a:cubicBezTo>
                    <a:pt x="6222" y="15359"/>
                    <a:pt x="6142" y="17693"/>
                    <a:pt x="7691" y="17714"/>
                  </a:cubicBezTo>
                  <a:cubicBezTo>
                    <a:pt x="7696" y="17714"/>
                    <a:pt x="7701" y="17714"/>
                    <a:pt x="7706" y="17714"/>
                  </a:cubicBezTo>
                  <a:cubicBezTo>
                    <a:pt x="9487" y="17714"/>
                    <a:pt x="10369" y="13311"/>
                    <a:pt x="10618" y="11807"/>
                  </a:cubicBezTo>
                  <a:lnTo>
                    <a:pt x="10618" y="11807"/>
                  </a:lnTo>
                  <a:cubicBezTo>
                    <a:pt x="10504" y="12755"/>
                    <a:pt x="10423" y="14753"/>
                    <a:pt x="11714" y="15023"/>
                  </a:cubicBezTo>
                  <a:cubicBezTo>
                    <a:pt x="11766" y="15034"/>
                    <a:pt x="11817" y="15039"/>
                    <a:pt x="11867" y="15039"/>
                  </a:cubicBezTo>
                  <a:cubicBezTo>
                    <a:pt x="13452" y="15039"/>
                    <a:pt x="13813" y="9510"/>
                    <a:pt x="13814" y="9506"/>
                  </a:cubicBezTo>
                  <a:lnTo>
                    <a:pt x="13814" y="9506"/>
                  </a:lnTo>
                  <a:cubicBezTo>
                    <a:pt x="13814" y="9508"/>
                    <a:pt x="13726" y="11163"/>
                    <a:pt x="15529" y="11547"/>
                  </a:cubicBezTo>
                  <a:cubicBezTo>
                    <a:pt x="15595" y="11562"/>
                    <a:pt x="15661" y="11568"/>
                    <a:pt x="15727" y="11568"/>
                  </a:cubicBezTo>
                  <a:cubicBezTo>
                    <a:pt x="17442" y="11568"/>
                    <a:pt x="19019" y="6918"/>
                    <a:pt x="19019" y="6918"/>
                  </a:cubicBezTo>
                  <a:cubicBezTo>
                    <a:pt x="19019" y="6918"/>
                    <a:pt x="20188" y="11518"/>
                    <a:pt x="21563" y="11636"/>
                  </a:cubicBezTo>
                  <a:cubicBezTo>
                    <a:pt x="21591" y="11638"/>
                    <a:pt x="21618" y="11639"/>
                    <a:pt x="21645" y="11639"/>
                  </a:cubicBezTo>
                  <a:cubicBezTo>
                    <a:pt x="22971" y="11639"/>
                    <a:pt x="23766" y="9196"/>
                    <a:pt x="23767" y="9196"/>
                  </a:cubicBezTo>
                  <a:lnTo>
                    <a:pt x="23767" y="9196"/>
                  </a:lnTo>
                  <a:cubicBezTo>
                    <a:pt x="23767" y="9197"/>
                    <a:pt x="23678" y="14786"/>
                    <a:pt x="25556" y="15422"/>
                  </a:cubicBezTo>
                  <a:cubicBezTo>
                    <a:pt x="25700" y="15472"/>
                    <a:pt x="25839" y="15496"/>
                    <a:pt x="25971" y="15496"/>
                  </a:cubicBezTo>
                  <a:cubicBezTo>
                    <a:pt x="27547" y="15496"/>
                    <a:pt x="28277" y="12199"/>
                    <a:pt x="28277" y="12198"/>
                  </a:cubicBezTo>
                  <a:lnTo>
                    <a:pt x="28277" y="12198"/>
                  </a:lnTo>
                  <a:cubicBezTo>
                    <a:pt x="28277" y="12199"/>
                    <a:pt x="27923" y="15807"/>
                    <a:pt x="30141" y="16309"/>
                  </a:cubicBezTo>
                  <a:cubicBezTo>
                    <a:pt x="30321" y="16351"/>
                    <a:pt x="30489" y="16371"/>
                    <a:pt x="30646" y="16371"/>
                  </a:cubicBezTo>
                  <a:cubicBezTo>
                    <a:pt x="32423" y="16371"/>
                    <a:pt x="32773" y="13899"/>
                    <a:pt x="32773" y="13899"/>
                  </a:cubicBezTo>
                  <a:cubicBezTo>
                    <a:pt x="32773" y="13899"/>
                    <a:pt x="33246" y="19726"/>
                    <a:pt x="35834" y="19933"/>
                  </a:cubicBezTo>
                  <a:cubicBezTo>
                    <a:pt x="35884" y="19937"/>
                    <a:pt x="35933" y="19939"/>
                    <a:pt x="35982" y="19939"/>
                  </a:cubicBezTo>
                  <a:cubicBezTo>
                    <a:pt x="38471" y="19939"/>
                    <a:pt x="40022" y="14826"/>
                    <a:pt x="34873" y="11577"/>
                  </a:cubicBezTo>
                  <a:cubicBezTo>
                    <a:pt x="29564" y="8235"/>
                    <a:pt x="22761" y="7761"/>
                    <a:pt x="20099" y="471"/>
                  </a:cubicBezTo>
                  <a:cubicBezTo>
                    <a:pt x="19985" y="160"/>
                    <a:pt x="19709" y="1"/>
                    <a:pt x="19432" y="1"/>
                  </a:cubicBezTo>
                  <a:close/>
                </a:path>
              </a:pathLst>
            </a:custGeom>
            <a:solidFill>
              <a:srgbClr val="8DD5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7"/>
            <p:cNvSpPr/>
            <p:nvPr/>
          </p:nvSpPr>
          <p:spPr>
            <a:xfrm>
              <a:off x="4696950" y="2591825"/>
              <a:ext cx="27025" cy="96525"/>
            </a:xfrm>
            <a:custGeom>
              <a:avLst/>
              <a:gdLst/>
              <a:ahLst/>
              <a:cxnLst/>
              <a:rect l="l" t="t" r="r" b="b"/>
              <a:pathLst>
                <a:path w="1081" h="3861" fill="none" extrusionOk="0">
                  <a:moveTo>
                    <a:pt x="1080" y="1"/>
                  </a:moveTo>
                  <a:lnTo>
                    <a:pt x="0" y="386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7"/>
            <p:cNvSpPr/>
            <p:nvPr/>
          </p:nvSpPr>
          <p:spPr>
            <a:xfrm>
              <a:off x="4827450" y="2512350"/>
              <a:ext cx="11875" cy="106500"/>
            </a:xfrm>
            <a:custGeom>
              <a:avLst/>
              <a:gdLst/>
              <a:ahLst/>
              <a:cxnLst/>
              <a:rect l="l" t="t" r="r" b="b"/>
              <a:pathLst>
                <a:path w="475" h="4260" fill="none" extrusionOk="0">
                  <a:moveTo>
                    <a:pt x="474" y="0"/>
                  </a:moveTo>
                  <a:lnTo>
                    <a:pt x="1" y="425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7"/>
            <p:cNvSpPr/>
            <p:nvPr/>
          </p:nvSpPr>
          <p:spPr>
            <a:xfrm>
              <a:off x="4927275" y="2466500"/>
              <a:ext cx="25" cy="88750"/>
            </a:xfrm>
            <a:custGeom>
              <a:avLst/>
              <a:gdLst/>
              <a:ahLst/>
              <a:cxnLst/>
              <a:rect l="l" t="t" r="r" b="b"/>
              <a:pathLst>
                <a:path w="1" h="3550" fill="none" extrusionOk="0">
                  <a:moveTo>
                    <a:pt x="1" y="0"/>
                  </a:moveTo>
                  <a:lnTo>
                    <a:pt x="1" y="355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7"/>
            <p:cNvSpPr/>
            <p:nvPr/>
          </p:nvSpPr>
          <p:spPr>
            <a:xfrm>
              <a:off x="5023775" y="2356325"/>
              <a:ext cx="25" cy="90600"/>
            </a:xfrm>
            <a:custGeom>
              <a:avLst/>
              <a:gdLst/>
              <a:ahLst/>
              <a:cxnLst/>
              <a:rect l="l" t="t" r="r" b="b"/>
              <a:pathLst>
                <a:path w="1" h="3624" fill="none" extrusionOk="0">
                  <a:moveTo>
                    <a:pt x="1" y="0"/>
                  </a:moveTo>
                  <a:lnTo>
                    <a:pt x="1" y="3624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7"/>
            <p:cNvSpPr/>
            <p:nvPr/>
          </p:nvSpPr>
          <p:spPr>
            <a:xfrm>
              <a:off x="5157625" y="2356325"/>
              <a:ext cx="25" cy="76175"/>
            </a:xfrm>
            <a:custGeom>
              <a:avLst/>
              <a:gdLst/>
              <a:ahLst/>
              <a:cxnLst/>
              <a:rect l="l" t="t" r="r" b="b"/>
              <a:pathLst>
                <a:path w="1" h="3047" fill="none" extrusionOk="0">
                  <a:moveTo>
                    <a:pt x="0" y="0"/>
                  </a:moveTo>
                  <a:lnTo>
                    <a:pt x="0" y="304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7"/>
            <p:cNvSpPr/>
            <p:nvPr/>
          </p:nvSpPr>
          <p:spPr>
            <a:xfrm>
              <a:off x="5272600" y="2446900"/>
              <a:ext cx="25" cy="64000"/>
            </a:xfrm>
            <a:custGeom>
              <a:avLst/>
              <a:gdLst/>
              <a:ahLst/>
              <a:cxnLst/>
              <a:rect l="l" t="t" r="r" b="b"/>
              <a:pathLst>
                <a:path w="1" h="2560" fill="none" extrusionOk="0">
                  <a:moveTo>
                    <a:pt x="1" y="1"/>
                  </a:moveTo>
                  <a:lnTo>
                    <a:pt x="1" y="255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7"/>
            <p:cNvSpPr/>
            <p:nvPr/>
          </p:nvSpPr>
          <p:spPr>
            <a:xfrm>
              <a:off x="5362450" y="2479075"/>
              <a:ext cx="10375" cy="85800"/>
            </a:xfrm>
            <a:custGeom>
              <a:avLst/>
              <a:gdLst/>
              <a:ahLst/>
              <a:cxnLst/>
              <a:rect l="l" t="t" r="r" b="b"/>
              <a:pathLst>
                <a:path w="415" h="3432" fill="none" extrusionOk="0">
                  <a:moveTo>
                    <a:pt x="0" y="0"/>
                  </a:moveTo>
                  <a:lnTo>
                    <a:pt x="414" y="343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7"/>
            <p:cNvSpPr/>
            <p:nvPr/>
          </p:nvSpPr>
          <p:spPr>
            <a:xfrm>
              <a:off x="5504800" y="2564850"/>
              <a:ext cx="25" cy="84675"/>
            </a:xfrm>
            <a:custGeom>
              <a:avLst/>
              <a:gdLst/>
              <a:ahLst/>
              <a:cxnLst/>
              <a:rect l="l" t="t" r="r" b="b"/>
              <a:pathLst>
                <a:path w="1" h="3387" fill="none" extrusionOk="0">
                  <a:moveTo>
                    <a:pt x="0" y="0"/>
                  </a:moveTo>
                  <a:lnTo>
                    <a:pt x="0" y="338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7"/>
            <p:cNvSpPr/>
            <p:nvPr/>
          </p:nvSpPr>
          <p:spPr>
            <a:xfrm>
              <a:off x="4711375" y="2864325"/>
              <a:ext cx="19975" cy="71750"/>
            </a:xfrm>
            <a:custGeom>
              <a:avLst/>
              <a:gdLst/>
              <a:ahLst/>
              <a:cxnLst/>
              <a:rect l="l" t="t" r="r" b="b"/>
              <a:pathLst>
                <a:path w="799" h="2870" fill="none" extrusionOk="0">
                  <a:moveTo>
                    <a:pt x="799" y="0"/>
                  </a:moveTo>
                  <a:lnTo>
                    <a:pt x="0" y="286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7"/>
            <p:cNvSpPr/>
            <p:nvPr/>
          </p:nvSpPr>
          <p:spPr>
            <a:xfrm>
              <a:off x="4834850" y="2784825"/>
              <a:ext cx="11500" cy="106500"/>
            </a:xfrm>
            <a:custGeom>
              <a:avLst/>
              <a:gdLst/>
              <a:ahLst/>
              <a:cxnLst/>
              <a:rect l="l" t="t" r="r" b="b"/>
              <a:pathLst>
                <a:path w="460" h="4260" fill="none" extrusionOk="0">
                  <a:moveTo>
                    <a:pt x="459" y="1"/>
                  </a:moveTo>
                  <a:lnTo>
                    <a:pt x="1" y="426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7"/>
            <p:cNvSpPr/>
            <p:nvPr/>
          </p:nvSpPr>
          <p:spPr>
            <a:xfrm>
              <a:off x="4934675" y="2738975"/>
              <a:ext cx="25" cy="88750"/>
            </a:xfrm>
            <a:custGeom>
              <a:avLst/>
              <a:gdLst/>
              <a:ahLst/>
              <a:cxnLst/>
              <a:rect l="l" t="t" r="r" b="b"/>
              <a:pathLst>
                <a:path w="1" h="3550" fill="none" extrusionOk="0">
                  <a:moveTo>
                    <a:pt x="1" y="1"/>
                  </a:moveTo>
                  <a:lnTo>
                    <a:pt x="1" y="355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7"/>
            <p:cNvSpPr/>
            <p:nvPr/>
          </p:nvSpPr>
          <p:spPr>
            <a:xfrm>
              <a:off x="5031175" y="2628800"/>
              <a:ext cx="25" cy="90600"/>
            </a:xfrm>
            <a:custGeom>
              <a:avLst/>
              <a:gdLst/>
              <a:ahLst/>
              <a:cxnLst/>
              <a:rect l="l" t="t" r="r" b="b"/>
              <a:pathLst>
                <a:path w="1" h="3624" fill="none" extrusionOk="0">
                  <a:moveTo>
                    <a:pt x="1" y="1"/>
                  </a:moveTo>
                  <a:lnTo>
                    <a:pt x="1" y="3624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7"/>
            <p:cNvSpPr/>
            <p:nvPr/>
          </p:nvSpPr>
          <p:spPr>
            <a:xfrm>
              <a:off x="5165025" y="2628800"/>
              <a:ext cx="25" cy="76200"/>
            </a:xfrm>
            <a:custGeom>
              <a:avLst/>
              <a:gdLst/>
              <a:ahLst/>
              <a:cxnLst/>
              <a:rect l="l" t="t" r="r" b="b"/>
              <a:pathLst>
                <a:path w="1" h="3048" fill="none" extrusionOk="0">
                  <a:moveTo>
                    <a:pt x="0" y="1"/>
                  </a:moveTo>
                  <a:lnTo>
                    <a:pt x="0" y="304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7"/>
            <p:cNvSpPr/>
            <p:nvPr/>
          </p:nvSpPr>
          <p:spPr>
            <a:xfrm>
              <a:off x="5280000" y="2719375"/>
              <a:ext cx="25" cy="64000"/>
            </a:xfrm>
            <a:custGeom>
              <a:avLst/>
              <a:gdLst/>
              <a:ahLst/>
              <a:cxnLst/>
              <a:rect l="l" t="t" r="r" b="b"/>
              <a:pathLst>
                <a:path w="1" h="2560" fill="none" extrusionOk="0">
                  <a:moveTo>
                    <a:pt x="0" y="1"/>
                  </a:moveTo>
                  <a:lnTo>
                    <a:pt x="0" y="255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7"/>
            <p:cNvSpPr/>
            <p:nvPr/>
          </p:nvSpPr>
          <p:spPr>
            <a:xfrm>
              <a:off x="5369850" y="2751550"/>
              <a:ext cx="10000" cy="85800"/>
            </a:xfrm>
            <a:custGeom>
              <a:avLst/>
              <a:gdLst/>
              <a:ahLst/>
              <a:cxnLst/>
              <a:rect l="l" t="t" r="r" b="b"/>
              <a:pathLst>
                <a:path w="400" h="3432" fill="none" extrusionOk="0">
                  <a:moveTo>
                    <a:pt x="0" y="1"/>
                  </a:moveTo>
                  <a:lnTo>
                    <a:pt x="399" y="3432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7"/>
            <p:cNvSpPr/>
            <p:nvPr/>
          </p:nvSpPr>
          <p:spPr>
            <a:xfrm>
              <a:off x="5512175" y="2837325"/>
              <a:ext cx="25" cy="84700"/>
            </a:xfrm>
            <a:custGeom>
              <a:avLst/>
              <a:gdLst/>
              <a:ahLst/>
              <a:cxnLst/>
              <a:rect l="l" t="t" r="r" b="b"/>
              <a:pathLst>
                <a:path w="1" h="3388" fill="none" extrusionOk="0">
                  <a:moveTo>
                    <a:pt x="1" y="1"/>
                  </a:moveTo>
                  <a:lnTo>
                    <a:pt x="1" y="338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7"/>
            <p:cNvSpPr/>
            <p:nvPr/>
          </p:nvSpPr>
          <p:spPr>
            <a:xfrm>
              <a:off x="4698425" y="3139375"/>
              <a:ext cx="27025" cy="96525"/>
            </a:xfrm>
            <a:custGeom>
              <a:avLst/>
              <a:gdLst/>
              <a:ahLst/>
              <a:cxnLst/>
              <a:rect l="l" t="t" r="r" b="b"/>
              <a:pathLst>
                <a:path w="1081" h="3861" fill="none" extrusionOk="0">
                  <a:moveTo>
                    <a:pt x="1080" y="1"/>
                  </a:moveTo>
                  <a:lnTo>
                    <a:pt x="1" y="386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7"/>
            <p:cNvSpPr/>
            <p:nvPr/>
          </p:nvSpPr>
          <p:spPr>
            <a:xfrm>
              <a:off x="4829300" y="3059900"/>
              <a:ext cx="11500" cy="106125"/>
            </a:xfrm>
            <a:custGeom>
              <a:avLst/>
              <a:gdLst/>
              <a:ahLst/>
              <a:cxnLst/>
              <a:rect l="l" t="t" r="r" b="b"/>
              <a:pathLst>
                <a:path w="460" h="4245" fill="none" extrusionOk="0">
                  <a:moveTo>
                    <a:pt x="459" y="0"/>
                  </a:moveTo>
                  <a:lnTo>
                    <a:pt x="1" y="4245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7"/>
            <p:cNvSpPr/>
            <p:nvPr/>
          </p:nvSpPr>
          <p:spPr>
            <a:xfrm>
              <a:off x="4928775" y="3014050"/>
              <a:ext cx="25" cy="88750"/>
            </a:xfrm>
            <a:custGeom>
              <a:avLst/>
              <a:gdLst/>
              <a:ahLst/>
              <a:cxnLst/>
              <a:rect l="l" t="t" r="r" b="b"/>
              <a:pathLst>
                <a:path w="1" h="3550" fill="none" extrusionOk="0">
                  <a:moveTo>
                    <a:pt x="0" y="1"/>
                  </a:moveTo>
                  <a:lnTo>
                    <a:pt x="0" y="355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7"/>
            <p:cNvSpPr/>
            <p:nvPr/>
          </p:nvSpPr>
          <p:spPr>
            <a:xfrm>
              <a:off x="5025250" y="2903875"/>
              <a:ext cx="25" cy="90600"/>
            </a:xfrm>
            <a:custGeom>
              <a:avLst/>
              <a:gdLst/>
              <a:ahLst/>
              <a:cxnLst/>
              <a:rect l="l" t="t" r="r" b="b"/>
              <a:pathLst>
                <a:path w="1" h="3624" fill="none" extrusionOk="0">
                  <a:moveTo>
                    <a:pt x="1" y="0"/>
                  </a:moveTo>
                  <a:lnTo>
                    <a:pt x="1" y="3624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7"/>
            <p:cNvSpPr/>
            <p:nvPr/>
          </p:nvSpPr>
          <p:spPr>
            <a:xfrm>
              <a:off x="5159100" y="2903875"/>
              <a:ext cx="25" cy="76175"/>
            </a:xfrm>
            <a:custGeom>
              <a:avLst/>
              <a:gdLst/>
              <a:ahLst/>
              <a:cxnLst/>
              <a:rect l="l" t="t" r="r" b="b"/>
              <a:pathLst>
                <a:path w="1" h="3047" fill="none" extrusionOk="0">
                  <a:moveTo>
                    <a:pt x="0" y="0"/>
                  </a:moveTo>
                  <a:lnTo>
                    <a:pt x="0" y="304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7"/>
            <p:cNvSpPr/>
            <p:nvPr/>
          </p:nvSpPr>
          <p:spPr>
            <a:xfrm>
              <a:off x="5274075" y="2994450"/>
              <a:ext cx="25" cy="64000"/>
            </a:xfrm>
            <a:custGeom>
              <a:avLst/>
              <a:gdLst/>
              <a:ahLst/>
              <a:cxnLst/>
              <a:rect l="l" t="t" r="r" b="b"/>
              <a:pathLst>
                <a:path w="1" h="2560" fill="none" extrusionOk="0">
                  <a:moveTo>
                    <a:pt x="1" y="1"/>
                  </a:moveTo>
                  <a:lnTo>
                    <a:pt x="1" y="255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7"/>
            <p:cNvSpPr/>
            <p:nvPr/>
          </p:nvSpPr>
          <p:spPr>
            <a:xfrm>
              <a:off x="5366875" y="3050650"/>
              <a:ext cx="7425" cy="61775"/>
            </a:xfrm>
            <a:custGeom>
              <a:avLst/>
              <a:gdLst/>
              <a:ahLst/>
              <a:cxnLst/>
              <a:rect l="l" t="t" r="r" b="b"/>
              <a:pathLst>
                <a:path w="297" h="2471" fill="none" extrusionOk="0">
                  <a:moveTo>
                    <a:pt x="1" y="1"/>
                  </a:moveTo>
                  <a:lnTo>
                    <a:pt x="297" y="247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7"/>
            <p:cNvSpPr/>
            <p:nvPr/>
          </p:nvSpPr>
          <p:spPr>
            <a:xfrm>
              <a:off x="5506275" y="3112400"/>
              <a:ext cx="25" cy="84325"/>
            </a:xfrm>
            <a:custGeom>
              <a:avLst/>
              <a:gdLst/>
              <a:ahLst/>
              <a:cxnLst/>
              <a:rect l="l" t="t" r="r" b="b"/>
              <a:pathLst>
                <a:path w="1" h="3373" fill="none" extrusionOk="0">
                  <a:moveTo>
                    <a:pt x="0" y="0"/>
                  </a:moveTo>
                  <a:lnTo>
                    <a:pt x="0" y="3372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7"/>
            <p:cNvSpPr/>
            <p:nvPr/>
          </p:nvSpPr>
          <p:spPr>
            <a:xfrm>
              <a:off x="4701025" y="3422950"/>
              <a:ext cx="18500" cy="65475"/>
            </a:xfrm>
            <a:custGeom>
              <a:avLst/>
              <a:gdLst/>
              <a:ahLst/>
              <a:cxnLst/>
              <a:rect l="l" t="t" r="r" b="b"/>
              <a:pathLst>
                <a:path w="740" h="2619" fill="none" extrusionOk="0">
                  <a:moveTo>
                    <a:pt x="740" y="1"/>
                  </a:moveTo>
                  <a:lnTo>
                    <a:pt x="0" y="261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7"/>
            <p:cNvSpPr/>
            <p:nvPr/>
          </p:nvSpPr>
          <p:spPr>
            <a:xfrm>
              <a:off x="4823025" y="3343475"/>
              <a:ext cx="11475" cy="106500"/>
            </a:xfrm>
            <a:custGeom>
              <a:avLst/>
              <a:gdLst/>
              <a:ahLst/>
              <a:cxnLst/>
              <a:rect l="l" t="t" r="r" b="b"/>
              <a:pathLst>
                <a:path w="459" h="4260" fill="none" extrusionOk="0">
                  <a:moveTo>
                    <a:pt x="459" y="0"/>
                  </a:moveTo>
                  <a:lnTo>
                    <a:pt x="0" y="426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7"/>
            <p:cNvSpPr/>
            <p:nvPr/>
          </p:nvSpPr>
          <p:spPr>
            <a:xfrm>
              <a:off x="4922475" y="3297625"/>
              <a:ext cx="25" cy="88750"/>
            </a:xfrm>
            <a:custGeom>
              <a:avLst/>
              <a:gdLst/>
              <a:ahLst/>
              <a:cxnLst/>
              <a:rect l="l" t="t" r="r" b="b"/>
              <a:pathLst>
                <a:path w="1" h="3550" fill="none" extrusionOk="0">
                  <a:moveTo>
                    <a:pt x="1" y="1"/>
                  </a:moveTo>
                  <a:lnTo>
                    <a:pt x="1" y="355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7"/>
            <p:cNvSpPr/>
            <p:nvPr/>
          </p:nvSpPr>
          <p:spPr>
            <a:xfrm>
              <a:off x="5019350" y="3227375"/>
              <a:ext cx="25" cy="90250"/>
            </a:xfrm>
            <a:custGeom>
              <a:avLst/>
              <a:gdLst/>
              <a:ahLst/>
              <a:cxnLst/>
              <a:rect l="l" t="t" r="r" b="b"/>
              <a:pathLst>
                <a:path w="1" h="3610" fill="none" extrusionOk="0">
                  <a:moveTo>
                    <a:pt x="0" y="1"/>
                  </a:moveTo>
                  <a:lnTo>
                    <a:pt x="0" y="360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7"/>
            <p:cNvSpPr/>
            <p:nvPr/>
          </p:nvSpPr>
          <p:spPr>
            <a:xfrm>
              <a:off x="5153175" y="3227375"/>
              <a:ext cx="25" cy="76200"/>
            </a:xfrm>
            <a:custGeom>
              <a:avLst/>
              <a:gdLst/>
              <a:ahLst/>
              <a:cxnLst/>
              <a:rect l="l" t="t" r="r" b="b"/>
              <a:pathLst>
                <a:path w="1" h="3048" fill="none" extrusionOk="0">
                  <a:moveTo>
                    <a:pt x="1" y="1"/>
                  </a:moveTo>
                  <a:lnTo>
                    <a:pt x="1" y="304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7"/>
            <p:cNvSpPr/>
            <p:nvPr/>
          </p:nvSpPr>
          <p:spPr>
            <a:xfrm>
              <a:off x="5268525" y="3317600"/>
              <a:ext cx="25" cy="64350"/>
            </a:xfrm>
            <a:custGeom>
              <a:avLst/>
              <a:gdLst/>
              <a:ahLst/>
              <a:cxnLst/>
              <a:rect l="l" t="t" r="r" b="b"/>
              <a:pathLst>
                <a:path w="1" h="2574" fill="none" extrusionOk="0">
                  <a:moveTo>
                    <a:pt x="1" y="0"/>
                  </a:moveTo>
                  <a:lnTo>
                    <a:pt x="1" y="2573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7"/>
            <p:cNvSpPr/>
            <p:nvPr/>
          </p:nvSpPr>
          <p:spPr>
            <a:xfrm>
              <a:off x="5358000" y="3349750"/>
              <a:ext cx="10375" cy="86175"/>
            </a:xfrm>
            <a:custGeom>
              <a:avLst/>
              <a:gdLst/>
              <a:ahLst/>
              <a:cxnLst/>
              <a:rect l="l" t="t" r="r" b="b"/>
              <a:pathLst>
                <a:path w="415" h="3447" fill="none" extrusionOk="0">
                  <a:moveTo>
                    <a:pt x="1" y="1"/>
                  </a:moveTo>
                  <a:lnTo>
                    <a:pt x="415" y="344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7"/>
            <p:cNvSpPr/>
            <p:nvPr/>
          </p:nvSpPr>
          <p:spPr>
            <a:xfrm>
              <a:off x="5500350" y="3435900"/>
              <a:ext cx="25" cy="84325"/>
            </a:xfrm>
            <a:custGeom>
              <a:avLst/>
              <a:gdLst/>
              <a:ahLst/>
              <a:cxnLst/>
              <a:rect l="l" t="t" r="r" b="b"/>
              <a:pathLst>
                <a:path w="1" h="3373" fill="none" extrusionOk="0">
                  <a:moveTo>
                    <a:pt x="1" y="1"/>
                  </a:moveTo>
                  <a:lnTo>
                    <a:pt x="1" y="3372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5" name="Google Shape;585;p27"/>
          <p:cNvGrpSpPr/>
          <p:nvPr/>
        </p:nvGrpSpPr>
        <p:grpSpPr>
          <a:xfrm>
            <a:off x="2822625" y="3942225"/>
            <a:ext cx="502825" cy="736500"/>
            <a:chOff x="6108925" y="2841025"/>
            <a:chExt cx="502825" cy="736500"/>
          </a:xfrm>
        </p:grpSpPr>
        <p:sp>
          <p:nvSpPr>
            <p:cNvPr id="586" name="Google Shape;586;p27"/>
            <p:cNvSpPr/>
            <p:nvPr/>
          </p:nvSpPr>
          <p:spPr>
            <a:xfrm>
              <a:off x="6108925" y="2841025"/>
              <a:ext cx="502825" cy="736500"/>
            </a:xfrm>
            <a:custGeom>
              <a:avLst/>
              <a:gdLst/>
              <a:ahLst/>
              <a:cxnLst/>
              <a:rect l="l" t="t" r="r" b="b"/>
              <a:pathLst>
                <a:path w="20113" h="29460" extrusionOk="0">
                  <a:moveTo>
                    <a:pt x="20098" y="0"/>
                  </a:moveTo>
                  <a:cubicBezTo>
                    <a:pt x="20098" y="0"/>
                    <a:pt x="15957" y="666"/>
                    <a:pt x="12955" y="3121"/>
                  </a:cubicBezTo>
                  <a:lnTo>
                    <a:pt x="14375" y="5103"/>
                  </a:lnTo>
                  <a:lnTo>
                    <a:pt x="14375" y="5103"/>
                  </a:lnTo>
                  <a:lnTo>
                    <a:pt x="12156" y="4156"/>
                  </a:lnTo>
                  <a:lnTo>
                    <a:pt x="8592" y="9243"/>
                  </a:lnTo>
                  <a:lnTo>
                    <a:pt x="10367" y="11225"/>
                  </a:lnTo>
                  <a:lnTo>
                    <a:pt x="7335" y="11151"/>
                  </a:lnTo>
                  <a:lnTo>
                    <a:pt x="4673" y="15854"/>
                  </a:lnTo>
                  <a:lnTo>
                    <a:pt x="6685" y="17481"/>
                  </a:lnTo>
                  <a:lnTo>
                    <a:pt x="3002" y="16978"/>
                  </a:lnTo>
                  <a:cubicBezTo>
                    <a:pt x="3002" y="16978"/>
                    <a:pt x="0" y="23308"/>
                    <a:pt x="1863" y="29460"/>
                  </a:cubicBezTo>
                  <a:cubicBezTo>
                    <a:pt x="1863" y="29460"/>
                    <a:pt x="13739" y="21651"/>
                    <a:pt x="16815" y="14005"/>
                  </a:cubicBezTo>
                  <a:lnTo>
                    <a:pt x="14700" y="13177"/>
                  </a:lnTo>
                  <a:lnTo>
                    <a:pt x="17835" y="11861"/>
                  </a:lnTo>
                  <a:lnTo>
                    <a:pt x="19640" y="7350"/>
                  </a:lnTo>
                  <a:lnTo>
                    <a:pt x="16800" y="7069"/>
                  </a:lnTo>
                  <a:lnTo>
                    <a:pt x="19373" y="6389"/>
                  </a:lnTo>
                  <a:cubicBezTo>
                    <a:pt x="19373" y="6389"/>
                    <a:pt x="20113" y="2781"/>
                    <a:pt x="20098" y="0"/>
                  </a:cubicBezTo>
                  <a:close/>
                </a:path>
              </a:pathLst>
            </a:custGeom>
            <a:solidFill>
              <a:srgbClr val="88C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7"/>
            <p:cNvSpPr/>
            <p:nvPr/>
          </p:nvSpPr>
          <p:spPr>
            <a:xfrm>
              <a:off x="6183600" y="2901275"/>
              <a:ext cx="380475" cy="616725"/>
            </a:xfrm>
            <a:custGeom>
              <a:avLst/>
              <a:gdLst/>
              <a:ahLst/>
              <a:cxnLst/>
              <a:rect l="l" t="t" r="r" b="b"/>
              <a:pathLst>
                <a:path w="15219" h="24669" fill="none" extrusionOk="0">
                  <a:moveTo>
                    <a:pt x="0" y="24669"/>
                  </a:moveTo>
                  <a:cubicBezTo>
                    <a:pt x="0" y="24669"/>
                    <a:pt x="2189" y="19197"/>
                    <a:pt x="4585" y="16402"/>
                  </a:cubicBezTo>
                  <a:cubicBezTo>
                    <a:pt x="6981" y="13607"/>
                    <a:pt x="11284" y="8445"/>
                    <a:pt x="12586" y="4585"/>
                  </a:cubicBezTo>
                  <a:cubicBezTo>
                    <a:pt x="13887" y="726"/>
                    <a:pt x="15218" y="1"/>
                    <a:pt x="15218" y="1"/>
                  </a:cubicBez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7"/>
            <p:cNvSpPr/>
            <p:nvPr/>
          </p:nvSpPr>
          <p:spPr>
            <a:xfrm>
              <a:off x="6189875" y="3393375"/>
              <a:ext cx="101700" cy="67700"/>
            </a:xfrm>
            <a:custGeom>
              <a:avLst/>
              <a:gdLst/>
              <a:ahLst/>
              <a:cxnLst/>
              <a:rect l="l" t="t" r="r" b="b"/>
              <a:pathLst>
                <a:path w="4068" h="2708" fill="none" extrusionOk="0">
                  <a:moveTo>
                    <a:pt x="4068" y="1154"/>
                  </a:moveTo>
                  <a:lnTo>
                    <a:pt x="755" y="2707"/>
                  </a:lnTo>
                  <a:lnTo>
                    <a:pt x="1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7"/>
            <p:cNvSpPr/>
            <p:nvPr/>
          </p:nvSpPr>
          <p:spPr>
            <a:xfrm>
              <a:off x="6234625" y="3310200"/>
              <a:ext cx="156400" cy="63625"/>
            </a:xfrm>
            <a:custGeom>
              <a:avLst/>
              <a:gdLst/>
              <a:ahLst/>
              <a:cxnLst/>
              <a:rect l="l" t="t" r="r" b="b"/>
              <a:pathLst>
                <a:path w="6256" h="2545" fill="none" extrusionOk="0">
                  <a:moveTo>
                    <a:pt x="6256" y="562"/>
                  </a:moveTo>
                  <a:lnTo>
                    <a:pt x="799" y="2544"/>
                  </a:lnTo>
                  <a:lnTo>
                    <a:pt x="0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7"/>
            <p:cNvSpPr/>
            <p:nvPr/>
          </p:nvSpPr>
          <p:spPr>
            <a:xfrm>
              <a:off x="6318175" y="3190400"/>
              <a:ext cx="129800" cy="76575"/>
            </a:xfrm>
            <a:custGeom>
              <a:avLst/>
              <a:gdLst/>
              <a:ahLst/>
              <a:cxnLst/>
              <a:rect l="l" t="t" r="r" b="b"/>
              <a:pathLst>
                <a:path w="5192" h="3063" fill="none" extrusionOk="0">
                  <a:moveTo>
                    <a:pt x="5191" y="1376"/>
                  </a:moveTo>
                  <a:lnTo>
                    <a:pt x="577" y="3062"/>
                  </a:lnTo>
                  <a:lnTo>
                    <a:pt x="1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7"/>
            <p:cNvSpPr/>
            <p:nvPr/>
          </p:nvSpPr>
          <p:spPr>
            <a:xfrm>
              <a:off x="6401725" y="3102425"/>
              <a:ext cx="81375" cy="70250"/>
            </a:xfrm>
            <a:custGeom>
              <a:avLst/>
              <a:gdLst/>
              <a:ahLst/>
              <a:cxnLst/>
              <a:rect l="l" t="t" r="r" b="b"/>
              <a:pathLst>
                <a:path w="3255" h="2810" fill="none" extrusionOk="0">
                  <a:moveTo>
                    <a:pt x="3254" y="1272"/>
                  </a:moveTo>
                  <a:lnTo>
                    <a:pt x="297" y="2810"/>
                  </a:lnTo>
                  <a:lnTo>
                    <a:pt x="1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7"/>
            <p:cNvSpPr/>
            <p:nvPr/>
          </p:nvSpPr>
          <p:spPr>
            <a:xfrm>
              <a:off x="6431300" y="3017750"/>
              <a:ext cx="104300" cy="74700"/>
            </a:xfrm>
            <a:custGeom>
              <a:avLst/>
              <a:gdLst/>
              <a:ahLst/>
              <a:cxnLst/>
              <a:rect l="l" t="t" r="r" b="b"/>
              <a:pathLst>
                <a:path w="4172" h="2988" fill="none" extrusionOk="0">
                  <a:moveTo>
                    <a:pt x="4171" y="1642"/>
                  </a:moveTo>
                  <a:lnTo>
                    <a:pt x="1228" y="2988"/>
                  </a:lnTo>
                  <a:lnTo>
                    <a:pt x="1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7"/>
            <p:cNvSpPr/>
            <p:nvPr/>
          </p:nvSpPr>
          <p:spPr>
            <a:xfrm>
              <a:off x="6498975" y="2912375"/>
              <a:ext cx="66200" cy="81000"/>
            </a:xfrm>
            <a:custGeom>
              <a:avLst/>
              <a:gdLst/>
              <a:ahLst/>
              <a:cxnLst/>
              <a:rect l="l" t="t" r="r" b="b"/>
              <a:pathLst>
                <a:path w="2648" h="3240" fill="none" extrusionOk="0">
                  <a:moveTo>
                    <a:pt x="2647" y="2145"/>
                  </a:moveTo>
                  <a:lnTo>
                    <a:pt x="296" y="3239"/>
                  </a:lnTo>
                  <a:lnTo>
                    <a:pt x="0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4" name="Google Shape;594;p27"/>
          <p:cNvGrpSpPr/>
          <p:nvPr/>
        </p:nvGrpSpPr>
        <p:grpSpPr>
          <a:xfrm>
            <a:off x="2865200" y="4411750"/>
            <a:ext cx="499500" cy="291325"/>
            <a:chOff x="6432425" y="3554250"/>
            <a:chExt cx="499500" cy="291325"/>
          </a:xfrm>
        </p:grpSpPr>
        <p:sp>
          <p:nvSpPr>
            <p:cNvPr id="595" name="Google Shape;595;p27"/>
            <p:cNvSpPr/>
            <p:nvPr/>
          </p:nvSpPr>
          <p:spPr>
            <a:xfrm>
              <a:off x="6432425" y="3554250"/>
              <a:ext cx="499500" cy="291325"/>
            </a:xfrm>
            <a:custGeom>
              <a:avLst/>
              <a:gdLst/>
              <a:ahLst/>
              <a:cxnLst/>
              <a:rect l="l" t="t" r="r" b="b"/>
              <a:pathLst>
                <a:path w="19980" h="11653" extrusionOk="0">
                  <a:moveTo>
                    <a:pt x="16277" y="0"/>
                  </a:moveTo>
                  <a:cubicBezTo>
                    <a:pt x="15819" y="0"/>
                    <a:pt x="15346" y="34"/>
                    <a:pt x="14878" y="117"/>
                  </a:cubicBezTo>
                  <a:lnTo>
                    <a:pt x="15055" y="1714"/>
                  </a:lnTo>
                  <a:lnTo>
                    <a:pt x="14079" y="443"/>
                  </a:lnTo>
                  <a:lnTo>
                    <a:pt x="10382" y="2217"/>
                  </a:lnTo>
                  <a:lnTo>
                    <a:pt x="10767" y="3933"/>
                  </a:lnTo>
                  <a:lnTo>
                    <a:pt x="9051" y="2912"/>
                  </a:lnTo>
                  <a:lnTo>
                    <a:pt x="6005" y="4761"/>
                  </a:lnTo>
                  <a:lnTo>
                    <a:pt x="6626" y="6329"/>
                  </a:lnTo>
                  <a:lnTo>
                    <a:pt x="4674" y="4850"/>
                  </a:lnTo>
                  <a:cubicBezTo>
                    <a:pt x="4674" y="4850"/>
                    <a:pt x="917" y="7526"/>
                    <a:pt x="0" y="11653"/>
                  </a:cubicBezTo>
                  <a:cubicBezTo>
                    <a:pt x="0" y="11653"/>
                    <a:pt x="9332" y="11002"/>
                    <a:pt x="13576" y="7615"/>
                  </a:cubicBezTo>
                  <a:lnTo>
                    <a:pt x="12630" y="6447"/>
                  </a:lnTo>
                  <a:lnTo>
                    <a:pt x="14848" y="6713"/>
                  </a:lnTo>
                  <a:lnTo>
                    <a:pt x="17348" y="4702"/>
                  </a:lnTo>
                  <a:lnTo>
                    <a:pt x="15795" y="3622"/>
                  </a:lnTo>
                  <a:lnTo>
                    <a:pt x="17495" y="4066"/>
                  </a:lnTo>
                  <a:cubicBezTo>
                    <a:pt x="17495" y="4066"/>
                    <a:pt x="19093" y="2232"/>
                    <a:pt x="19980" y="635"/>
                  </a:cubicBezTo>
                  <a:cubicBezTo>
                    <a:pt x="19980" y="635"/>
                    <a:pt x="18262" y="0"/>
                    <a:pt x="16277" y="0"/>
                  </a:cubicBezTo>
                  <a:close/>
                </a:path>
              </a:pathLst>
            </a:custGeom>
            <a:solidFill>
              <a:srgbClr val="9AD6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7"/>
            <p:cNvSpPr/>
            <p:nvPr/>
          </p:nvSpPr>
          <p:spPr>
            <a:xfrm>
              <a:off x="6467550" y="3588975"/>
              <a:ext cx="417800" cy="231450"/>
            </a:xfrm>
            <a:custGeom>
              <a:avLst/>
              <a:gdLst/>
              <a:ahLst/>
              <a:cxnLst/>
              <a:rect l="l" t="t" r="r" b="b"/>
              <a:pathLst>
                <a:path w="16712" h="9258" fill="none" extrusionOk="0">
                  <a:moveTo>
                    <a:pt x="0" y="9258"/>
                  </a:moveTo>
                  <a:cubicBezTo>
                    <a:pt x="0" y="9258"/>
                    <a:pt x="3032" y="6833"/>
                    <a:pt x="5309" y="5990"/>
                  </a:cubicBezTo>
                  <a:cubicBezTo>
                    <a:pt x="7587" y="5161"/>
                    <a:pt x="11713" y="3594"/>
                    <a:pt x="13724" y="1790"/>
                  </a:cubicBezTo>
                  <a:cubicBezTo>
                    <a:pt x="15721" y="0"/>
                    <a:pt x="16712" y="15"/>
                    <a:pt x="16712" y="15"/>
                  </a:cubicBez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7"/>
            <p:cNvSpPr/>
            <p:nvPr/>
          </p:nvSpPr>
          <p:spPr>
            <a:xfrm>
              <a:off x="6500450" y="3750900"/>
              <a:ext cx="60275" cy="49575"/>
            </a:xfrm>
            <a:custGeom>
              <a:avLst/>
              <a:gdLst/>
              <a:ahLst/>
              <a:cxnLst/>
              <a:rect l="l" t="t" r="r" b="b"/>
              <a:pathLst>
                <a:path w="2411" h="1983" fill="none" extrusionOk="0">
                  <a:moveTo>
                    <a:pt x="2411" y="1982"/>
                  </a:moveTo>
                  <a:lnTo>
                    <a:pt x="0" y="1805"/>
                  </a:lnTo>
                  <a:lnTo>
                    <a:pt x="444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7"/>
            <p:cNvSpPr/>
            <p:nvPr/>
          </p:nvSpPr>
          <p:spPr>
            <a:xfrm>
              <a:off x="6555175" y="3717625"/>
              <a:ext cx="94300" cy="58825"/>
            </a:xfrm>
            <a:custGeom>
              <a:avLst/>
              <a:gdLst/>
              <a:ahLst/>
              <a:cxnLst/>
              <a:rect l="l" t="t" r="r" b="b"/>
              <a:pathLst>
                <a:path w="3772" h="2353" fill="none" extrusionOk="0">
                  <a:moveTo>
                    <a:pt x="3771" y="2352"/>
                  </a:moveTo>
                  <a:lnTo>
                    <a:pt x="0" y="1716"/>
                  </a:lnTo>
                  <a:lnTo>
                    <a:pt x="355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7"/>
            <p:cNvSpPr/>
            <p:nvPr/>
          </p:nvSpPr>
          <p:spPr>
            <a:xfrm>
              <a:off x="6634275" y="3676225"/>
              <a:ext cx="79900" cy="61400"/>
            </a:xfrm>
            <a:custGeom>
              <a:avLst/>
              <a:gdLst/>
              <a:ahLst/>
              <a:cxnLst/>
              <a:rect l="l" t="t" r="r" b="b"/>
              <a:pathLst>
                <a:path w="3196" h="2456" fill="none" extrusionOk="0">
                  <a:moveTo>
                    <a:pt x="3195" y="2455"/>
                  </a:moveTo>
                  <a:lnTo>
                    <a:pt x="1" y="1938"/>
                  </a:lnTo>
                  <a:lnTo>
                    <a:pt x="666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7"/>
            <p:cNvSpPr/>
            <p:nvPr/>
          </p:nvSpPr>
          <p:spPr>
            <a:xfrm>
              <a:off x="6708600" y="3652175"/>
              <a:ext cx="55125" cy="44775"/>
            </a:xfrm>
            <a:custGeom>
              <a:avLst/>
              <a:gdLst/>
              <a:ahLst/>
              <a:cxnLst/>
              <a:rect l="l" t="t" r="r" b="b"/>
              <a:pathLst>
                <a:path w="2205" h="1791" fill="none" extrusionOk="0">
                  <a:moveTo>
                    <a:pt x="2204" y="1790"/>
                  </a:moveTo>
                  <a:lnTo>
                    <a:pt x="1" y="1716"/>
                  </a:lnTo>
                  <a:lnTo>
                    <a:pt x="740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7"/>
            <p:cNvSpPr/>
            <p:nvPr/>
          </p:nvSpPr>
          <p:spPr>
            <a:xfrm>
              <a:off x="6765175" y="3613375"/>
              <a:ext cx="52900" cy="57325"/>
            </a:xfrm>
            <a:custGeom>
              <a:avLst/>
              <a:gdLst/>
              <a:ahLst/>
              <a:cxnLst/>
              <a:rect l="l" t="t" r="r" b="b"/>
              <a:pathLst>
                <a:path w="2116" h="2293" fill="none" extrusionOk="0">
                  <a:moveTo>
                    <a:pt x="2115" y="2292"/>
                  </a:moveTo>
                  <a:lnTo>
                    <a:pt x="0" y="2100"/>
                  </a:lnTo>
                  <a:lnTo>
                    <a:pt x="252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7"/>
            <p:cNvSpPr/>
            <p:nvPr/>
          </p:nvSpPr>
          <p:spPr>
            <a:xfrm>
              <a:off x="6822475" y="3574925"/>
              <a:ext cx="42550" cy="52150"/>
            </a:xfrm>
            <a:custGeom>
              <a:avLst/>
              <a:gdLst/>
              <a:ahLst/>
              <a:cxnLst/>
              <a:rect l="l" t="t" r="r" b="b"/>
              <a:pathLst>
                <a:path w="1702" h="2086" fill="none" extrusionOk="0">
                  <a:moveTo>
                    <a:pt x="1701" y="2085"/>
                  </a:moveTo>
                  <a:lnTo>
                    <a:pt x="0" y="1952"/>
                  </a:lnTo>
                  <a:lnTo>
                    <a:pt x="873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3" name="Google Shape;603;p27"/>
          <p:cNvGrpSpPr/>
          <p:nvPr/>
        </p:nvGrpSpPr>
        <p:grpSpPr>
          <a:xfrm>
            <a:off x="146125" y="4673425"/>
            <a:ext cx="9067377" cy="85125"/>
            <a:chOff x="0" y="4675850"/>
            <a:chExt cx="9067377" cy="85125"/>
          </a:xfrm>
        </p:grpSpPr>
        <p:sp>
          <p:nvSpPr>
            <p:cNvPr id="604" name="Google Shape;604;p27"/>
            <p:cNvSpPr/>
            <p:nvPr/>
          </p:nvSpPr>
          <p:spPr>
            <a:xfrm flipH="1">
              <a:off x="5762748" y="4675850"/>
              <a:ext cx="3304628" cy="84052"/>
            </a:xfrm>
            <a:custGeom>
              <a:avLst/>
              <a:gdLst/>
              <a:ahLst/>
              <a:cxnLst/>
              <a:rect l="l" t="t" r="r" b="b"/>
              <a:pathLst>
                <a:path w="79875" h="2328" extrusionOk="0">
                  <a:moveTo>
                    <a:pt x="2331" y="1"/>
                  </a:moveTo>
                  <a:cubicBezTo>
                    <a:pt x="1885" y="1"/>
                    <a:pt x="1439" y="20"/>
                    <a:pt x="991" y="65"/>
                  </a:cubicBezTo>
                  <a:cubicBezTo>
                    <a:pt x="0" y="169"/>
                    <a:pt x="15" y="1603"/>
                    <a:pt x="1006" y="1677"/>
                  </a:cubicBezTo>
                  <a:cubicBezTo>
                    <a:pt x="3757" y="1855"/>
                    <a:pt x="6478" y="2165"/>
                    <a:pt x="9228" y="2209"/>
                  </a:cubicBezTo>
                  <a:cubicBezTo>
                    <a:pt x="11743" y="2254"/>
                    <a:pt x="14257" y="2254"/>
                    <a:pt x="16771" y="2269"/>
                  </a:cubicBezTo>
                  <a:cubicBezTo>
                    <a:pt x="21917" y="2298"/>
                    <a:pt x="27049" y="2283"/>
                    <a:pt x="32196" y="2298"/>
                  </a:cubicBezTo>
                  <a:cubicBezTo>
                    <a:pt x="42459" y="2298"/>
                    <a:pt x="52737" y="2313"/>
                    <a:pt x="63015" y="2313"/>
                  </a:cubicBezTo>
                  <a:cubicBezTo>
                    <a:pt x="68635" y="2313"/>
                    <a:pt x="74255" y="2313"/>
                    <a:pt x="79875" y="2328"/>
                  </a:cubicBezTo>
                  <a:lnTo>
                    <a:pt x="79875" y="524"/>
                  </a:lnTo>
                  <a:cubicBezTo>
                    <a:pt x="65234" y="538"/>
                    <a:pt x="50593" y="538"/>
                    <a:pt x="35967" y="553"/>
                  </a:cubicBezTo>
                  <a:cubicBezTo>
                    <a:pt x="33083" y="553"/>
                    <a:pt x="30199" y="549"/>
                    <a:pt x="27315" y="549"/>
                  </a:cubicBezTo>
                  <a:cubicBezTo>
                    <a:pt x="24431" y="549"/>
                    <a:pt x="21548" y="553"/>
                    <a:pt x="18664" y="568"/>
                  </a:cubicBezTo>
                  <a:cubicBezTo>
                    <a:pt x="15839" y="583"/>
                    <a:pt x="13000" y="568"/>
                    <a:pt x="10175" y="612"/>
                  </a:cubicBezTo>
                  <a:cubicBezTo>
                    <a:pt x="10078" y="614"/>
                    <a:pt x="9982" y="615"/>
                    <a:pt x="9885" y="615"/>
                  </a:cubicBezTo>
                  <a:cubicBezTo>
                    <a:pt x="7356" y="615"/>
                    <a:pt x="4854" y="1"/>
                    <a:pt x="2331" y="1"/>
                  </a:cubicBezTo>
                  <a:close/>
                </a:path>
              </a:pathLst>
            </a:custGeom>
            <a:solidFill>
              <a:srgbClr val="BA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7"/>
            <p:cNvSpPr/>
            <p:nvPr/>
          </p:nvSpPr>
          <p:spPr>
            <a:xfrm>
              <a:off x="0" y="4693101"/>
              <a:ext cx="2980136" cy="66802"/>
            </a:xfrm>
            <a:custGeom>
              <a:avLst/>
              <a:gdLst/>
              <a:ahLst/>
              <a:cxnLst/>
              <a:rect l="l" t="t" r="r" b="b"/>
              <a:pathLst>
                <a:path w="79875" h="2328" extrusionOk="0">
                  <a:moveTo>
                    <a:pt x="2331" y="1"/>
                  </a:moveTo>
                  <a:cubicBezTo>
                    <a:pt x="1885" y="1"/>
                    <a:pt x="1439" y="20"/>
                    <a:pt x="991" y="65"/>
                  </a:cubicBezTo>
                  <a:cubicBezTo>
                    <a:pt x="0" y="169"/>
                    <a:pt x="15" y="1603"/>
                    <a:pt x="1006" y="1677"/>
                  </a:cubicBezTo>
                  <a:cubicBezTo>
                    <a:pt x="3757" y="1855"/>
                    <a:pt x="6478" y="2165"/>
                    <a:pt x="9228" y="2209"/>
                  </a:cubicBezTo>
                  <a:cubicBezTo>
                    <a:pt x="11743" y="2254"/>
                    <a:pt x="14257" y="2254"/>
                    <a:pt x="16771" y="2269"/>
                  </a:cubicBezTo>
                  <a:cubicBezTo>
                    <a:pt x="21917" y="2298"/>
                    <a:pt x="27049" y="2283"/>
                    <a:pt x="32196" y="2298"/>
                  </a:cubicBezTo>
                  <a:cubicBezTo>
                    <a:pt x="42459" y="2298"/>
                    <a:pt x="52737" y="2313"/>
                    <a:pt x="63015" y="2313"/>
                  </a:cubicBezTo>
                  <a:cubicBezTo>
                    <a:pt x="68635" y="2313"/>
                    <a:pt x="74255" y="2313"/>
                    <a:pt x="79875" y="2328"/>
                  </a:cubicBezTo>
                  <a:lnTo>
                    <a:pt x="79875" y="524"/>
                  </a:lnTo>
                  <a:cubicBezTo>
                    <a:pt x="65234" y="538"/>
                    <a:pt x="50593" y="538"/>
                    <a:pt x="35967" y="553"/>
                  </a:cubicBezTo>
                  <a:cubicBezTo>
                    <a:pt x="33083" y="553"/>
                    <a:pt x="30199" y="549"/>
                    <a:pt x="27315" y="549"/>
                  </a:cubicBezTo>
                  <a:cubicBezTo>
                    <a:pt x="24431" y="549"/>
                    <a:pt x="21548" y="553"/>
                    <a:pt x="18664" y="568"/>
                  </a:cubicBezTo>
                  <a:cubicBezTo>
                    <a:pt x="15839" y="583"/>
                    <a:pt x="13000" y="568"/>
                    <a:pt x="10175" y="612"/>
                  </a:cubicBezTo>
                  <a:cubicBezTo>
                    <a:pt x="10078" y="614"/>
                    <a:pt x="9982" y="615"/>
                    <a:pt x="9885" y="615"/>
                  </a:cubicBezTo>
                  <a:cubicBezTo>
                    <a:pt x="7356" y="615"/>
                    <a:pt x="4854" y="1"/>
                    <a:pt x="2331" y="1"/>
                  </a:cubicBezTo>
                  <a:close/>
                </a:path>
              </a:pathLst>
            </a:custGeom>
            <a:solidFill>
              <a:srgbClr val="BA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7"/>
            <p:cNvSpPr/>
            <p:nvPr/>
          </p:nvSpPr>
          <p:spPr>
            <a:xfrm flipH="1">
              <a:off x="2921181" y="4694185"/>
              <a:ext cx="2897912" cy="66790"/>
            </a:xfrm>
            <a:custGeom>
              <a:avLst/>
              <a:gdLst/>
              <a:ahLst/>
              <a:cxnLst/>
              <a:rect l="l" t="t" r="r" b="b"/>
              <a:pathLst>
                <a:path w="80269" h="1850" extrusionOk="0">
                  <a:moveTo>
                    <a:pt x="18732" y="0"/>
                  </a:moveTo>
                  <a:cubicBezTo>
                    <a:pt x="18296" y="0"/>
                    <a:pt x="17859" y="0"/>
                    <a:pt x="17422" y="1"/>
                  </a:cubicBezTo>
                  <a:cubicBezTo>
                    <a:pt x="11610" y="16"/>
                    <a:pt x="5813" y="16"/>
                    <a:pt x="1" y="16"/>
                  </a:cubicBezTo>
                  <a:lnTo>
                    <a:pt x="1" y="1820"/>
                  </a:lnTo>
                  <a:cubicBezTo>
                    <a:pt x="14819" y="1820"/>
                    <a:pt x="29652" y="1835"/>
                    <a:pt x="44471" y="1835"/>
                  </a:cubicBezTo>
                  <a:lnTo>
                    <a:pt x="79062" y="1849"/>
                  </a:lnTo>
                  <a:cubicBezTo>
                    <a:pt x="80269" y="1849"/>
                    <a:pt x="79293" y="326"/>
                    <a:pt x="78088" y="326"/>
                  </a:cubicBezTo>
                  <a:cubicBezTo>
                    <a:pt x="78083" y="326"/>
                    <a:pt x="78077" y="326"/>
                    <a:pt x="78071" y="326"/>
                  </a:cubicBezTo>
                  <a:cubicBezTo>
                    <a:pt x="57966" y="326"/>
                    <a:pt x="38797" y="0"/>
                    <a:pt x="18732" y="0"/>
                  </a:cubicBezTo>
                  <a:close/>
                </a:path>
              </a:pathLst>
            </a:custGeom>
            <a:solidFill>
              <a:srgbClr val="BA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7" name="Google Shape;607;p27"/>
          <p:cNvGrpSpPr/>
          <p:nvPr/>
        </p:nvGrpSpPr>
        <p:grpSpPr>
          <a:xfrm>
            <a:off x="495627" y="1874604"/>
            <a:ext cx="1373326" cy="2819557"/>
            <a:chOff x="4674350" y="1395675"/>
            <a:chExt cx="404050" cy="829550"/>
          </a:xfrm>
        </p:grpSpPr>
        <p:sp>
          <p:nvSpPr>
            <p:cNvPr id="608" name="Google Shape;608;p27"/>
            <p:cNvSpPr/>
            <p:nvPr/>
          </p:nvSpPr>
          <p:spPr>
            <a:xfrm>
              <a:off x="4674350" y="1444825"/>
              <a:ext cx="225650" cy="223725"/>
            </a:xfrm>
            <a:custGeom>
              <a:avLst/>
              <a:gdLst/>
              <a:ahLst/>
              <a:cxnLst/>
              <a:rect l="l" t="t" r="r" b="b"/>
              <a:pathLst>
                <a:path w="9026" h="8949" extrusionOk="0">
                  <a:moveTo>
                    <a:pt x="1240" y="0"/>
                  </a:moveTo>
                  <a:cubicBezTo>
                    <a:pt x="1240" y="0"/>
                    <a:pt x="0" y="6545"/>
                    <a:pt x="7136" y="8949"/>
                  </a:cubicBezTo>
                  <a:cubicBezTo>
                    <a:pt x="7136" y="8949"/>
                    <a:pt x="9025" y="1050"/>
                    <a:pt x="1240" y="0"/>
                  </a:cubicBezTo>
                  <a:close/>
                </a:path>
              </a:pathLst>
            </a:custGeom>
            <a:solidFill>
              <a:srgbClr val="B9F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7"/>
            <p:cNvSpPr/>
            <p:nvPr/>
          </p:nvSpPr>
          <p:spPr>
            <a:xfrm>
              <a:off x="4721550" y="1463425"/>
              <a:ext cx="117850" cy="182725"/>
            </a:xfrm>
            <a:custGeom>
              <a:avLst/>
              <a:gdLst/>
              <a:ahLst/>
              <a:cxnLst/>
              <a:rect l="l" t="t" r="r" b="b"/>
              <a:pathLst>
                <a:path w="4714" h="7309" fill="none" extrusionOk="0">
                  <a:moveTo>
                    <a:pt x="1" y="0"/>
                  </a:moveTo>
                  <a:cubicBezTo>
                    <a:pt x="1" y="0"/>
                    <a:pt x="3531" y="3034"/>
                    <a:pt x="4714" y="7308"/>
                  </a:cubicBezTo>
                </a:path>
              </a:pathLst>
            </a:custGeom>
            <a:noFill/>
            <a:ln w="3825" cap="flat" cmpd="sng">
              <a:solidFill>
                <a:srgbClr val="112E2D"/>
              </a:solidFill>
              <a:prstDash val="solid"/>
              <a:miter lim="190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7"/>
            <p:cNvSpPr/>
            <p:nvPr/>
          </p:nvSpPr>
          <p:spPr>
            <a:xfrm>
              <a:off x="4818875" y="1395675"/>
              <a:ext cx="259525" cy="269550"/>
            </a:xfrm>
            <a:custGeom>
              <a:avLst/>
              <a:gdLst/>
              <a:ahLst/>
              <a:cxnLst/>
              <a:rect l="l" t="t" r="r" b="b"/>
              <a:pathLst>
                <a:path w="10381" h="10782" extrusionOk="0">
                  <a:moveTo>
                    <a:pt x="7537" y="1"/>
                  </a:moveTo>
                  <a:lnTo>
                    <a:pt x="7537" y="1"/>
                  </a:lnTo>
                  <a:cubicBezTo>
                    <a:pt x="7537" y="1"/>
                    <a:pt x="0" y="2005"/>
                    <a:pt x="1088" y="10781"/>
                  </a:cubicBezTo>
                  <a:cubicBezTo>
                    <a:pt x="1088" y="10781"/>
                    <a:pt x="10380" y="8740"/>
                    <a:pt x="75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7"/>
            <p:cNvSpPr/>
            <p:nvPr/>
          </p:nvSpPr>
          <p:spPr>
            <a:xfrm>
              <a:off x="4863225" y="1422400"/>
              <a:ext cx="132650" cy="216575"/>
            </a:xfrm>
            <a:custGeom>
              <a:avLst/>
              <a:gdLst/>
              <a:ahLst/>
              <a:cxnLst/>
              <a:rect l="l" t="t" r="r" b="b"/>
              <a:pathLst>
                <a:path w="5306" h="8663" fill="none" extrusionOk="0">
                  <a:moveTo>
                    <a:pt x="5305" y="0"/>
                  </a:moveTo>
                  <a:cubicBezTo>
                    <a:pt x="5305" y="0"/>
                    <a:pt x="3912" y="5247"/>
                    <a:pt x="1" y="8663"/>
                  </a:cubicBezTo>
                </a:path>
              </a:pathLst>
            </a:custGeom>
            <a:noFill/>
            <a:ln w="3825" cap="flat" cmpd="sng">
              <a:solidFill>
                <a:srgbClr val="112E2D"/>
              </a:solidFill>
              <a:prstDash val="solid"/>
              <a:miter lim="190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7"/>
            <p:cNvSpPr/>
            <p:nvPr/>
          </p:nvSpPr>
          <p:spPr>
            <a:xfrm>
              <a:off x="4728250" y="1674725"/>
              <a:ext cx="301475" cy="550500"/>
            </a:xfrm>
            <a:custGeom>
              <a:avLst/>
              <a:gdLst/>
              <a:ahLst/>
              <a:cxnLst/>
              <a:rect l="l" t="t" r="r" b="b"/>
              <a:pathLst>
                <a:path w="12059" h="22020" extrusionOk="0">
                  <a:moveTo>
                    <a:pt x="2328" y="1"/>
                  </a:moveTo>
                  <a:lnTo>
                    <a:pt x="0" y="22020"/>
                  </a:lnTo>
                  <a:lnTo>
                    <a:pt x="12059" y="22020"/>
                  </a:lnTo>
                  <a:lnTo>
                    <a:pt x="97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7"/>
            <p:cNvSpPr/>
            <p:nvPr/>
          </p:nvSpPr>
          <p:spPr>
            <a:xfrm>
              <a:off x="4763050" y="1649450"/>
              <a:ext cx="234725" cy="29600"/>
            </a:xfrm>
            <a:custGeom>
              <a:avLst/>
              <a:gdLst/>
              <a:ahLst/>
              <a:cxnLst/>
              <a:rect l="l" t="t" r="r" b="b"/>
              <a:pathLst>
                <a:path w="9389" h="1184" extrusionOk="0">
                  <a:moveTo>
                    <a:pt x="592" y="1"/>
                  </a:moveTo>
                  <a:cubicBezTo>
                    <a:pt x="268" y="1"/>
                    <a:pt x="1" y="268"/>
                    <a:pt x="1" y="592"/>
                  </a:cubicBezTo>
                  <a:cubicBezTo>
                    <a:pt x="1" y="917"/>
                    <a:pt x="268" y="1184"/>
                    <a:pt x="592" y="1184"/>
                  </a:cubicBezTo>
                  <a:lnTo>
                    <a:pt x="8797" y="1184"/>
                  </a:lnTo>
                  <a:cubicBezTo>
                    <a:pt x="9121" y="1184"/>
                    <a:pt x="9389" y="917"/>
                    <a:pt x="9389" y="592"/>
                  </a:cubicBezTo>
                  <a:cubicBezTo>
                    <a:pt x="9389" y="268"/>
                    <a:pt x="9121" y="1"/>
                    <a:pt x="8797" y="1"/>
                  </a:cubicBezTo>
                  <a:close/>
                </a:path>
              </a:pathLst>
            </a:custGeom>
            <a:solidFill>
              <a:srgbClr val="11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7"/>
            <p:cNvSpPr/>
            <p:nvPr/>
          </p:nvSpPr>
          <p:spPr>
            <a:xfrm>
              <a:off x="4782150" y="1704775"/>
              <a:ext cx="85875" cy="241400"/>
            </a:xfrm>
            <a:custGeom>
              <a:avLst/>
              <a:gdLst/>
              <a:ahLst/>
              <a:cxnLst/>
              <a:rect l="l" t="t" r="r" b="b"/>
              <a:pathLst>
                <a:path w="3435" h="9656" fill="none" extrusionOk="0">
                  <a:moveTo>
                    <a:pt x="3435" y="1"/>
                  </a:moveTo>
                  <a:lnTo>
                    <a:pt x="935" y="1"/>
                  </a:lnTo>
                  <a:lnTo>
                    <a:pt x="0" y="9656"/>
                  </a:lnTo>
                </a:path>
              </a:pathLst>
            </a:custGeom>
            <a:noFill/>
            <a:ln w="3825" cap="flat" cmpd="sng">
              <a:solidFill>
                <a:srgbClr val="112E2D"/>
              </a:solidFill>
              <a:prstDash val="solid"/>
              <a:miter lim="190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5" name="Google Shape;615;p27"/>
          <p:cNvSpPr/>
          <p:nvPr/>
        </p:nvSpPr>
        <p:spPr>
          <a:xfrm flipH="1">
            <a:off x="2726975" y="689400"/>
            <a:ext cx="495825" cy="272875"/>
          </a:xfrm>
          <a:custGeom>
            <a:avLst/>
            <a:gdLst/>
            <a:ahLst/>
            <a:cxnLst/>
            <a:rect l="l" t="t" r="r" b="b"/>
            <a:pathLst>
              <a:path w="19833" h="10915" extrusionOk="0">
                <a:moveTo>
                  <a:pt x="11802" y="1"/>
                </a:moveTo>
                <a:cubicBezTo>
                  <a:pt x="10176" y="1"/>
                  <a:pt x="8800" y="1036"/>
                  <a:pt x="8297" y="2500"/>
                </a:cubicBezTo>
                <a:cubicBezTo>
                  <a:pt x="7795" y="2204"/>
                  <a:pt x="7218" y="2041"/>
                  <a:pt x="6611" y="2041"/>
                </a:cubicBezTo>
                <a:cubicBezTo>
                  <a:pt x="4807" y="2041"/>
                  <a:pt x="3328" y="3461"/>
                  <a:pt x="3254" y="5251"/>
                </a:cubicBezTo>
                <a:cubicBezTo>
                  <a:pt x="3121" y="5236"/>
                  <a:pt x="2988" y="5221"/>
                  <a:pt x="2840" y="5221"/>
                </a:cubicBezTo>
                <a:cubicBezTo>
                  <a:pt x="1273" y="5221"/>
                  <a:pt x="1" y="6493"/>
                  <a:pt x="1" y="8075"/>
                </a:cubicBezTo>
                <a:cubicBezTo>
                  <a:pt x="1" y="9643"/>
                  <a:pt x="1273" y="10915"/>
                  <a:pt x="2840" y="10915"/>
                </a:cubicBezTo>
                <a:lnTo>
                  <a:pt x="16091" y="10915"/>
                </a:lnTo>
                <a:cubicBezTo>
                  <a:pt x="18162" y="10856"/>
                  <a:pt x="19833" y="9170"/>
                  <a:pt x="19833" y="7084"/>
                </a:cubicBezTo>
                <a:cubicBezTo>
                  <a:pt x="19833" y="4955"/>
                  <a:pt x="18117" y="3239"/>
                  <a:pt x="15988" y="3239"/>
                </a:cubicBezTo>
                <a:cubicBezTo>
                  <a:pt x="15810" y="3239"/>
                  <a:pt x="15647" y="3254"/>
                  <a:pt x="15470" y="3284"/>
                </a:cubicBezTo>
                <a:cubicBezTo>
                  <a:pt x="15263" y="1435"/>
                  <a:pt x="13695" y="1"/>
                  <a:pt x="1180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27"/>
          <p:cNvSpPr/>
          <p:nvPr/>
        </p:nvSpPr>
        <p:spPr>
          <a:xfrm flipH="1">
            <a:off x="5151650" y="200513"/>
            <a:ext cx="495825" cy="272875"/>
          </a:xfrm>
          <a:custGeom>
            <a:avLst/>
            <a:gdLst/>
            <a:ahLst/>
            <a:cxnLst/>
            <a:rect l="l" t="t" r="r" b="b"/>
            <a:pathLst>
              <a:path w="19833" h="10915" extrusionOk="0">
                <a:moveTo>
                  <a:pt x="11802" y="1"/>
                </a:moveTo>
                <a:cubicBezTo>
                  <a:pt x="10176" y="1"/>
                  <a:pt x="8800" y="1036"/>
                  <a:pt x="8297" y="2500"/>
                </a:cubicBezTo>
                <a:cubicBezTo>
                  <a:pt x="7795" y="2204"/>
                  <a:pt x="7218" y="2041"/>
                  <a:pt x="6611" y="2041"/>
                </a:cubicBezTo>
                <a:cubicBezTo>
                  <a:pt x="4807" y="2041"/>
                  <a:pt x="3328" y="3461"/>
                  <a:pt x="3254" y="5251"/>
                </a:cubicBezTo>
                <a:cubicBezTo>
                  <a:pt x="3121" y="5236"/>
                  <a:pt x="2988" y="5221"/>
                  <a:pt x="2840" y="5221"/>
                </a:cubicBezTo>
                <a:cubicBezTo>
                  <a:pt x="1273" y="5221"/>
                  <a:pt x="1" y="6493"/>
                  <a:pt x="1" y="8075"/>
                </a:cubicBezTo>
                <a:cubicBezTo>
                  <a:pt x="1" y="9643"/>
                  <a:pt x="1273" y="10915"/>
                  <a:pt x="2840" y="10915"/>
                </a:cubicBezTo>
                <a:lnTo>
                  <a:pt x="16091" y="10915"/>
                </a:lnTo>
                <a:cubicBezTo>
                  <a:pt x="18162" y="10856"/>
                  <a:pt x="19833" y="9170"/>
                  <a:pt x="19833" y="7084"/>
                </a:cubicBezTo>
                <a:cubicBezTo>
                  <a:pt x="19833" y="4955"/>
                  <a:pt x="18117" y="3239"/>
                  <a:pt x="15988" y="3239"/>
                </a:cubicBezTo>
                <a:cubicBezTo>
                  <a:pt x="15810" y="3239"/>
                  <a:pt x="15647" y="3254"/>
                  <a:pt x="15470" y="3284"/>
                </a:cubicBezTo>
                <a:cubicBezTo>
                  <a:pt x="15263" y="1435"/>
                  <a:pt x="13695" y="1"/>
                  <a:pt x="1180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27"/>
          <p:cNvSpPr/>
          <p:nvPr/>
        </p:nvSpPr>
        <p:spPr>
          <a:xfrm flipH="1">
            <a:off x="8200900" y="1491063"/>
            <a:ext cx="495825" cy="272875"/>
          </a:xfrm>
          <a:custGeom>
            <a:avLst/>
            <a:gdLst/>
            <a:ahLst/>
            <a:cxnLst/>
            <a:rect l="l" t="t" r="r" b="b"/>
            <a:pathLst>
              <a:path w="19833" h="10915" extrusionOk="0">
                <a:moveTo>
                  <a:pt x="11802" y="1"/>
                </a:moveTo>
                <a:cubicBezTo>
                  <a:pt x="10176" y="1"/>
                  <a:pt x="8800" y="1036"/>
                  <a:pt x="8297" y="2500"/>
                </a:cubicBezTo>
                <a:cubicBezTo>
                  <a:pt x="7795" y="2204"/>
                  <a:pt x="7218" y="2041"/>
                  <a:pt x="6611" y="2041"/>
                </a:cubicBezTo>
                <a:cubicBezTo>
                  <a:pt x="4807" y="2041"/>
                  <a:pt x="3328" y="3461"/>
                  <a:pt x="3254" y="5251"/>
                </a:cubicBezTo>
                <a:cubicBezTo>
                  <a:pt x="3121" y="5236"/>
                  <a:pt x="2988" y="5221"/>
                  <a:pt x="2840" y="5221"/>
                </a:cubicBezTo>
                <a:cubicBezTo>
                  <a:pt x="1273" y="5221"/>
                  <a:pt x="1" y="6493"/>
                  <a:pt x="1" y="8075"/>
                </a:cubicBezTo>
                <a:cubicBezTo>
                  <a:pt x="1" y="9643"/>
                  <a:pt x="1273" y="10915"/>
                  <a:pt x="2840" y="10915"/>
                </a:cubicBezTo>
                <a:lnTo>
                  <a:pt x="16091" y="10915"/>
                </a:lnTo>
                <a:cubicBezTo>
                  <a:pt x="18162" y="10856"/>
                  <a:pt x="19833" y="9170"/>
                  <a:pt x="19833" y="7084"/>
                </a:cubicBezTo>
                <a:cubicBezTo>
                  <a:pt x="19833" y="4955"/>
                  <a:pt x="18117" y="3239"/>
                  <a:pt x="15988" y="3239"/>
                </a:cubicBezTo>
                <a:cubicBezTo>
                  <a:pt x="15810" y="3239"/>
                  <a:pt x="15647" y="3254"/>
                  <a:pt x="15470" y="3284"/>
                </a:cubicBezTo>
                <a:cubicBezTo>
                  <a:pt x="15263" y="1435"/>
                  <a:pt x="13695" y="1"/>
                  <a:pt x="1180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27"/>
          <p:cNvSpPr/>
          <p:nvPr/>
        </p:nvSpPr>
        <p:spPr>
          <a:xfrm flipH="1">
            <a:off x="522625" y="307150"/>
            <a:ext cx="495825" cy="272875"/>
          </a:xfrm>
          <a:custGeom>
            <a:avLst/>
            <a:gdLst/>
            <a:ahLst/>
            <a:cxnLst/>
            <a:rect l="l" t="t" r="r" b="b"/>
            <a:pathLst>
              <a:path w="19833" h="10915" extrusionOk="0">
                <a:moveTo>
                  <a:pt x="11802" y="1"/>
                </a:moveTo>
                <a:cubicBezTo>
                  <a:pt x="10176" y="1"/>
                  <a:pt x="8800" y="1036"/>
                  <a:pt x="8297" y="2500"/>
                </a:cubicBezTo>
                <a:cubicBezTo>
                  <a:pt x="7795" y="2204"/>
                  <a:pt x="7218" y="2041"/>
                  <a:pt x="6611" y="2041"/>
                </a:cubicBezTo>
                <a:cubicBezTo>
                  <a:pt x="4807" y="2041"/>
                  <a:pt x="3328" y="3461"/>
                  <a:pt x="3254" y="5251"/>
                </a:cubicBezTo>
                <a:cubicBezTo>
                  <a:pt x="3121" y="5236"/>
                  <a:pt x="2988" y="5221"/>
                  <a:pt x="2840" y="5221"/>
                </a:cubicBezTo>
                <a:cubicBezTo>
                  <a:pt x="1273" y="5221"/>
                  <a:pt x="1" y="6493"/>
                  <a:pt x="1" y="8075"/>
                </a:cubicBezTo>
                <a:cubicBezTo>
                  <a:pt x="1" y="9643"/>
                  <a:pt x="1273" y="10915"/>
                  <a:pt x="2840" y="10915"/>
                </a:cubicBezTo>
                <a:lnTo>
                  <a:pt x="16091" y="10915"/>
                </a:lnTo>
                <a:cubicBezTo>
                  <a:pt x="18162" y="10856"/>
                  <a:pt x="19833" y="9170"/>
                  <a:pt x="19833" y="7084"/>
                </a:cubicBezTo>
                <a:cubicBezTo>
                  <a:pt x="19833" y="4955"/>
                  <a:pt x="18117" y="3239"/>
                  <a:pt x="15988" y="3239"/>
                </a:cubicBezTo>
                <a:cubicBezTo>
                  <a:pt x="15810" y="3239"/>
                  <a:pt x="15647" y="3254"/>
                  <a:pt x="15470" y="3284"/>
                </a:cubicBezTo>
                <a:cubicBezTo>
                  <a:pt x="15263" y="1435"/>
                  <a:pt x="13695" y="1"/>
                  <a:pt x="1180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damina"/>
              <a:buNone/>
              <a:defRPr sz="2400" b="1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4695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8" r:id="rId3"/>
    <p:sldLayoutId id="2147483660" r:id="rId4"/>
    <p:sldLayoutId id="2147483668" r:id="rId5"/>
    <p:sldLayoutId id="2147483672" r:id="rId6"/>
    <p:sldLayoutId id="2147483673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pos="5311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9" name="Google Shape;1179;p39"/>
          <p:cNvGrpSpPr/>
          <p:nvPr/>
        </p:nvGrpSpPr>
        <p:grpSpPr>
          <a:xfrm flipH="1">
            <a:off x="108721" y="4372679"/>
            <a:ext cx="499500" cy="291325"/>
            <a:chOff x="6432425" y="3554250"/>
            <a:chExt cx="499500" cy="291325"/>
          </a:xfrm>
        </p:grpSpPr>
        <p:sp>
          <p:nvSpPr>
            <p:cNvPr id="1180" name="Google Shape;1180;p39"/>
            <p:cNvSpPr/>
            <p:nvPr/>
          </p:nvSpPr>
          <p:spPr>
            <a:xfrm>
              <a:off x="6432425" y="3554250"/>
              <a:ext cx="499500" cy="291325"/>
            </a:xfrm>
            <a:custGeom>
              <a:avLst/>
              <a:gdLst/>
              <a:ahLst/>
              <a:cxnLst/>
              <a:rect l="l" t="t" r="r" b="b"/>
              <a:pathLst>
                <a:path w="19980" h="11653" extrusionOk="0">
                  <a:moveTo>
                    <a:pt x="16277" y="0"/>
                  </a:moveTo>
                  <a:cubicBezTo>
                    <a:pt x="15819" y="0"/>
                    <a:pt x="15346" y="34"/>
                    <a:pt x="14878" y="117"/>
                  </a:cubicBezTo>
                  <a:lnTo>
                    <a:pt x="15055" y="1714"/>
                  </a:lnTo>
                  <a:lnTo>
                    <a:pt x="14079" y="443"/>
                  </a:lnTo>
                  <a:lnTo>
                    <a:pt x="10382" y="2217"/>
                  </a:lnTo>
                  <a:lnTo>
                    <a:pt x="10767" y="3933"/>
                  </a:lnTo>
                  <a:lnTo>
                    <a:pt x="9051" y="2912"/>
                  </a:lnTo>
                  <a:lnTo>
                    <a:pt x="6005" y="4761"/>
                  </a:lnTo>
                  <a:lnTo>
                    <a:pt x="6626" y="6329"/>
                  </a:lnTo>
                  <a:lnTo>
                    <a:pt x="4674" y="4850"/>
                  </a:lnTo>
                  <a:cubicBezTo>
                    <a:pt x="4674" y="4850"/>
                    <a:pt x="917" y="7526"/>
                    <a:pt x="0" y="11653"/>
                  </a:cubicBezTo>
                  <a:cubicBezTo>
                    <a:pt x="0" y="11653"/>
                    <a:pt x="9332" y="11002"/>
                    <a:pt x="13576" y="7615"/>
                  </a:cubicBezTo>
                  <a:lnTo>
                    <a:pt x="12630" y="6447"/>
                  </a:lnTo>
                  <a:lnTo>
                    <a:pt x="14848" y="6713"/>
                  </a:lnTo>
                  <a:lnTo>
                    <a:pt x="17348" y="4702"/>
                  </a:lnTo>
                  <a:lnTo>
                    <a:pt x="15795" y="3622"/>
                  </a:lnTo>
                  <a:lnTo>
                    <a:pt x="17495" y="4066"/>
                  </a:lnTo>
                  <a:cubicBezTo>
                    <a:pt x="17495" y="4066"/>
                    <a:pt x="19093" y="2232"/>
                    <a:pt x="19980" y="635"/>
                  </a:cubicBezTo>
                  <a:cubicBezTo>
                    <a:pt x="19980" y="635"/>
                    <a:pt x="18262" y="0"/>
                    <a:pt x="16277" y="0"/>
                  </a:cubicBezTo>
                  <a:close/>
                </a:path>
              </a:pathLst>
            </a:custGeom>
            <a:solidFill>
              <a:srgbClr val="9AD6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6467550" y="3588975"/>
              <a:ext cx="417800" cy="231450"/>
            </a:xfrm>
            <a:custGeom>
              <a:avLst/>
              <a:gdLst/>
              <a:ahLst/>
              <a:cxnLst/>
              <a:rect l="l" t="t" r="r" b="b"/>
              <a:pathLst>
                <a:path w="16712" h="9258" fill="none" extrusionOk="0">
                  <a:moveTo>
                    <a:pt x="0" y="9258"/>
                  </a:moveTo>
                  <a:cubicBezTo>
                    <a:pt x="0" y="9258"/>
                    <a:pt x="3032" y="6833"/>
                    <a:pt x="5309" y="5990"/>
                  </a:cubicBezTo>
                  <a:cubicBezTo>
                    <a:pt x="7587" y="5161"/>
                    <a:pt x="11713" y="3594"/>
                    <a:pt x="13724" y="1790"/>
                  </a:cubicBezTo>
                  <a:cubicBezTo>
                    <a:pt x="15721" y="0"/>
                    <a:pt x="16712" y="15"/>
                    <a:pt x="16712" y="15"/>
                  </a:cubicBez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9"/>
            <p:cNvSpPr/>
            <p:nvPr/>
          </p:nvSpPr>
          <p:spPr>
            <a:xfrm>
              <a:off x="6500450" y="3750900"/>
              <a:ext cx="60275" cy="49575"/>
            </a:xfrm>
            <a:custGeom>
              <a:avLst/>
              <a:gdLst/>
              <a:ahLst/>
              <a:cxnLst/>
              <a:rect l="l" t="t" r="r" b="b"/>
              <a:pathLst>
                <a:path w="2411" h="1983" fill="none" extrusionOk="0">
                  <a:moveTo>
                    <a:pt x="2411" y="1982"/>
                  </a:moveTo>
                  <a:lnTo>
                    <a:pt x="0" y="1805"/>
                  </a:lnTo>
                  <a:lnTo>
                    <a:pt x="444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9"/>
            <p:cNvSpPr/>
            <p:nvPr/>
          </p:nvSpPr>
          <p:spPr>
            <a:xfrm>
              <a:off x="6555175" y="3717625"/>
              <a:ext cx="94300" cy="58825"/>
            </a:xfrm>
            <a:custGeom>
              <a:avLst/>
              <a:gdLst/>
              <a:ahLst/>
              <a:cxnLst/>
              <a:rect l="l" t="t" r="r" b="b"/>
              <a:pathLst>
                <a:path w="3772" h="2353" fill="none" extrusionOk="0">
                  <a:moveTo>
                    <a:pt x="3771" y="2352"/>
                  </a:moveTo>
                  <a:lnTo>
                    <a:pt x="0" y="1716"/>
                  </a:lnTo>
                  <a:lnTo>
                    <a:pt x="355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9"/>
            <p:cNvSpPr/>
            <p:nvPr/>
          </p:nvSpPr>
          <p:spPr>
            <a:xfrm>
              <a:off x="6634275" y="3676225"/>
              <a:ext cx="79900" cy="61400"/>
            </a:xfrm>
            <a:custGeom>
              <a:avLst/>
              <a:gdLst/>
              <a:ahLst/>
              <a:cxnLst/>
              <a:rect l="l" t="t" r="r" b="b"/>
              <a:pathLst>
                <a:path w="3196" h="2456" fill="none" extrusionOk="0">
                  <a:moveTo>
                    <a:pt x="3195" y="2455"/>
                  </a:moveTo>
                  <a:lnTo>
                    <a:pt x="1" y="1938"/>
                  </a:lnTo>
                  <a:lnTo>
                    <a:pt x="666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9"/>
            <p:cNvSpPr/>
            <p:nvPr/>
          </p:nvSpPr>
          <p:spPr>
            <a:xfrm>
              <a:off x="6708600" y="3652175"/>
              <a:ext cx="55125" cy="44775"/>
            </a:xfrm>
            <a:custGeom>
              <a:avLst/>
              <a:gdLst/>
              <a:ahLst/>
              <a:cxnLst/>
              <a:rect l="l" t="t" r="r" b="b"/>
              <a:pathLst>
                <a:path w="2205" h="1791" fill="none" extrusionOk="0">
                  <a:moveTo>
                    <a:pt x="2204" y="1790"/>
                  </a:moveTo>
                  <a:lnTo>
                    <a:pt x="1" y="1716"/>
                  </a:lnTo>
                  <a:lnTo>
                    <a:pt x="740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9"/>
            <p:cNvSpPr/>
            <p:nvPr/>
          </p:nvSpPr>
          <p:spPr>
            <a:xfrm>
              <a:off x="6765175" y="3613375"/>
              <a:ext cx="52900" cy="57325"/>
            </a:xfrm>
            <a:custGeom>
              <a:avLst/>
              <a:gdLst/>
              <a:ahLst/>
              <a:cxnLst/>
              <a:rect l="l" t="t" r="r" b="b"/>
              <a:pathLst>
                <a:path w="2116" h="2293" fill="none" extrusionOk="0">
                  <a:moveTo>
                    <a:pt x="2115" y="2292"/>
                  </a:moveTo>
                  <a:lnTo>
                    <a:pt x="0" y="2100"/>
                  </a:lnTo>
                  <a:lnTo>
                    <a:pt x="252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9"/>
            <p:cNvSpPr/>
            <p:nvPr/>
          </p:nvSpPr>
          <p:spPr>
            <a:xfrm>
              <a:off x="6822475" y="3574925"/>
              <a:ext cx="42550" cy="52150"/>
            </a:xfrm>
            <a:custGeom>
              <a:avLst/>
              <a:gdLst/>
              <a:ahLst/>
              <a:cxnLst/>
              <a:rect l="l" t="t" r="r" b="b"/>
              <a:pathLst>
                <a:path w="1702" h="2086" fill="none" extrusionOk="0">
                  <a:moveTo>
                    <a:pt x="1701" y="2085"/>
                  </a:moveTo>
                  <a:lnTo>
                    <a:pt x="0" y="1952"/>
                  </a:lnTo>
                  <a:lnTo>
                    <a:pt x="873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F1E88EC8-5C04-A568-BFF3-23860EB3E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12" y="1269675"/>
            <a:ext cx="8988375" cy="21790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</a:t>
            </a:r>
            <a:r>
              <a:rPr lang="en-US" sz="4200" b="0" dirty="0">
                <a:latin typeface="Arial" panose="020B0604020202020204" pitchFamily="34" charset="0"/>
                <a:cs typeface="Arial" panose="020B0604020202020204" pitchFamily="34" charset="0"/>
              </a:rPr>
              <a:t>MÔN CÔNG NGHỆ</a:t>
            </a:r>
            <a:endParaRPr lang="en-VN" sz="4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Google Shape;686;p34">
            <a:extLst>
              <a:ext uri="{FF2B5EF4-FFF2-40B4-BE49-F238E27FC236}">
                <a16:creationId xmlns:a16="http://schemas.microsoft.com/office/drawing/2014/main" id="{78C7A73B-6510-0E02-26BC-6205AAC1EFB0}"/>
              </a:ext>
            </a:extLst>
          </p:cNvPr>
          <p:cNvGrpSpPr/>
          <p:nvPr/>
        </p:nvGrpSpPr>
        <p:grpSpPr>
          <a:xfrm>
            <a:off x="8194575" y="3898129"/>
            <a:ext cx="511350" cy="800475"/>
            <a:chOff x="3113425" y="3347900"/>
            <a:chExt cx="511350" cy="800475"/>
          </a:xfrm>
        </p:grpSpPr>
        <p:sp>
          <p:nvSpPr>
            <p:cNvPr id="43" name="Google Shape;687;p34">
              <a:extLst>
                <a:ext uri="{FF2B5EF4-FFF2-40B4-BE49-F238E27FC236}">
                  <a16:creationId xmlns:a16="http://schemas.microsoft.com/office/drawing/2014/main" id="{6A5D59EB-D655-6A78-75DA-9D766B42EF37}"/>
                </a:ext>
              </a:extLst>
            </p:cNvPr>
            <p:cNvSpPr/>
            <p:nvPr/>
          </p:nvSpPr>
          <p:spPr>
            <a:xfrm>
              <a:off x="3113425" y="3347900"/>
              <a:ext cx="511350" cy="279175"/>
            </a:xfrm>
            <a:custGeom>
              <a:avLst/>
              <a:gdLst/>
              <a:ahLst/>
              <a:cxnLst/>
              <a:rect l="l" t="t" r="r" b="b"/>
              <a:pathLst>
                <a:path w="20454" h="11167" extrusionOk="0">
                  <a:moveTo>
                    <a:pt x="13512" y="0"/>
                  </a:moveTo>
                  <a:cubicBezTo>
                    <a:pt x="10961" y="0"/>
                    <a:pt x="9895" y="2456"/>
                    <a:pt x="9895" y="2456"/>
                  </a:cubicBezTo>
                  <a:cubicBezTo>
                    <a:pt x="9895" y="2456"/>
                    <a:pt x="9169" y="147"/>
                    <a:pt x="7010" y="147"/>
                  </a:cubicBezTo>
                  <a:cubicBezTo>
                    <a:pt x="6277" y="147"/>
                    <a:pt x="5380" y="413"/>
                    <a:pt x="4290" y="1125"/>
                  </a:cubicBezTo>
                  <a:cubicBezTo>
                    <a:pt x="1" y="3920"/>
                    <a:pt x="4083" y="8238"/>
                    <a:pt x="6434" y="8637"/>
                  </a:cubicBezTo>
                  <a:cubicBezTo>
                    <a:pt x="9140" y="9111"/>
                    <a:pt x="10264" y="11166"/>
                    <a:pt x="10264" y="11166"/>
                  </a:cubicBezTo>
                  <a:cubicBezTo>
                    <a:pt x="10264" y="11166"/>
                    <a:pt x="11876" y="8830"/>
                    <a:pt x="14331" y="8578"/>
                  </a:cubicBezTo>
                  <a:cubicBezTo>
                    <a:pt x="16801" y="8312"/>
                    <a:pt x="20454" y="3018"/>
                    <a:pt x="16062" y="711"/>
                  </a:cubicBezTo>
                  <a:cubicBezTo>
                    <a:pt x="15085" y="199"/>
                    <a:pt x="14238" y="0"/>
                    <a:pt x="13512" y="0"/>
                  </a:cubicBezTo>
                  <a:close/>
                </a:path>
              </a:pathLst>
            </a:custGeom>
            <a:solidFill>
              <a:srgbClr val="F49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88;p34">
              <a:extLst>
                <a:ext uri="{FF2B5EF4-FFF2-40B4-BE49-F238E27FC236}">
                  <a16:creationId xmlns:a16="http://schemas.microsoft.com/office/drawing/2014/main" id="{E9D492E0-B6CD-189D-DA89-390F1A51317E}"/>
                </a:ext>
              </a:extLst>
            </p:cNvPr>
            <p:cNvSpPr/>
            <p:nvPr/>
          </p:nvSpPr>
          <p:spPr>
            <a:xfrm>
              <a:off x="3139325" y="3577275"/>
              <a:ext cx="455875" cy="279025"/>
            </a:xfrm>
            <a:custGeom>
              <a:avLst/>
              <a:gdLst/>
              <a:ahLst/>
              <a:cxnLst/>
              <a:rect l="l" t="t" r="r" b="b"/>
              <a:pathLst>
                <a:path w="18235" h="11161" extrusionOk="0">
                  <a:moveTo>
                    <a:pt x="5549" y="0"/>
                  </a:moveTo>
                  <a:cubicBezTo>
                    <a:pt x="4334" y="0"/>
                    <a:pt x="3206" y="521"/>
                    <a:pt x="2351" y="1755"/>
                  </a:cubicBezTo>
                  <a:cubicBezTo>
                    <a:pt x="0" y="5348"/>
                    <a:pt x="3120" y="8469"/>
                    <a:pt x="5398" y="8617"/>
                  </a:cubicBezTo>
                  <a:cubicBezTo>
                    <a:pt x="8385" y="8824"/>
                    <a:pt x="8903" y="11160"/>
                    <a:pt x="8903" y="11160"/>
                  </a:cubicBezTo>
                  <a:cubicBezTo>
                    <a:pt x="9036" y="9386"/>
                    <a:pt x="12497" y="8040"/>
                    <a:pt x="13665" y="7818"/>
                  </a:cubicBezTo>
                  <a:cubicBezTo>
                    <a:pt x="14833" y="7611"/>
                    <a:pt x="18235" y="3382"/>
                    <a:pt x="14730" y="1311"/>
                  </a:cubicBezTo>
                  <a:cubicBezTo>
                    <a:pt x="13572" y="627"/>
                    <a:pt x="12580" y="398"/>
                    <a:pt x="11769" y="398"/>
                  </a:cubicBezTo>
                  <a:cubicBezTo>
                    <a:pt x="10124" y="398"/>
                    <a:pt x="9228" y="1341"/>
                    <a:pt x="9228" y="1341"/>
                  </a:cubicBezTo>
                  <a:cubicBezTo>
                    <a:pt x="8037" y="510"/>
                    <a:pt x="6750" y="0"/>
                    <a:pt x="5549" y="0"/>
                  </a:cubicBezTo>
                  <a:close/>
                </a:path>
              </a:pathLst>
            </a:custGeom>
            <a:solidFill>
              <a:srgbClr val="F49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89;p34">
              <a:extLst>
                <a:ext uri="{FF2B5EF4-FFF2-40B4-BE49-F238E27FC236}">
                  <a16:creationId xmlns:a16="http://schemas.microsoft.com/office/drawing/2014/main" id="{041AFB09-823C-4D81-9E32-B3966B8EDB50}"/>
                </a:ext>
              </a:extLst>
            </p:cNvPr>
            <p:cNvSpPr/>
            <p:nvPr/>
          </p:nvSpPr>
          <p:spPr>
            <a:xfrm>
              <a:off x="3118250" y="3802425"/>
              <a:ext cx="475100" cy="262775"/>
            </a:xfrm>
            <a:custGeom>
              <a:avLst/>
              <a:gdLst/>
              <a:ahLst/>
              <a:cxnLst/>
              <a:rect l="l" t="t" r="r" b="b"/>
              <a:pathLst>
                <a:path w="19004" h="10511" extrusionOk="0">
                  <a:moveTo>
                    <a:pt x="4890" y="1"/>
                  </a:moveTo>
                  <a:cubicBezTo>
                    <a:pt x="3768" y="1"/>
                    <a:pt x="2712" y="502"/>
                    <a:pt x="2041" y="1799"/>
                  </a:cubicBezTo>
                  <a:cubicBezTo>
                    <a:pt x="0" y="5748"/>
                    <a:pt x="3402" y="8528"/>
                    <a:pt x="5783" y="8617"/>
                  </a:cubicBezTo>
                  <a:cubicBezTo>
                    <a:pt x="8164" y="8721"/>
                    <a:pt x="9702" y="10510"/>
                    <a:pt x="9702" y="10510"/>
                  </a:cubicBezTo>
                  <a:cubicBezTo>
                    <a:pt x="9716" y="9889"/>
                    <a:pt x="11964" y="8676"/>
                    <a:pt x="14508" y="7966"/>
                  </a:cubicBezTo>
                  <a:cubicBezTo>
                    <a:pt x="17052" y="7242"/>
                    <a:pt x="19004" y="1711"/>
                    <a:pt x="14833" y="794"/>
                  </a:cubicBezTo>
                  <a:cubicBezTo>
                    <a:pt x="14397" y="699"/>
                    <a:pt x="13998" y="657"/>
                    <a:pt x="13632" y="657"/>
                  </a:cubicBezTo>
                  <a:cubicBezTo>
                    <a:pt x="10519" y="657"/>
                    <a:pt x="9879" y="3737"/>
                    <a:pt x="9879" y="3737"/>
                  </a:cubicBezTo>
                  <a:cubicBezTo>
                    <a:pt x="9750" y="2089"/>
                    <a:pt x="7182" y="1"/>
                    <a:pt x="4890" y="1"/>
                  </a:cubicBezTo>
                  <a:close/>
                </a:path>
              </a:pathLst>
            </a:custGeom>
            <a:solidFill>
              <a:srgbClr val="F49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90;p34">
              <a:extLst>
                <a:ext uri="{FF2B5EF4-FFF2-40B4-BE49-F238E27FC236}">
                  <a16:creationId xmlns:a16="http://schemas.microsoft.com/office/drawing/2014/main" id="{B363B389-83F7-C39B-F1C1-4DD2289311DB}"/>
                </a:ext>
              </a:extLst>
            </p:cNvPr>
            <p:cNvSpPr/>
            <p:nvPr/>
          </p:nvSpPr>
          <p:spPr>
            <a:xfrm>
              <a:off x="3341925" y="3496525"/>
              <a:ext cx="46225" cy="651850"/>
            </a:xfrm>
            <a:custGeom>
              <a:avLst/>
              <a:gdLst/>
              <a:ahLst/>
              <a:cxnLst/>
              <a:rect l="l" t="t" r="r" b="b"/>
              <a:pathLst>
                <a:path w="1849" h="26074" extrusionOk="0">
                  <a:moveTo>
                    <a:pt x="932" y="1"/>
                  </a:moveTo>
                  <a:lnTo>
                    <a:pt x="0" y="26074"/>
                  </a:lnTo>
                  <a:lnTo>
                    <a:pt x="1849" y="26074"/>
                  </a:lnTo>
                  <a:lnTo>
                    <a:pt x="1376" y="1"/>
                  </a:lnTo>
                  <a:close/>
                </a:path>
              </a:pathLst>
            </a:custGeom>
            <a:solidFill>
              <a:srgbClr val="22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91;p34">
              <a:extLst>
                <a:ext uri="{FF2B5EF4-FFF2-40B4-BE49-F238E27FC236}">
                  <a16:creationId xmlns:a16="http://schemas.microsoft.com/office/drawing/2014/main" id="{783FF907-9085-151D-E5EA-1DF1D9A6F3B5}"/>
                </a:ext>
              </a:extLst>
            </p:cNvPr>
            <p:cNvSpPr/>
            <p:nvPr/>
          </p:nvSpPr>
          <p:spPr>
            <a:xfrm>
              <a:off x="3220650" y="3406325"/>
              <a:ext cx="279900" cy="115750"/>
            </a:xfrm>
            <a:custGeom>
              <a:avLst/>
              <a:gdLst/>
              <a:ahLst/>
              <a:cxnLst/>
              <a:rect l="l" t="t" r="r" b="b"/>
              <a:pathLst>
                <a:path w="11196" h="4630" fill="none" extrusionOk="0">
                  <a:moveTo>
                    <a:pt x="1" y="917"/>
                  </a:moveTo>
                  <a:lnTo>
                    <a:pt x="6020" y="4629"/>
                  </a:lnTo>
                  <a:lnTo>
                    <a:pt x="11196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92;p34">
              <a:extLst>
                <a:ext uri="{FF2B5EF4-FFF2-40B4-BE49-F238E27FC236}">
                  <a16:creationId xmlns:a16="http://schemas.microsoft.com/office/drawing/2014/main" id="{AD7B39BD-303D-5030-2D79-2C2CE86FB8EF}"/>
                </a:ext>
              </a:extLst>
            </p:cNvPr>
            <p:cNvSpPr/>
            <p:nvPr/>
          </p:nvSpPr>
          <p:spPr>
            <a:xfrm>
              <a:off x="3220650" y="3398925"/>
              <a:ext cx="46250" cy="73975"/>
            </a:xfrm>
            <a:custGeom>
              <a:avLst/>
              <a:gdLst/>
              <a:ahLst/>
              <a:cxnLst/>
              <a:rect l="l" t="t" r="r" b="b"/>
              <a:pathLst>
                <a:path w="1850" h="2959" fill="none" extrusionOk="0">
                  <a:moveTo>
                    <a:pt x="1687" y="1"/>
                  </a:moveTo>
                  <a:lnTo>
                    <a:pt x="1849" y="2352"/>
                  </a:lnTo>
                  <a:lnTo>
                    <a:pt x="1" y="2958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93;p34">
              <a:extLst>
                <a:ext uri="{FF2B5EF4-FFF2-40B4-BE49-F238E27FC236}">
                  <a16:creationId xmlns:a16="http://schemas.microsoft.com/office/drawing/2014/main" id="{A7FFC765-86D5-5C81-0FA4-935154DCE9D4}"/>
                </a:ext>
              </a:extLst>
            </p:cNvPr>
            <p:cNvSpPr/>
            <p:nvPr/>
          </p:nvSpPr>
          <p:spPr>
            <a:xfrm>
              <a:off x="3302350" y="3409275"/>
              <a:ext cx="4100" cy="70275"/>
            </a:xfrm>
            <a:custGeom>
              <a:avLst/>
              <a:gdLst/>
              <a:ahLst/>
              <a:cxnLst/>
              <a:rect l="l" t="t" r="r" b="b"/>
              <a:pathLst>
                <a:path w="164" h="2811" fill="none" extrusionOk="0">
                  <a:moveTo>
                    <a:pt x="164" y="1"/>
                  </a:moveTo>
                  <a:lnTo>
                    <a:pt x="1" y="281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94;p34">
              <a:extLst>
                <a:ext uri="{FF2B5EF4-FFF2-40B4-BE49-F238E27FC236}">
                  <a16:creationId xmlns:a16="http://schemas.microsoft.com/office/drawing/2014/main" id="{C006FE47-2E1D-D21D-F6DD-9869F62EF7B1}"/>
                </a:ext>
              </a:extLst>
            </p:cNvPr>
            <p:cNvSpPr/>
            <p:nvPr/>
          </p:nvSpPr>
          <p:spPr>
            <a:xfrm>
              <a:off x="3274250" y="3459575"/>
              <a:ext cx="59550" cy="54000"/>
            </a:xfrm>
            <a:custGeom>
              <a:avLst/>
              <a:gdLst/>
              <a:ahLst/>
              <a:cxnLst/>
              <a:rect l="l" t="t" r="r" b="b"/>
              <a:pathLst>
                <a:path w="2382" h="2160" fill="none" extrusionOk="0">
                  <a:moveTo>
                    <a:pt x="1" y="2159"/>
                  </a:moveTo>
                  <a:lnTo>
                    <a:pt x="2382" y="1582"/>
                  </a:lnTo>
                  <a:lnTo>
                    <a:pt x="2278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95;p34">
              <a:extLst>
                <a:ext uri="{FF2B5EF4-FFF2-40B4-BE49-F238E27FC236}">
                  <a16:creationId xmlns:a16="http://schemas.microsoft.com/office/drawing/2014/main" id="{F66E2EEC-7F40-3782-0BAD-B6B8B928AEFB}"/>
                </a:ext>
              </a:extLst>
            </p:cNvPr>
            <p:cNvSpPr/>
            <p:nvPr/>
          </p:nvSpPr>
          <p:spPr>
            <a:xfrm>
              <a:off x="3406250" y="3444400"/>
              <a:ext cx="25" cy="46250"/>
            </a:xfrm>
            <a:custGeom>
              <a:avLst/>
              <a:gdLst/>
              <a:ahLst/>
              <a:cxnLst/>
              <a:rect l="l" t="t" r="r" b="b"/>
              <a:pathLst>
                <a:path w="1" h="1850" fill="none" extrusionOk="0">
                  <a:moveTo>
                    <a:pt x="1" y="1"/>
                  </a:moveTo>
                  <a:lnTo>
                    <a:pt x="1" y="184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96;p34">
              <a:extLst>
                <a:ext uri="{FF2B5EF4-FFF2-40B4-BE49-F238E27FC236}">
                  <a16:creationId xmlns:a16="http://schemas.microsoft.com/office/drawing/2014/main" id="{BF397FC7-8DC9-3758-3821-FF19743583D0}"/>
                </a:ext>
              </a:extLst>
            </p:cNvPr>
            <p:cNvSpPr/>
            <p:nvPr/>
          </p:nvSpPr>
          <p:spPr>
            <a:xfrm>
              <a:off x="3442850" y="3391175"/>
              <a:ext cx="57700" cy="81725"/>
            </a:xfrm>
            <a:custGeom>
              <a:avLst/>
              <a:gdLst/>
              <a:ahLst/>
              <a:cxnLst/>
              <a:rect l="l" t="t" r="r" b="b"/>
              <a:pathLst>
                <a:path w="2308" h="3269" fill="none" extrusionOk="0">
                  <a:moveTo>
                    <a:pt x="1" y="0"/>
                  </a:moveTo>
                  <a:lnTo>
                    <a:pt x="1" y="2677"/>
                  </a:lnTo>
                  <a:lnTo>
                    <a:pt x="2308" y="3268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97;p34">
              <a:extLst>
                <a:ext uri="{FF2B5EF4-FFF2-40B4-BE49-F238E27FC236}">
                  <a16:creationId xmlns:a16="http://schemas.microsoft.com/office/drawing/2014/main" id="{9930E30C-2CE9-3489-A4AB-CB15C266A965}"/>
                </a:ext>
              </a:extLst>
            </p:cNvPr>
            <p:cNvSpPr/>
            <p:nvPr/>
          </p:nvSpPr>
          <p:spPr>
            <a:xfrm>
              <a:off x="3471700" y="3398925"/>
              <a:ext cx="35875" cy="33300"/>
            </a:xfrm>
            <a:custGeom>
              <a:avLst/>
              <a:gdLst/>
              <a:ahLst/>
              <a:cxnLst/>
              <a:rect l="l" t="t" r="r" b="b"/>
              <a:pathLst>
                <a:path w="1435" h="1332" fill="none" extrusionOk="0">
                  <a:moveTo>
                    <a:pt x="0" y="1"/>
                  </a:moveTo>
                  <a:lnTo>
                    <a:pt x="0" y="1332"/>
                  </a:lnTo>
                  <a:lnTo>
                    <a:pt x="1435" y="1332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98;p34">
              <a:extLst>
                <a:ext uri="{FF2B5EF4-FFF2-40B4-BE49-F238E27FC236}">
                  <a16:creationId xmlns:a16="http://schemas.microsoft.com/office/drawing/2014/main" id="{177D345E-BAEE-534C-30FF-A069D55827EB}"/>
                </a:ext>
              </a:extLst>
            </p:cNvPr>
            <p:cNvSpPr/>
            <p:nvPr/>
          </p:nvSpPr>
          <p:spPr>
            <a:xfrm>
              <a:off x="3388125" y="3510225"/>
              <a:ext cx="54750" cy="25"/>
            </a:xfrm>
            <a:custGeom>
              <a:avLst/>
              <a:gdLst/>
              <a:ahLst/>
              <a:cxnLst/>
              <a:rect l="l" t="t" r="r" b="b"/>
              <a:pathLst>
                <a:path w="2190" h="1" fill="none" extrusionOk="0">
                  <a:moveTo>
                    <a:pt x="1" y="0"/>
                  </a:moveTo>
                  <a:lnTo>
                    <a:pt x="2190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99;p34">
              <a:extLst>
                <a:ext uri="{FF2B5EF4-FFF2-40B4-BE49-F238E27FC236}">
                  <a16:creationId xmlns:a16="http://schemas.microsoft.com/office/drawing/2014/main" id="{7245B7F2-EAF7-C98D-9A13-8F57409D212C}"/>
                </a:ext>
              </a:extLst>
            </p:cNvPr>
            <p:cNvSpPr/>
            <p:nvPr/>
          </p:nvSpPr>
          <p:spPr>
            <a:xfrm>
              <a:off x="3208825" y="3643325"/>
              <a:ext cx="280275" cy="103175"/>
            </a:xfrm>
            <a:custGeom>
              <a:avLst/>
              <a:gdLst/>
              <a:ahLst/>
              <a:cxnLst/>
              <a:rect l="l" t="t" r="r" b="b"/>
              <a:pathLst>
                <a:path w="11211" h="4127" fill="none" extrusionOk="0">
                  <a:moveTo>
                    <a:pt x="0" y="459"/>
                  </a:moveTo>
                  <a:lnTo>
                    <a:pt x="6655" y="4126"/>
                  </a:lnTo>
                  <a:lnTo>
                    <a:pt x="11210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00;p34">
              <a:extLst>
                <a:ext uri="{FF2B5EF4-FFF2-40B4-BE49-F238E27FC236}">
                  <a16:creationId xmlns:a16="http://schemas.microsoft.com/office/drawing/2014/main" id="{73A47E3E-6430-9D24-F7CB-2A800B88E2B0}"/>
                </a:ext>
              </a:extLst>
            </p:cNvPr>
            <p:cNvSpPr/>
            <p:nvPr/>
          </p:nvSpPr>
          <p:spPr>
            <a:xfrm>
              <a:off x="3213625" y="3631475"/>
              <a:ext cx="45125" cy="58450"/>
            </a:xfrm>
            <a:custGeom>
              <a:avLst/>
              <a:gdLst/>
              <a:ahLst/>
              <a:cxnLst/>
              <a:rect l="l" t="t" r="r" b="b"/>
              <a:pathLst>
                <a:path w="1805" h="2338" fill="none" extrusionOk="0">
                  <a:moveTo>
                    <a:pt x="1" y="2337"/>
                  </a:moveTo>
                  <a:lnTo>
                    <a:pt x="1805" y="2027"/>
                  </a:lnTo>
                  <a:lnTo>
                    <a:pt x="1805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701;p34">
              <a:extLst>
                <a:ext uri="{FF2B5EF4-FFF2-40B4-BE49-F238E27FC236}">
                  <a16:creationId xmlns:a16="http://schemas.microsoft.com/office/drawing/2014/main" id="{835227F3-F000-3265-87D2-8E703BB329C5}"/>
                </a:ext>
              </a:extLst>
            </p:cNvPr>
            <p:cNvSpPr/>
            <p:nvPr/>
          </p:nvSpPr>
          <p:spPr>
            <a:xfrm>
              <a:off x="3298675" y="3649975"/>
              <a:ext cx="25" cy="54375"/>
            </a:xfrm>
            <a:custGeom>
              <a:avLst/>
              <a:gdLst/>
              <a:ahLst/>
              <a:cxnLst/>
              <a:rect l="l" t="t" r="r" b="b"/>
              <a:pathLst>
                <a:path w="1" h="2175" fill="none" extrusionOk="0">
                  <a:moveTo>
                    <a:pt x="0" y="0"/>
                  </a:moveTo>
                  <a:lnTo>
                    <a:pt x="0" y="2174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02;p34">
              <a:extLst>
                <a:ext uri="{FF2B5EF4-FFF2-40B4-BE49-F238E27FC236}">
                  <a16:creationId xmlns:a16="http://schemas.microsoft.com/office/drawing/2014/main" id="{90AEF384-24CE-0271-D2F8-C2BCB9C0B169}"/>
                </a:ext>
              </a:extLst>
            </p:cNvPr>
            <p:cNvSpPr/>
            <p:nvPr/>
          </p:nvSpPr>
          <p:spPr>
            <a:xfrm>
              <a:off x="3274250" y="3660700"/>
              <a:ext cx="55500" cy="79125"/>
            </a:xfrm>
            <a:custGeom>
              <a:avLst/>
              <a:gdLst/>
              <a:ahLst/>
              <a:cxnLst/>
              <a:rect l="l" t="t" r="r" b="b"/>
              <a:pathLst>
                <a:path w="2220" h="3165" fill="none" extrusionOk="0">
                  <a:moveTo>
                    <a:pt x="1" y="3165"/>
                  </a:moveTo>
                  <a:lnTo>
                    <a:pt x="2219" y="2425"/>
                  </a:lnTo>
                  <a:lnTo>
                    <a:pt x="2219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03;p34">
              <a:extLst>
                <a:ext uri="{FF2B5EF4-FFF2-40B4-BE49-F238E27FC236}">
                  <a16:creationId xmlns:a16="http://schemas.microsoft.com/office/drawing/2014/main" id="{1D52D8A8-6504-DE24-0CEF-84D2DB02FCC4}"/>
                </a:ext>
              </a:extLst>
            </p:cNvPr>
            <p:cNvSpPr/>
            <p:nvPr/>
          </p:nvSpPr>
          <p:spPr>
            <a:xfrm>
              <a:off x="3310125" y="3737950"/>
              <a:ext cx="42900" cy="25550"/>
            </a:xfrm>
            <a:custGeom>
              <a:avLst/>
              <a:gdLst/>
              <a:ahLst/>
              <a:cxnLst/>
              <a:rect l="l" t="t" r="r" b="b"/>
              <a:pathLst>
                <a:path w="1716" h="1022" fill="none" extrusionOk="0">
                  <a:moveTo>
                    <a:pt x="0" y="1021"/>
                  </a:moveTo>
                  <a:lnTo>
                    <a:pt x="1716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704;p34">
              <a:extLst>
                <a:ext uri="{FF2B5EF4-FFF2-40B4-BE49-F238E27FC236}">
                  <a16:creationId xmlns:a16="http://schemas.microsoft.com/office/drawing/2014/main" id="{3B6930A7-A80A-4982-8FC1-595B8000FE8F}"/>
                </a:ext>
              </a:extLst>
            </p:cNvPr>
            <p:cNvSpPr/>
            <p:nvPr/>
          </p:nvSpPr>
          <p:spPr>
            <a:xfrm>
              <a:off x="3395900" y="3672150"/>
              <a:ext cx="79150" cy="54000"/>
            </a:xfrm>
            <a:custGeom>
              <a:avLst/>
              <a:gdLst/>
              <a:ahLst/>
              <a:cxnLst/>
              <a:rect l="l" t="t" r="r" b="b"/>
              <a:pathLst>
                <a:path w="3166" h="2160" fill="none" extrusionOk="0">
                  <a:moveTo>
                    <a:pt x="1" y="1"/>
                  </a:moveTo>
                  <a:lnTo>
                    <a:pt x="134" y="1967"/>
                  </a:lnTo>
                  <a:lnTo>
                    <a:pt x="3165" y="216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705;p34">
              <a:extLst>
                <a:ext uri="{FF2B5EF4-FFF2-40B4-BE49-F238E27FC236}">
                  <a16:creationId xmlns:a16="http://schemas.microsoft.com/office/drawing/2014/main" id="{178BCA9B-F784-4A6C-7266-C791378180DD}"/>
                </a:ext>
              </a:extLst>
            </p:cNvPr>
            <p:cNvSpPr/>
            <p:nvPr/>
          </p:nvSpPr>
          <p:spPr>
            <a:xfrm>
              <a:off x="3442850" y="3637775"/>
              <a:ext cx="56225" cy="44375"/>
            </a:xfrm>
            <a:custGeom>
              <a:avLst/>
              <a:gdLst/>
              <a:ahLst/>
              <a:cxnLst/>
              <a:rect l="l" t="t" r="r" b="b"/>
              <a:pathLst>
                <a:path w="2249" h="1775" fill="none" extrusionOk="0">
                  <a:moveTo>
                    <a:pt x="1" y="0"/>
                  </a:moveTo>
                  <a:lnTo>
                    <a:pt x="1" y="1775"/>
                  </a:lnTo>
                  <a:lnTo>
                    <a:pt x="2249" y="1568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06;p34">
              <a:extLst>
                <a:ext uri="{FF2B5EF4-FFF2-40B4-BE49-F238E27FC236}">
                  <a16:creationId xmlns:a16="http://schemas.microsoft.com/office/drawing/2014/main" id="{300157FD-6841-7E57-9EC0-881DA3D55E44}"/>
                </a:ext>
              </a:extLst>
            </p:cNvPr>
            <p:cNvSpPr/>
            <p:nvPr/>
          </p:nvSpPr>
          <p:spPr>
            <a:xfrm>
              <a:off x="3198100" y="3858850"/>
              <a:ext cx="302825" cy="132775"/>
            </a:xfrm>
            <a:custGeom>
              <a:avLst/>
              <a:gdLst/>
              <a:ahLst/>
              <a:cxnLst/>
              <a:rect l="l" t="t" r="r" b="b"/>
              <a:pathLst>
                <a:path w="12113" h="5311" fill="none" extrusionOk="0">
                  <a:moveTo>
                    <a:pt x="0" y="1317"/>
                  </a:moveTo>
                  <a:lnTo>
                    <a:pt x="2751" y="2293"/>
                  </a:lnTo>
                  <a:lnTo>
                    <a:pt x="6685" y="5310"/>
                  </a:lnTo>
                  <a:lnTo>
                    <a:pt x="12113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07;p34">
              <a:extLst>
                <a:ext uri="{FF2B5EF4-FFF2-40B4-BE49-F238E27FC236}">
                  <a16:creationId xmlns:a16="http://schemas.microsoft.com/office/drawing/2014/main" id="{FD850322-AB99-1E3C-EC8A-A838F779D64B}"/>
                </a:ext>
              </a:extLst>
            </p:cNvPr>
            <p:cNvSpPr/>
            <p:nvPr/>
          </p:nvSpPr>
          <p:spPr>
            <a:xfrm>
              <a:off x="3258725" y="3855175"/>
              <a:ext cx="8175" cy="61025"/>
            </a:xfrm>
            <a:custGeom>
              <a:avLst/>
              <a:gdLst/>
              <a:ahLst/>
              <a:cxnLst/>
              <a:rect l="l" t="t" r="r" b="b"/>
              <a:pathLst>
                <a:path w="327" h="2441" fill="none" extrusionOk="0">
                  <a:moveTo>
                    <a:pt x="1" y="0"/>
                  </a:moveTo>
                  <a:lnTo>
                    <a:pt x="326" y="244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708;p34">
              <a:extLst>
                <a:ext uri="{FF2B5EF4-FFF2-40B4-BE49-F238E27FC236}">
                  <a16:creationId xmlns:a16="http://schemas.microsoft.com/office/drawing/2014/main" id="{918F1690-492C-CF85-4217-32615B1A0C6D}"/>
                </a:ext>
              </a:extLst>
            </p:cNvPr>
            <p:cNvSpPr/>
            <p:nvPr/>
          </p:nvSpPr>
          <p:spPr>
            <a:xfrm>
              <a:off x="3226200" y="3934650"/>
              <a:ext cx="60275" cy="56975"/>
            </a:xfrm>
            <a:custGeom>
              <a:avLst/>
              <a:gdLst/>
              <a:ahLst/>
              <a:cxnLst/>
              <a:rect l="l" t="t" r="r" b="b"/>
              <a:pathLst>
                <a:path w="2411" h="2279" fill="none" extrusionOk="0">
                  <a:moveTo>
                    <a:pt x="0" y="415"/>
                  </a:moveTo>
                  <a:lnTo>
                    <a:pt x="2411" y="1"/>
                  </a:lnTo>
                  <a:lnTo>
                    <a:pt x="1050" y="2278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709;p34">
              <a:extLst>
                <a:ext uri="{FF2B5EF4-FFF2-40B4-BE49-F238E27FC236}">
                  <a16:creationId xmlns:a16="http://schemas.microsoft.com/office/drawing/2014/main" id="{5A164035-F92E-2D73-BBFD-0D0EC7FC3A8E}"/>
                </a:ext>
              </a:extLst>
            </p:cNvPr>
            <p:cNvSpPr/>
            <p:nvPr/>
          </p:nvSpPr>
          <p:spPr>
            <a:xfrm>
              <a:off x="3318250" y="3884375"/>
              <a:ext cx="5200" cy="71000"/>
            </a:xfrm>
            <a:custGeom>
              <a:avLst/>
              <a:gdLst/>
              <a:ahLst/>
              <a:cxnLst/>
              <a:rect l="l" t="t" r="r" b="b"/>
              <a:pathLst>
                <a:path w="208" h="2840" fill="none" extrusionOk="0">
                  <a:moveTo>
                    <a:pt x="208" y="0"/>
                  </a:moveTo>
                  <a:lnTo>
                    <a:pt x="1" y="284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710;p34">
              <a:extLst>
                <a:ext uri="{FF2B5EF4-FFF2-40B4-BE49-F238E27FC236}">
                  <a16:creationId xmlns:a16="http://schemas.microsoft.com/office/drawing/2014/main" id="{9098B936-B465-7808-8420-F64088AB513B}"/>
                </a:ext>
              </a:extLst>
            </p:cNvPr>
            <p:cNvSpPr/>
            <p:nvPr/>
          </p:nvSpPr>
          <p:spPr>
            <a:xfrm>
              <a:off x="3409200" y="3901000"/>
              <a:ext cx="57700" cy="61400"/>
            </a:xfrm>
            <a:custGeom>
              <a:avLst/>
              <a:gdLst/>
              <a:ahLst/>
              <a:cxnLst/>
              <a:rect l="l" t="t" r="r" b="b"/>
              <a:pathLst>
                <a:path w="2308" h="2456" fill="none" extrusionOk="0">
                  <a:moveTo>
                    <a:pt x="1" y="1"/>
                  </a:moveTo>
                  <a:lnTo>
                    <a:pt x="134" y="1761"/>
                  </a:lnTo>
                  <a:lnTo>
                    <a:pt x="2308" y="2456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711;p34">
              <a:extLst>
                <a:ext uri="{FF2B5EF4-FFF2-40B4-BE49-F238E27FC236}">
                  <a16:creationId xmlns:a16="http://schemas.microsoft.com/office/drawing/2014/main" id="{AF6D2EC4-A0A1-B5E6-6FF6-D216413AB2AC}"/>
                </a:ext>
              </a:extLst>
            </p:cNvPr>
            <p:cNvSpPr/>
            <p:nvPr/>
          </p:nvSpPr>
          <p:spPr>
            <a:xfrm>
              <a:off x="3460975" y="3858850"/>
              <a:ext cx="39950" cy="38475"/>
            </a:xfrm>
            <a:custGeom>
              <a:avLst/>
              <a:gdLst/>
              <a:ahLst/>
              <a:cxnLst/>
              <a:rect l="l" t="t" r="r" b="b"/>
              <a:pathLst>
                <a:path w="1598" h="1539" fill="none" extrusionOk="0">
                  <a:moveTo>
                    <a:pt x="178" y="1"/>
                  </a:moveTo>
                  <a:lnTo>
                    <a:pt x="0" y="1539"/>
                  </a:lnTo>
                  <a:lnTo>
                    <a:pt x="1598" y="1539"/>
                  </a:lnTo>
                </a:path>
              </a:pathLst>
            </a:custGeom>
            <a:noFill/>
            <a:ln w="4425" cap="rnd" cmpd="sng">
              <a:solidFill>
                <a:srgbClr val="5E882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1" name="Google Shape;686;p34">
            <a:extLst>
              <a:ext uri="{FF2B5EF4-FFF2-40B4-BE49-F238E27FC236}">
                <a16:creationId xmlns:a16="http://schemas.microsoft.com/office/drawing/2014/main" id="{F0E83C70-1247-2B20-F99B-748319317CC2}"/>
              </a:ext>
            </a:extLst>
          </p:cNvPr>
          <p:cNvGrpSpPr/>
          <p:nvPr/>
        </p:nvGrpSpPr>
        <p:grpSpPr>
          <a:xfrm>
            <a:off x="7768157" y="3625782"/>
            <a:ext cx="755306" cy="1069702"/>
            <a:chOff x="3113425" y="3347900"/>
            <a:chExt cx="511350" cy="800475"/>
          </a:xfrm>
        </p:grpSpPr>
        <p:sp>
          <p:nvSpPr>
            <p:cNvPr id="1192" name="Google Shape;687;p34">
              <a:extLst>
                <a:ext uri="{FF2B5EF4-FFF2-40B4-BE49-F238E27FC236}">
                  <a16:creationId xmlns:a16="http://schemas.microsoft.com/office/drawing/2014/main" id="{E355C1B0-31D5-2A53-4BC8-9B81D8FD0353}"/>
                </a:ext>
              </a:extLst>
            </p:cNvPr>
            <p:cNvSpPr/>
            <p:nvPr/>
          </p:nvSpPr>
          <p:spPr>
            <a:xfrm>
              <a:off x="3113425" y="3347900"/>
              <a:ext cx="511350" cy="279175"/>
            </a:xfrm>
            <a:custGeom>
              <a:avLst/>
              <a:gdLst/>
              <a:ahLst/>
              <a:cxnLst/>
              <a:rect l="l" t="t" r="r" b="b"/>
              <a:pathLst>
                <a:path w="20454" h="11167" extrusionOk="0">
                  <a:moveTo>
                    <a:pt x="13512" y="0"/>
                  </a:moveTo>
                  <a:cubicBezTo>
                    <a:pt x="10961" y="0"/>
                    <a:pt x="9895" y="2456"/>
                    <a:pt x="9895" y="2456"/>
                  </a:cubicBezTo>
                  <a:cubicBezTo>
                    <a:pt x="9895" y="2456"/>
                    <a:pt x="9169" y="147"/>
                    <a:pt x="7010" y="147"/>
                  </a:cubicBezTo>
                  <a:cubicBezTo>
                    <a:pt x="6277" y="147"/>
                    <a:pt x="5380" y="413"/>
                    <a:pt x="4290" y="1125"/>
                  </a:cubicBezTo>
                  <a:cubicBezTo>
                    <a:pt x="1" y="3920"/>
                    <a:pt x="4083" y="8238"/>
                    <a:pt x="6434" y="8637"/>
                  </a:cubicBezTo>
                  <a:cubicBezTo>
                    <a:pt x="9140" y="9111"/>
                    <a:pt x="10264" y="11166"/>
                    <a:pt x="10264" y="11166"/>
                  </a:cubicBezTo>
                  <a:cubicBezTo>
                    <a:pt x="10264" y="11166"/>
                    <a:pt x="11876" y="8830"/>
                    <a:pt x="14331" y="8578"/>
                  </a:cubicBezTo>
                  <a:cubicBezTo>
                    <a:pt x="16801" y="8312"/>
                    <a:pt x="20454" y="3018"/>
                    <a:pt x="16062" y="711"/>
                  </a:cubicBezTo>
                  <a:cubicBezTo>
                    <a:pt x="15085" y="199"/>
                    <a:pt x="14238" y="0"/>
                    <a:pt x="13512" y="0"/>
                  </a:cubicBezTo>
                  <a:close/>
                </a:path>
              </a:pathLst>
            </a:custGeom>
            <a:solidFill>
              <a:srgbClr val="F49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688;p34">
              <a:extLst>
                <a:ext uri="{FF2B5EF4-FFF2-40B4-BE49-F238E27FC236}">
                  <a16:creationId xmlns:a16="http://schemas.microsoft.com/office/drawing/2014/main" id="{80EA00C6-443E-853B-AF16-C7687E4FC8E9}"/>
                </a:ext>
              </a:extLst>
            </p:cNvPr>
            <p:cNvSpPr/>
            <p:nvPr/>
          </p:nvSpPr>
          <p:spPr>
            <a:xfrm>
              <a:off x="3139325" y="3577275"/>
              <a:ext cx="455875" cy="279025"/>
            </a:xfrm>
            <a:custGeom>
              <a:avLst/>
              <a:gdLst/>
              <a:ahLst/>
              <a:cxnLst/>
              <a:rect l="l" t="t" r="r" b="b"/>
              <a:pathLst>
                <a:path w="18235" h="11161" extrusionOk="0">
                  <a:moveTo>
                    <a:pt x="5549" y="0"/>
                  </a:moveTo>
                  <a:cubicBezTo>
                    <a:pt x="4334" y="0"/>
                    <a:pt x="3206" y="521"/>
                    <a:pt x="2351" y="1755"/>
                  </a:cubicBezTo>
                  <a:cubicBezTo>
                    <a:pt x="0" y="5348"/>
                    <a:pt x="3120" y="8469"/>
                    <a:pt x="5398" y="8617"/>
                  </a:cubicBezTo>
                  <a:cubicBezTo>
                    <a:pt x="8385" y="8824"/>
                    <a:pt x="8903" y="11160"/>
                    <a:pt x="8903" y="11160"/>
                  </a:cubicBezTo>
                  <a:cubicBezTo>
                    <a:pt x="9036" y="9386"/>
                    <a:pt x="12497" y="8040"/>
                    <a:pt x="13665" y="7818"/>
                  </a:cubicBezTo>
                  <a:cubicBezTo>
                    <a:pt x="14833" y="7611"/>
                    <a:pt x="18235" y="3382"/>
                    <a:pt x="14730" y="1311"/>
                  </a:cubicBezTo>
                  <a:cubicBezTo>
                    <a:pt x="13572" y="627"/>
                    <a:pt x="12580" y="398"/>
                    <a:pt x="11769" y="398"/>
                  </a:cubicBezTo>
                  <a:cubicBezTo>
                    <a:pt x="10124" y="398"/>
                    <a:pt x="9228" y="1341"/>
                    <a:pt x="9228" y="1341"/>
                  </a:cubicBezTo>
                  <a:cubicBezTo>
                    <a:pt x="8037" y="510"/>
                    <a:pt x="6750" y="0"/>
                    <a:pt x="5549" y="0"/>
                  </a:cubicBezTo>
                  <a:close/>
                </a:path>
              </a:pathLst>
            </a:custGeom>
            <a:solidFill>
              <a:srgbClr val="F49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689;p34">
              <a:extLst>
                <a:ext uri="{FF2B5EF4-FFF2-40B4-BE49-F238E27FC236}">
                  <a16:creationId xmlns:a16="http://schemas.microsoft.com/office/drawing/2014/main" id="{594964C2-DBB2-D7E8-D4E8-2330E2A79678}"/>
                </a:ext>
              </a:extLst>
            </p:cNvPr>
            <p:cNvSpPr/>
            <p:nvPr/>
          </p:nvSpPr>
          <p:spPr>
            <a:xfrm>
              <a:off x="3118250" y="3802425"/>
              <a:ext cx="475100" cy="262775"/>
            </a:xfrm>
            <a:custGeom>
              <a:avLst/>
              <a:gdLst/>
              <a:ahLst/>
              <a:cxnLst/>
              <a:rect l="l" t="t" r="r" b="b"/>
              <a:pathLst>
                <a:path w="19004" h="10511" extrusionOk="0">
                  <a:moveTo>
                    <a:pt x="4890" y="1"/>
                  </a:moveTo>
                  <a:cubicBezTo>
                    <a:pt x="3768" y="1"/>
                    <a:pt x="2712" y="502"/>
                    <a:pt x="2041" y="1799"/>
                  </a:cubicBezTo>
                  <a:cubicBezTo>
                    <a:pt x="0" y="5748"/>
                    <a:pt x="3402" y="8528"/>
                    <a:pt x="5783" y="8617"/>
                  </a:cubicBezTo>
                  <a:cubicBezTo>
                    <a:pt x="8164" y="8721"/>
                    <a:pt x="9702" y="10510"/>
                    <a:pt x="9702" y="10510"/>
                  </a:cubicBezTo>
                  <a:cubicBezTo>
                    <a:pt x="9716" y="9889"/>
                    <a:pt x="11964" y="8676"/>
                    <a:pt x="14508" y="7966"/>
                  </a:cubicBezTo>
                  <a:cubicBezTo>
                    <a:pt x="17052" y="7242"/>
                    <a:pt x="19004" y="1711"/>
                    <a:pt x="14833" y="794"/>
                  </a:cubicBezTo>
                  <a:cubicBezTo>
                    <a:pt x="14397" y="699"/>
                    <a:pt x="13998" y="657"/>
                    <a:pt x="13632" y="657"/>
                  </a:cubicBezTo>
                  <a:cubicBezTo>
                    <a:pt x="10519" y="657"/>
                    <a:pt x="9879" y="3737"/>
                    <a:pt x="9879" y="3737"/>
                  </a:cubicBezTo>
                  <a:cubicBezTo>
                    <a:pt x="9750" y="2089"/>
                    <a:pt x="7182" y="1"/>
                    <a:pt x="4890" y="1"/>
                  </a:cubicBezTo>
                  <a:close/>
                </a:path>
              </a:pathLst>
            </a:custGeom>
            <a:solidFill>
              <a:srgbClr val="F49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690;p34">
              <a:extLst>
                <a:ext uri="{FF2B5EF4-FFF2-40B4-BE49-F238E27FC236}">
                  <a16:creationId xmlns:a16="http://schemas.microsoft.com/office/drawing/2014/main" id="{FE365691-6C8A-B284-CD4D-56E5D120C913}"/>
                </a:ext>
              </a:extLst>
            </p:cNvPr>
            <p:cNvSpPr/>
            <p:nvPr/>
          </p:nvSpPr>
          <p:spPr>
            <a:xfrm>
              <a:off x="3341925" y="3496525"/>
              <a:ext cx="46225" cy="651850"/>
            </a:xfrm>
            <a:custGeom>
              <a:avLst/>
              <a:gdLst/>
              <a:ahLst/>
              <a:cxnLst/>
              <a:rect l="l" t="t" r="r" b="b"/>
              <a:pathLst>
                <a:path w="1849" h="26074" extrusionOk="0">
                  <a:moveTo>
                    <a:pt x="932" y="1"/>
                  </a:moveTo>
                  <a:lnTo>
                    <a:pt x="0" y="26074"/>
                  </a:lnTo>
                  <a:lnTo>
                    <a:pt x="1849" y="26074"/>
                  </a:lnTo>
                  <a:lnTo>
                    <a:pt x="1376" y="1"/>
                  </a:lnTo>
                  <a:close/>
                </a:path>
              </a:pathLst>
            </a:custGeom>
            <a:solidFill>
              <a:srgbClr val="22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691;p34">
              <a:extLst>
                <a:ext uri="{FF2B5EF4-FFF2-40B4-BE49-F238E27FC236}">
                  <a16:creationId xmlns:a16="http://schemas.microsoft.com/office/drawing/2014/main" id="{C1CE4008-B24A-8146-C957-B431ACEE857F}"/>
                </a:ext>
              </a:extLst>
            </p:cNvPr>
            <p:cNvSpPr/>
            <p:nvPr/>
          </p:nvSpPr>
          <p:spPr>
            <a:xfrm>
              <a:off x="3220650" y="3406325"/>
              <a:ext cx="279900" cy="115750"/>
            </a:xfrm>
            <a:custGeom>
              <a:avLst/>
              <a:gdLst/>
              <a:ahLst/>
              <a:cxnLst/>
              <a:rect l="l" t="t" r="r" b="b"/>
              <a:pathLst>
                <a:path w="11196" h="4630" fill="none" extrusionOk="0">
                  <a:moveTo>
                    <a:pt x="1" y="917"/>
                  </a:moveTo>
                  <a:lnTo>
                    <a:pt x="6020" y="4629"/>
                  </a:lnTo>
                  <a:lnTo>
                    <a:pt x="11196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692;p34">
              <a:extLst>
                <a:ext uri="{FF2B5EF4-FFF2-40B4-BE49-F238E27FC236}">
                  <a16:creationId xmlns:a16="http://schemas.microsoft.com/office/drawing/2014/main" id="{CBA99E3A-63BB-ED7D-3167-6E3B6E5050F3}"/>
                </a:ext>
              </a:extLst>
            </p:cNvPr>
            <p:cNvSpPr/>
            <p:nvPr/>
          </p:nvSpPr>
          <p:spPr>
            <a:xfrm>
              <a:off x="3220650" y="3398925"/>
              <a:ext cx="46250" cy="73975"/>
            </a:xfrm>
            <a:custGeom>
              <a:avLst/>
              <a:gdLst/>
              <a:ahLst/>
              <a:cxnLst/>
              <a:rect l="l" t="t" r="r" b="b"/>
              <a:pathLst>
                <a:path w="1850" h="2959" fill="none" extrusionOk="0">
                  <a:moveTo>
                    <a:pt x="1687" y="1"/>
                  </a:moveTo>
                  <a:lnTo>
                    <a:pt x="1849" y="2352"/>
                  </a:lnTo>
                  <a:lnTo>
                    <a:pt x="1" y="2958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693;p34">
              <a:extLst>
                <a:ext uri="{FF2B5EF4-FFF2-40B4-BE49-F238E27FC236}">
                  <a16:creationId xmlns:a16="http://schemas.microsoft.com/office/drawing/2014/main" id="{64656CD8-6CCA-CCBF-A809-44479C70A94C}"/>
                </a:ext>
              </a:extLst>
            </p:cNvPr>
            <p:cNvSpPr/>
            <p:nvPr/>
          </p:nvSpPr>
          <p:spPr>
            <a:xfrm>
              <a:off x="3302350" y="3409275"/>
              <a:ext cx="4100" cy="70275"/>
            </a:xfrm>
            <a:custGeom>
              <a:avLst/>
              <a:gdLst/>
              <a:ahLst/>
              <a:cxnLst/>
              <a:rect l="l" t="t" r="r" b="b"/>
              <a:pathLst>
                <a:path w="164" h="2811" fill="none" extrusionOk="0">
                  <a:moveTo>
                    <a:pt x="164" y="1"/>
                  </a:moveTo>
                  <a:lnTo>
                    <a:pt x="1" y="281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694;p34">
              <a:extLst>
                <a:ext uri="{FF2B5EF4-FFF2-40B4-BE49-F238E27FC236}">
                  <a16:creationId xmlns:a16="http://schemas.microsoft.com/office/drawing/2014/main" id="{C225F4A7-5F9F-69B6-1DA0-1368C615F6DF}"/>
                </a:ext>
              </a:extLst>
            </p:cNvPr>
            <p:cNvSpPr/>
            <p:nvPr/>
          </p:nvSpPr>
          <p:spPr>
            <a:xfrm>
              <a:off x="3274250" y="3459575"/>
              <a:ext cx="59550" cy="54000"/>
            </a:xfrm>
            <a:custGeom>
              <a:avLst/>
              <a:gdLst/>
              <a:ahLst/>
              <a:cxnLst/>
              <a:rect l="l" t="t" r="r" b="b"/>
              <a:pathLst>
                <a:path w="2382" h="2160" fill="none" extrusionOk="0">
                  <a:moveTo>
                    <a:pt x="1" y="2159"/>
                  </a:moveTo>
                  <a:lnTo>
                    <a:pt x="2382" y="1582"/>
                  </a:lnTo>
                  <a:lnTo>
                    <a:pt x="2278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695;p34">
              <a:extLst>
                <a:ext uri="{FF2B5EF4-FFF2-40B4-BE49-F238E27FC236}">
                  <a16:creationId xmlns:a16="http://schemas.microsoft.com/office/drawing/2014/main" id="{FACB2D49-32AF-183D-C121-A44B111641C4}"/>
                </a:ext>
              </a:extLst>
            </p:cNvPr>
            <p:cNvSpPr/>
            <p:nvPr/>
          </p:nvSpPr>
          <p:spPr>
            <a:xfrm>
              <a:off x="3406250" y="3444400"/>
              <a:ext cx="25" cy="46250"/>
            </a:xfrm>
            <a:custGeom>
              <a:avLst/>
              <a:gdLst/>
              <a:ahLst/>
              <a:cxnLst/>
              <a:rect l="l" t="t" r="r" b="b"/>
              <a:pathLst>
                <a:path w="1" h="1850" fill="none" extrusionOk="0">
                  <a:moveTo>
                    <a:pt x="1" y="1"/>
                  </a:moveTo>
                  <a:lnTo>
                    <a:pt x="1" y="184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696;p34">
              <a:extLst>
                <a:ext uri="{FF2B5EF4-FFF2-40B4-BE49-F238E27FC236}">
                  <a16:creationId xmlns:a16="http://schemas.microsoft.com/office/drawing/2014/main" id="{C74964F2-C6C8-D9E5-820B-629F0E41A535}"/>
                </a:ext>
              </a:extLst>
            </p:cNvPr>
            <p:cNvSpPr/>
            <p:nvPr/>
          </p:nvSpPr>
          <p:spPr>
            <a:xfrm>
              <a:off x="3442850" y="3391175"/>
              <a:ext cx="57700" cy="81725"/>
            </a:xfrm>
            <a:custGeom>
              <a:avLst/>
              <a:gdLst/>
              <a:ahLst/>
              <a:cxnLst/>
              <a:rect l="l" t="t" r="r" b="b"/>
              <a:pathLst>
                <a:path w="2308" h="3269" fill="none" extrusionOk="0">
                  <a:moveTo>
                    <a:pt x="1" y="0"/>
                  </a:moveTo>
                  <a:lnTo>
                    <a:pt x="1" y="2677"/>
                  </a:lnTo>
                  <a:lnTo>
                    <a:pt x="2308" y="3268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697;p34">
              <a:extLst>
                <a:ext uri="{FF2B5EF4-FFF2-40B4-BE49-F238E27FC236}">
                  <a16:creationId xmlns:a16="http://schemas.microsoft.com/office/drawing/2014/main" id="{D0662CC7-E9D4-19A8-F382-F7252FF96299}"/>
                </a:ext>
              </a:extLst>
            </p:cNvPr>
            <p:cNvSpPr/>
            <p:nvPr/>
          </p:nvSpPr>
          <p:spPr>
            <a:xfrm>
              <a:off x="3471700" y="3398925"/>
              <a:ext cx="35875" cy="33300"/>
            </a:xfrm>
            <a:custGeom>
              <a:avLst/>
              <a:gdLst/>
              <a:ahLst/>
              <a:cxnLst/>
              <a:rect l="l" t="t" r="r" b="b"/>
              <a:pathLst>
                <a:path w="1435" h="1332" fill="none" extrusionOk="0">
                  <a:moveTo>
                    <a:pt x="0" y="1"/>
                  </a:moveTo>
                  <a:lnTo>
                    <a:pt x="0" y="1332"/>
                  </a:lnTo>
                  <a:lnTo>
                    <a:pt x="1435" y="1332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698;p34">
              <a:extLst>
                <a:ext uri="{FF2B5EF4-FFF2-40B4-BE49-F238E27FC236}">
                  <a16:creationId xmlns:a16="http://schemas.microsoft.com/office/drawing/2014/main" id="{C9771D49-19C0-A5B6-3EA8-46DFDB7E970D}"/>
                </a:ext>
              </a:extLst>
            </p:cNvPr>
            <p:cNvSpPr/>
            <p:nvPr/>
          </p:nvSpPr>
          <p:spPr>
            <a:xfrm>
              <a:off x="3388125" y="3510225"/>
              <a:ext cx="54750" cy="25"/>
            </a:xfrm>
            <a:custGeom>
              <a:avLst/>
              <a:gdLst/>
              <a:ahLst/>
              <a:cxnLst/>
              <a:rect l="l" t="t" r="r" b="b"/>
              <a:pathLst>
                <a:path w="2190" h="1" fill="none" extrusionOk="0">
                  <a:moveTo>
                    <a:pt x="1" y="0"/>
                  </a:moveTo>
                  <a:lnTo>
                    <a:pt x="2190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699;p34">
              <a:extLst>
                <a:ext uri="{FF2B5EF4-FFF2-40B4-BE49-F238E27FC236}">
                  <a16:creationId xmlns:a16="http://schemas.microsoft.com/office/drawing/2014/main" id="{6D6D137B-D335-5434-C0BA-2E63A39A8833}"/>
                </a:ext>
              </a:extLst>
            </p:cNvPr>
            <p:cNvSpPr/>
            <p:nvPr/>
          </p:nvSpPr>
          <p:spPr>
            <a:xfrm>
              <a:off x="3208825" y="3643325"/>
              <a:ext cx="280275" cy="103175"/>
            </a:xfrm>
            <a:custGeom>
              <a:avLst/>
              <a:gdLst/>
              <a:ahLst/>
              <a:cxnLst/>
              <a:rect l="l" t="t" r="r" b="b"/>
              <a:pathLst>
                <a:path w="11211" h="4127" fill="none" extrusionOk="0">
                  <a:moveTo>
                    <a:pt x="0" y="459"/>
                  </a:moveTo>
                  <a:lnTo>
                    <a:pt x="6655" y="4126"/>
                  </a:lnTo>
                  <a:lnTo>
                    <a:pt x="11210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700;p34">
              <a:extLst>
                <a:ext uri="{FF2B5EF4-FFF2-40B4-BE49-F238E27FC236}">
                  <a16:creationId xmlns:a16="http://schemas.microsoft.com/office/drawing/2014/main" id="{E8597EDC-E2EC-C25A-B101-2A18C9AF84FC}"/>
                </a:ext>
              </a:extLst>
            </p:cNvPr>
            <p:cNvSpPr/>
            <p:nvPr/>
          </p:nvSpPr>
          <p:spPr>
            <a:xfrm>
              <a:off x="3213625" y="3631475"/>
              <a:ext cx="45125" cy="58450"/>
            </a:xfrm>
            <a:custGeom>
              <a:avLst/>
              <a:gdLst/>
              <a:ahLst/>
              <a:cxnLst/>
              <a:rect l="l" t="t" r="r" b="b"/>
              <a:pathLst>
                <a:path w="1805" h="2338" fill="none" extrusionOk="0">
                  <a:moveTo>
                    <a:pt x="1" y="2337"/>
                  </a:moveTo>
                  <a:lnTo>
                    <a:pt x="1805" y="2027"/>
                  </a:lnTo>
                  <a:lnTo>
                    <a:pt x="1805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701;p34">
              <a:extLst>
                <a:ext uri="{FF2B5EF4-FFF2-40B4-BE49-F238E27FC236}">
                  <a16:creationId xmlns:a16="http://schemas.microsoft.com/office/drawing/2014/main" id="{118B894B-FF24-C070-7F21-BA1A3F164F9B}"/>
                </a:ext>
              </a:extLst>
            </p:cNvPr>
            <p:cNvSpPr/>
            <p:nvPr/>
          </p:nvSpPr>
          <p:spPr>
            <a:xfrm>
              <a:off x="3298675" y="3649975"/>
              <a:ext cx="25" cy="54375"/>
            </a:xfrm>
            <a:custGeom>
              <a:avLst/>
              <a:gdLst/>
              <a:ahLst/>
              <a:cxnLst/>
              <a:rect l="l" t="t" r="r" b="b"/>
              <a:pathLst>
                <a:path w="1" h="2175" fill="none" extrusionOk="0">
                  <a:moveTo>
                    <a:pt x="0" y="0"/>
                  </a:moveTo>
                  <a:lnTo>
                    <a:pt x="0" y="2174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702;p34">
              <a:extLst>
                <a:ext uri="{FF2B5EF4-FFF2-40B4-BE49-F238E27FC236}">
                  <a16:creationId xmlns:a16="http://schemas.microsoft.com/office/drawing/2014/main" id="{1DC1A1B3-1DBA-22E0-7DBD-B5BB12FEBAD5}"/>
                </a:ext>
              </a:extLst>
            </p:cNvPr>
            <p:cNvSpPr/>
            <p:nvPr/>
          </p:nvSpPr>
          <p:spPr>
            <a:xfrm>
              <a:off x="3274250" y="3660700"/>
              <a:ext cx="55500" cy="79125"/>
            </a:xfrm>
            <a:custGeom>
              <a:avLst/>
              <a:gdLst/>
              <a:ahLst/>
              <a:cxnLst/>
              <a:rect l="l" t="t" r="r" b="b"/>
              <a:pathLst>
                <a:path w="2220" h="3165" fill="none" extrusionOk="0">
                  <a:moveTo>
                    <a:pt x="1" y="3165"/>
                  </a:moveTo>
                  <a:lnTo>
                    <a:pt x="2219" y="2425"/>
                  </a:lnTo>
                  <a:lnTo>
                    <a:pt x="2219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703;p34">
              <a:extLst>
                <a:ext uri="{FF2B5EF4-FFF2-40B4-BE49-F238E27FC236}">
                  <a16:creationId xmlns:a16="http://schemas.microsoft.com/office/drawing/2014/main" id="{5B22178C-6952-85FA-A3B1-4A9AAF5212F0}"/>
                </a:ext>
              </a:extLst>
            </p:cNvPr>
            <p:cNvSpPr/>
            <p:nvPr/>
          </p:nvSpPr>
          <p:spPr>
            <a:xfrm>
              <a:off x="3310125" y="3737950"/>
              <a:ext cx="42900" cy="25550"/>
            </a:xfrm>
            <a:custGeom>
              <a:avLst/>
              <a:gdLst/>
              <a:ahLst/>
              <a:cxnLst/>
              <a:rect l="l" t="t" r="r" b="b"/>
              <a:pathLst>
                <a:path w="1716" h="1022" fill="none" extrusionOk="0">
                  <a:moveTo>
                    <a:pt x="0" y="1021"/>
                  </a:moveTo>
                  <a:lnTo>
                    <a:pt x="1716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704;p34">
              <a:extLst>
                <a:ext uri="{FF2B5EF4-FFF2-40B4-BE49-F238E27FC236}">
                  <a16:creationId xmlns:a16="http://schemas.microsoft.com/office/drawing/2014/main" id="{353C92A4-98B7-99A2-FDC2-D68A5179E3B4}"/>
                </a:ext>
              </a:extLst>
            </p:cNvPr>
            <p:cNvSpPr/>
            <p:nvPr/>
          </p:nvSpPr>
          <p:spPr>
            <a:xfrm>
              <a:off x="3395900" y="3672150"/>
              <a:ext cx="79150" cy="54000"/>
            </a:xfrm>
            <a:custGeom>
              <a:avLst/>
              <a:gdLst/>
              <a:ahLst/>
              <a:cxnLst/>
              <a:rect l="l" t="t" r="r" b="b"/>
              <a:pathLst>
                <a:path w="3166" h="2160" fill="none" extrusionOk="0">
                  <a:moveTo>
                    <a:pt x="1" y="1"/>
                  </a:moveTo>
                  <a:lnTo>
                    <a:pt x="134" y="1967"/>
                  </a:lnTo>
                  <a:lnTo>
                    <a:pt x="3165" y="216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705;p34">
              <a:extLst>
                <a:ext uri="{FF2B5EF4-FFF2-40B4-BE49-F238E27FC236}">
                  <a16:creationId xmlns:a16="http://schemas.microsoft.com/office/drawing/2014/main" id="{B9E282D2-77C7-B27E-499B-3721BED252C8}"/>
                </a:ext>
              </a:extLst>
            </p:cNvPr>
            <p:cNvSpPr/>
            <p:nvPr/>
          </p:nvSpPr>
          <p:spPr>
            <a:xfrm>
              <a:off x="3442850" y="3637775"/>
              <a:ext cx="56225" cy="44375"/>
            </a:xfrm>
            <a:custGeom>
              <a:avLst/>
              <a:gdLst/>
              <a:ahLst/>
              <a:cxnLst/>
              <a:rect l="l" t="t" r="r" b="b"/>
              <a:pathLst>
                <a:path w="2249" h="1775" fill="none" extrusionOk="0">
                  <a:moveTo>
                    <a:pt x="1" y="0"/>
                  </a:moveTo>
                  <a:lnTo>
                    <a:pt x="1" y="1775"/>
                  </a:lnTo>
                  <a:lnTo>
                    <a:pt x="2249" y="1568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706;p34">
              <a:extLst>
                <a:ext uri="{FF2B5EF4-FFF2-40B4-BE49-F238E27FC236}">
                  <a16:creationId xmlns:a16="http://schemas.microsoft.com/office/drawing/2014/main" id="{1D9D1C7B-5741-B69E-377A-591CAC7B72EF}"/>
                </a:ext>
              </a:extLst>
            </p:cNvPr>
            <p:cNvSpPr/>
            <p:nvPr/>
          </p:nvSpPr>
          <p:spPr>
            <a:xfrm>
              <a:off x="3198100" y="3858850"/>
              <a:ext cx="302825" cy="132775"/>
            </a:xfrm>
            <a:custGeom>
              <a:avLst/>
              <a:gdLst/>
              <a:ahLst/>
              <a:cxnLst/>
              <a:rect l="l" t="t" r="r" b="b"/>
              <a:pathLst>
                <a:path w="12113" h="5311" fill="none" extrusionOk="0">
                  <a:moveTo>
                    <a:pt x="0" y="1317"/>
                  </a:moveTo>
                  <a:lnTo>
                    <a:pt x="2751" y="2293"/>
                  </a:lnTo>
                  <a:lnTo>
                    <a:pt x="6685" y="5310"/>
                  </a:lnTo>
                  <a:lnTo>
                    <a:pt x="12113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707;p34">
              <a:extLst>
                <a:ext uri="{FF2B5EF4-FFF2-40B4-BE49-F238E27FC236}">
                  <a16:creationId xmlns:a16="http://schemas.microsoft.com/office/drawing/2014/main" id="{FE664FF0-4E5D-96A1-539D-9FEF16C61541}"/>
                </a:ext>
              </a:extLst>
            </p:cNvPr>
            <p:cNvSpPr/>
            <p:nvPr/>
          </p:nvSpPr>
          <p:spPr>
            <a:xfrm>
              <a:off x="3258725" y="3855175"/>
              <a:ext cx="8175" cy="61025"/>
            </a:xfrm>
            <a:custGeom>
              <a:avLst/>
              <a:gdLst/>
              <a:ahLst/>
              <a:cxnLst/>
              <a:rect l="l" t="t" r="r" b="b"/>
              <a:pathLst>
                <a:path w="327" h="2441" fill="none" extrusionOk="0">
                  <a:moveTo>
                    <a:pt x="1" y="0"/>
                  </a:moveTo>
                  <a:lnTo>
                    <a:pt x="326" y="244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708;p34">
              <a:extLst>
                <a:ext uri="{FF2B5EF4-FFF2-40B4-BE49-F238E27FC236}">
                  <a16:creationId xmlns:a16="http://schemas.microsoft.com/office/drawing/2014/main" id="{6FA27F20-8303-BC21-E4D1-7F584C3500F7}"/>
                </a:ext>
              </a:extLst>
            </p:cNvPr>
            <p:cNvSpPr/>
            <p:nvPr/>
          </p:nvSpPr>
          <p:spPr>
            <a:xfrm>
              <a:off x="3226200" y="3934650"/>
              <a:ext cx="60275" cy="56975"/>
            </a:xfrm>
            <a:custGeom>
              <a:avLst/>
              <a:gdLst/>
              <a:ahLst/>
              <a:cxnLst/>
              <a:rect l="l" t="t" r="r" b="b"/>
              <a:pathLst>
                <a:path w="2411" h="2279" fill="none" extrusionOk="0">
                  <a:moveTo>
                    <a:pt x="0" y="415"/>
                  </a:moveTo>
                  <a:lnTo>
                    <a:pt x="2411" y="1"/>
                  </a:lnTo>
                  <a:lnTo>
                    <a:pt x="1050" y="2278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709;p34">
              <a:extLst>
                <a:ext uri="{FF2B5EF4-FFF2-40B4-BE49-F238E27FC236}">
                  <a16:creationId xmlns:a16="http://schemas.microsoft.com/office/drawing/2014/main" id="{2D772396-7C64-CE40-9879-8C676B9FA9CD}"/>
                </a:ext>
              </a:extLst>
            </p:cNvPr>
            <p:cNvSpPr/>
            <p:nvPr/>
          </p:nvSpPr>
          <p:spPr>
            <a:xfrm>
              <a:off x="3318250" y="3884375"/>
              <a:ext cx="5200" cy="71000"/>
            </a:xfrm>
            <a:custGeom>
              <a:avLst/>
              <a:gdLst/>
              <a:ahLst/>
              <a:cxnLst/>
              <a:rect l="l" t="t" r="r" b="b"/>
              <a:pathLst>
                <a:path w="208" h="2840" fill="none" extrusionOk="0">
                  <a:moveTo>
                    <a:pt x="208" y="0"/>
                  </a:moveTo>
                  <a:lnTo>
                    <a:pt x="1" y="284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710;p34">
              <a:extLst>
                <a:ext uri="{FF2B5EF4-FFF2-40B4-BE49-F238E27FC236}">
                  <a16:creationId xmlns:a16="http://schemas.microsoft.com/office/drawing/2014/main" id="{5190B08C-5318-C5FD-FC21-F412D8ADC4E3}"/>
                </a:ext>
              </a:extLst>
            </p:cNvPr>
            <p:cNvSpPr/>
            <p:nvPr/>
          </p:nvSpPr>
          <p:spPr>
            <a:xfrm>
              <a:off x="3409200" y="3901000"/>
              <a:ext cx="57700" cy="61400"/>
            </a:xfrm>
            <a:custGeom>
              <a:avLst/>
              <a:gdLst/>
              <a:ahLst/>
              <a:cxnLst/>
              <a:rect l="l" t="t" r="r" b="b"/>
              <a:pathLst>
                <a:path w="2308" h="2456" fill="none" extrusionOk="0">
                  <a:moveTo>
                    <a:pt x="1" y="1"/>
                  </a:moveTo>
                  <a:lnTo>
                    <a:pt x="134" y="1761"/>
                  </a:lnTo>
                  <a:lnTo>
                    <a:pt x="2308" y="2456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711;p34">
              <a:extLst>
                <a:ext uri="{FF2B5EF4-FFF2-40B4-BE49-F238E27FC236}">
                  <a16:creationId xmlns:a16="http://schemas.microsoft.com/office/drawing/2014/main" id="{243AB6A5-7EB7-0E23-963E-3090AA399C0A}"/>
                </a:ext>
              </a:extLst>
            </p:cNvPr>
            <p:cNvSpPr/>
            <p:nvPr/>
          </p:nvSpPr>
          <p:spPr>
            <a:xfrm>
              <a:off x="3460975" y="3858850"/>
              <a:ext cx="39950" cy="38475"/>
            </a:xfrm>
            <a:custGeom>
              <a:avLst/>
              <a:gdLst/>
              <a:ahLst/>
              <a:cxnLst/>
              <a:rect l="l" t="t" r="r" b="b"/>
              <a:pathLst>
                <a:path w="1598" h="1539" fill="none" extrusionOk="0">
                  <a:moveTo>
                    <a:pt x="178" y="1"/>
                  </a:moveTo>
                  <a:lnTo>
                    <a:pt x="0" y="1539"/>
                  </a:lnTo>
                  <a:lnTo>
                    <a:pt x="1598" y="1539"/>
                  </a:lnTo>
                </a:path>
              </a:pathLst>
            </a:custGeom>
            <a:noFill/>
            <a:ln w="4425" cap="rnd" cmpd="sng">
              <a:solidFill>
                <a:srgbClr val="5E882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7" name="Google Shape;1179;p39">
            <a:extLst>
              <a:ext uri="{FF2B5EF4-FFF2-40B4-BE49-F238E27FC236}">
                <a16:creationId xmlns:a16="http://schemas.microsoft.com/office/drawing/2014/main" id="{077C391E-D07D-757C-CC96-36559AD3E557}"/>
              </a:ext>
            </a:extLst>
          </p:cNvPr>
          <p:cNvGrpSpPr/>
          <p:nvPr/>
        </p:nvGrpSpPr>
        <p:grpSpPr>
          <a:xfrm rot="20571965" flipH="1">
            <a:off x="108721" y="4466873"/>
            <a:ext cx="499500" cy="291325"/>
            <a:chOff x="6432427" y="3554249"/>
            <a:chExt cx="499500" cy="291325"/>
          </a:xfrm>
        </p:grpSpPr>
        <p:sp>
          <p:nvSpPr>
            <p:cNvPr id="1218" name="Google Shape;1180;p39">
              <a:extLst>
                <a:ext uri="{FF2B5EF4-FFF2-40B4-BE49-F238E27FC236}">
                  <a16:creationId xmlns:a16="http://schemas.microsoft.com/office/drawing/2014/main" id="{F79FB4E8-9693-0716-4490-C6C95F62A23B}"/>
                </a:ext>
              </a:extLst>
            </p:cNvPr>
            <p:cNvSpPr/>
            <p:nvPr/>
          </p:nvSpPr>
          <p:spPr>
            <a:xfrm>
              <a:off x="6432427" y="3554249"/>
              <a:ext cx="499500" cy="291325"/>
            </a:xfrm>
            <a:custGeom>
              <a:avLst/>
              <a:gdLst/>
              <a:ahLst/>
              <a:cxnLst/>
              <a:rect l="l" t="t" r="r" b="b"/>
              <a:pathLst>
                <a:path w="19980" h="11653" extrusionOk="0">
                  <a:moveTo>
                    <a:pt x="16277" y="0"/>
                  </a:moveTo>
                  <a:cubicBezTo>
                    <a:pt x="15819" y="0"/>
                    <a:pt x="15346" y="34"/>
                    <a:pt x="14878" y="117"/>
                  </a:cubicBezTo>
                  <a:lnTo>
                    <a:pt x="15055" y="1714"/>
                  </a:lnTo>
                  <a:lnTo>
                    <a:pt x="14079" y="443"/>
                  </a:lnTo>
                  <a:lnTo>
                    <a:pt x="10382" y="2217"/>
                  </a:lnTo>
                  <a:lnTo>
                    <a:pt x="10767" y="3933"/>
                  </a:lnTo>
                  <a:lnTo>
                    <a:pt x="9051" y="2912"/>
                  </a:lnTo>
                  <a:lnTo>
                    <a:pt x="6005" y="4761"/>
                  </a:lnTo>
                  <a:lnTo>
                    <a:pt x="6626" y="6329"/>
                  </a:lnTo>
                  <a:lnTo>
                    <a:pt x="4674" y="4850"/>
                  </a:lnTo>
                  <a:cubicBezTo>
                    <a:pt x="4674" y="4850"/>
                    <a:pt x="917" y="7526"/>
                    <a:pt x="0" y="11653"/>
                  </a:cubicBezTo>
                  <a:cubicBezTo>
                    <a:pt x="0" y="11653"/>
                    <a:pt x="9332" y="11002"/>
                    <a:pt x="13576" y="7615"/>
                  </a:cubicBezTo>
                  <a:lnTo>
                    <a:pt x="12630" y="6447"/>
                  </a:lnTo>
                  <a:lnTo>
                    <a:pt x="14848" y="6713"/>
                  </a:lnTo>
                  <a:lnTo>
                    <a:pt x="17348" y="4702"/>
                  </a:lnTo>
                  <a:lnTo>
                    <a:pt x="15795" y="3622"/>
                  </a:lnTo>
                  <a:lnTo>
                    <a:pt x="17495" y="4066"/>
                  </a:lnTo>
                  <a:cubicBezTo>
                    <a:pt x="17495" y="4066"/>
                    <a:pt x="19093" y="2232"/>
                    <a:pt x="19980" y="635"/>
                  </a:cubicBezTo>
                  <a:cubicBezTo>
                    <a:pt x="19980" y="635"/>
                    <a:pt x="18262" y="0"/>
                    <a:pt x="16277" y="0"/>
                  </a:cubicBezTo>
                  <a:close/>
                </a:path>
              </a:pathLst>
            </a:custGeom>
            <a:solidFill>
              <a:srgbClr val="9AD6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181;p39">
              <a:extLst>
                <a:ext uri="{FF2B5EF4-FFF2-40B4-BE49-F238E27FC236}">
                  <a16:creationId xmlns:a16="http://schemas.microsoft.com/office/drawing/2014/main" id="{CDD29FE7-E020-B06C-0E25-1E20D494EBCD}"/>
                </a:ext>
              </a:extLst>
            </p:cNvPr>
            <p:cNvSpPr/>
            <p:nvPr/>
          </p:nvSpPr>
          <p:spPr>
            <a:xfrm>
              <a:off x="6467550" y="3588975"/>
              <a:ext cx="417800" cy="231450"/>
            </a:xfrm>
            <a:custGeom>
              <a:avLst/>
              <a:gdLst/>
              <a:ahLst/>
              <a:cxnLst/>
              <a:rect l="l" t="t" r="r" b="b"/>
              <a:pathLst>
                <a:path w="16712" h="9258" fill="none" extrusionOk="0">
                  <a:moveTo>
                    <a:pt x="0" y="9258"/>
                  </a:moveTo>
                  <a:cubicBezTo>
                    <a:pt x="0" y="9258"/>
                    <a:pt x="3032" y="6833"/>
                    <a:pt x="5309" y="5990"/>
                  </a:cubicBezTo>
                  <a:cubicBezTo>
                    <a:pt x="7587" y="5161"/>
                    <a:pt x="11713" y="3594"/>
                    <a:pt x="13724" y="1790"/>
                  </a:cubicBezTo>
                  <a:cubicBezTo>
                    <a:pt x="15721" y="0"/>
                    <a:pt x="16712" y="15"/>
                    <a:pt x="16712" y="15"/>
                  </a:cubicBez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182;p39">
              <a:extLst>
                <a:ext uri="{FF2B5EF4-FFF2-40B4-BE49-F238E27FC236}">
                  <a16:creationId xmlns:a16="http://schemas.microsoft.com/office/drawing/2014/main" id="{094BC220-6AAC-D741-026F-D2807EDC198F}"/>
                </a:ext>
              </a:extLst>
            </p:cNvPr>
            <p:cNvSpPr/>
            <p:nvPr/>
          </p:nvSpPr>
          <p:spPr>
            <a:xfrm>
              <a:off x="6500450" y="3750900"/>
              <a:ext cx="60275" cy="49575"/>
            </a:xfrm>
            <a:custGeom>
              <a:avLst/>
              <a:gdLst/>
              <a:ahLst/>
              <a:cxnLst/>
              <a:rect l="l" t="t" r="r" b="b"/>
              <a:pathLst>
                <a:path w="2411" h="1983" fill="none" extrusionOk="0">
                  <a:moveTo>
                    <a:pt x="2411" y="1982"/>
                  </a:moveTo>
                  <a:lnTo>
                    <a:pt x="0" y="1805"/>
                  </a:lnTo>
                  <a:lnTo>
                    <a:pt x="444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183;p39">
              <a:extLst>
                <a:ext uri="{FF2B5EF4-FFF2-40B4-BE49-F238E27FC236}">
                  <a16:creationId xmlns:a16="http://schemas.microsoft.com/office/drawing/2014/main" id="{5846DF4C-051D-BF4E-8E9E-FC986F51729A}"/>
                </a:ext>
              </a:extLst>
            </p:cNvPr>
            <p:cNvSpPr/>
            <p:nvPr/>
          </p:nvSpPr>
          <p:spPr>
            <a:xfrm>
              <a:off x="6555175" y="3717625"/>
              <a:ext cx="94300" cy="58825"/>
            </a:xfrm>
            <a:custGeom>
              <a:avLst/>
              <a:gdLst/>
              <a:ahLst/>
              <a:cxnLst/>
              <a:rect l="l" t="t" r="r" b="b"/>
              <a:pathLst>
                <a:path w="3772" h="2353" fill="none" extrusionOk="0">
                  <a:moveTo>
                    <a:pt x="3771" y="2352"/>
                  </a:moveTo>
                  <a:lnTo>
                    <a:pt x="0" y="1716"/>
                  </a:lnTo>
                  <a:lnTo>
                    <a:pt x="355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184;p39">
              <a:extLst>
                <a:ext uri="{FF2B5EF4-FFF2-40B4-BE49-F238E27FC236}">
                  <a16:creationId xmlns:a16="http://schemas.microsoft.com/office/drawing/2014/main" id="{AC3CE3B5-45BF-CFBD-6124-D2490EB0CCB0}"/>
                </a:ext>
              </a:extLst>
            </p:cNvPr>
            <p:cNvSpPr/>
            <p:nvPr/>
          </p:nvSpPr>
          <p:spPr>
            <a:xfrm>
              <a:off x="6634275" y="3676225"/>
              <a:ext cx="79900" cy="61400"/>
            </a:xfrm>
            <a:custGeom>
              <a:avLst/>
              <a:gdLst/>
              <a:ahLst/>
              <a:cxnLst/>
              <a:rect l="l" t="t" r="r" b="b"/>
              <a:pathLst>
                <a:path w="3196" h="2456" fill="none" extrusionOk="0">
                  <a:moveTo>
                    <a:pt x="3195" y="2455"/>
                  </a:moveTo>
                  <a:lnTo>
                    <a:pt x="1" y="1938"/>
                  </a:lnTo>
                  <a:lnTo>
                    <a:pt x="666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185;p39">
              <a:extLst>
                <a:ext uri="{FF2B5EF4-FFF2-40B4-BE49-F238E27FC236}">
                  <a16:creationId xmlns:a16="http://schemas.microsoft.com/office/drawing/2014/main" id="{3DDE0A70-4CD8-DB3E-1E5E-99E09C4CFCFF}"/>
                </a:ext>
              </a:extLst>
            </p:cNvPr>
            <p:cNvSpPr/>
            <p:nvPr/>
          </p:nvSpPr>
          <p:spPr>
            <a:xfrm>
              <a:off x="6708600" y="3652175"/>
              <a:ext cx="55125" cy="44775"/>
            </a:xfrm>
            <a:custGeom>
              <a:avLst/>
              <a:gdLst/>
              <a:ahLst/>
              <a:cxnLst/>
              <a:rect l="l" t="t" r="r" b="b"/>
              <a:pathLst>
                <a:path w="2205" h="1791" fill="none" extrusionOk="0">
                  <a:moveTo>
                    <a:pt x="2204" y="1790"/>
                  </a:moveTo>
                  <a:lnTo>
                    <a:pt x="1" y="1716"/>
                  </a:lnTo>
                  <a:lnTo>
                    <a:pt x="740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186;p39">
              <a:extLst>
                <a:ext uri="{FF2B5EF4-FFF2-40B4-BE49-F238E27FC236}">
                  <a16:creationId xmlns:a16="http://schemas.microsoft.com/office/drawing/2014/main" id="{B00602C8-0735-6C22-5E5C-FF01461B2AF0}"/>
                </a:ext>
              </a:extLst>
            </p:cNvPr>
            <p:cNvSpPr/>
            <p:nvPr/>
          </p:nvSpPr>
          <p:spPr>
            <a:xfrm>
              <a:off x="6765175" y="3613375"/>
              <a:ext cx="52900" cy="57325"/>
            </a:xfrm>
            <a:custGeom>
              <a:avLst/>
              <a:gdLst/>
              <a:ahLst/>
              <a:cxnLst/>
              <a:rect l="l" t="t" r="r" b="b"/>
              <a:pathLst>
                <a:path w="2116" h="2293" fill="none" extrusionOk="0">
                  <a:moveTo>
                    <a:pt x="2115" y="2292"/>
                  </a:moveTo>
                  <a:lnTo>
                    <a:pt x="0" y="2100"/>
                  </a:lnTo>
                  <a:lnTo>
                    <a:pt x="252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187;p39">
              <a:extLst>
                <a:ext uri="{FF2B5EF4-FFF2-40B4-BE49-F238E27FC236}">
                  <a16:creationId xmlns:a16="http://schemas.microsoft.com/office/drawing/2014/main" id="{49012531-47CD-E304-48AF-4E4EB79ED331}"/>
                </a:ext>
              </a:extLst>
            </p:cNvPr>
            <p:cNvSpPr/>
            <p:nvPr/>
          </p:nvSpPr>
          <p:spPr>
            <a:xfrm>
              <a:off x="6822475" y="3574925"/>
              <a:ext cx="42550" cy="52150"/>
            </a:xfrm>
            <a:custGeom>
              <a:avLst/>
              <a:gdLst/>
              <a:ahLst/>
              <a:cxnLst/>
              <a:rect l="l" t="t" r="r" b="b"/>
              <a:pathLst>
                <a:path w="1702" h="2086" fill="none" extrusionOk="0">
                  <a:moveTo>
                    <a:pt x="1701" y="2085"/>
                  </a:moveTo>
                  <a:lnTo>
                    <a:pt x="0" y="1952"/>
                  </a:lnTo>
                  <a:lnTo>
                    <a:pt x="873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16734586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37"/>
          <p:cNvSpPr/>
          <p:nvPr/>
        </p:nvSpPr>
        <p:spPr>
          <a:xfrm>
            <a:off x="587250" y="-3404398"/>
            <a:ext cx="1888026" cy="1679563"/>
          </a:xfrm>
          <a:custGeom>
            <a:avLst/>
            <a:gdLst/>
            <a:ahLst/>
            <a:cxnLst/>
            <a:rect l="l" t="t" r="r" b="b"/>
            <a:pathLst>
              <a:path w="41082" h="36548" extrusionOk="0">
                <a:moveTo>
                  <a:pt x="17835" y="0"/>
                </a:moveTo>
                <a:cubicBezTo>
                  <a:pt x="17186" y="0"/>
                  <a:pt x="16539" y="51"/>
                  <a:pt x="15897" y="169"/>
                </a:cubicBezTo>
                <a:cubicBezTo>
                  <a:pt x="13203" y="677"/>
                  <a:pt x="12356" y="2229"/>
                  <a:pt x="10652" y="3978"/>
                </a:cubicBezTo>
                <a:cubicBezTo>
                  <a:pt x="8618" y="6074"/>
                  <a:pt x="6004" y="7422"/>
                  <a:pt x="4140" y="9750"/>
                </a:cubicBezTo>
                <a:cubicBezTo>
                  <a:pt x="999" y="13693"/>
                  <a:pt x="0" y="19251"/>
                  <a:pt x="1597" y="24032"/>
                </a:cubicBezTo>
                <a:cubicBezTo>
                  <a:pt x="2757" y="27521"/>
                  <a:pt x="5174" y="30518"/>
                  <a:pt x="8145" y="32677"/>
                </a:cubicBezTo>
                <a:cubicBezTo>
                  <a:pt x="11719" y="35271"/>
                  <a:pt x="16121" y="36547"/>
                  <a:pt x="20530" y="36547"/>
                </a:cubicBezTo>
                <a:cubicBezTo>
                  <a:pt x="25719" y="36547"/>
                  <a:pt x="30919" y="34780"/>
                  <a:pt x="34792" y="31312"/>
                </a:cubicBezTo>
                <a:cubicBezTo>
                  <a:pt x="37870" y="28555"/>
                  <a:pt x="40154" y="24773"/>
                  <a:pt x="40573" y="20660"/>
                </a:cubicBezTo>
                <a:cubicBezTo>
                  <a:pt x="41082" y="15709"/>
                  <a:pt x="38807" y="10713"/>
                  <a:pt x="35238" y="7234"/>
                </a:cubicBezTo>
                <a:cubicBezTo>
                  <a:pt x="31670" y="3764"/>
                  <a:pt x="26924" y="1676"/>
                  <a:pt x="22071" y="561"/>
                </a:cubicBezTo>
                <a:cubicBezTo>
                  <a:pt x="20681" y="243"/>
                  <a:pt x="19254" y="0"/>
                  <a:pt x="1783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5" name="Google Shape;965;p37"/>
          <p:cNvSpPr txBox="1">
            <a:spLocks noGrp="1"/>
          </p:cNvSpPr>
          <p:nvPr>
            <p:ph type="title"/>
          </p:nvPr>
        </p:nvSpPr>
        <p:spPr>
          <a:xfrm>
            <a:off x="604106" y="703134"/>
            <a:ext cx="5303402" cy="34709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0" dirty="0">
                <a:latin typeface="Arial" panose="020B0604020202020204" pitchFamily="34" charset="0"/>
                <a:cs typeface="Arial" panose="020B0604020202020204" pitchFamily="34" charset="0"/>
              </a:rPr>
              <a:t>BÀI 10:</a:t>
            </a:r>
            <a:br>
              <a:rPr lang="en" sz="5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sz="5000" dirty="0">
                <a:latin typeface="Arial" panose="020B0604020202020204" pitchFamily="34" charset="0"/>
                <a:cs typeface="Arial" panose="020B0604020202020204" pitchFamily="34" charset="0"/>
              </a:rPr>
              <a:t>MÔ HÌNH ĐIỆN MẶT TRỜI</a:t>
            </a:r>
            <a:endParaRPr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17" name="Google Shape;1017;p37"/>
          <p:cNvGrpSpPr/>
          <p:nvPr/>
        </p:nvGrpSpPr>
        <p:grpSpPr>
          <a:xfrm flipH="1">
            <a:off x="423475" y="3942225"/>
            <a:ext cx="502825" cy="736500"/>
            <a:chOff x="6108925" y="2841025"/>
            <a:chExt cx="502825" cy="736500"/>
          </a:xfrm>
        </p:grpSpPr>
        <p:sp>
          <p:nvSpPr>
            <p:cNvPr id="1018" name="Google Shape;1018;p37"/>
            <p:cNvSpPr/>
            <p:nvPr/>
          </p:nvSpPr>
          <p:spPr>
            <a:xfrm>
              <a:off x="6108925" y="2841025"/>
              <a:ext cx="502825" cy="736500"/>
            </a:xfrm>
            <a:custGeom>
              <a:avLst/>
              <a:gdLst/>
              <a:ahLst/>
              <a:cxnLst/>
              <a:rect l="l" t="t" r="r" b="b"/>
              <a:pathLst>
                <a:path w="20113" h="29460" extrusionOk="0">
                  <a:moveTo>
                    <a:pt x="20098" y="0"/>
                  </a:moveTo>
                  <a:cubicBezTo>
                    <a:pt x="20098" y="0"/>
                    <a:pt x="15957" y="666"/>
                    <a:pt x="12955" y="3121"/>
                  </a:cubicBezTo>
                  <a:lnTo>
                    <a:pt x="14375" y="5103"/>
                  </a:lnTo>
                  <a:lnTo>
                    <a:pt x="14375" y="5103"/>
                  </a:lnTo>
                  <a:lnTo>
                    <a:pt x="12156" y="4156"/>
                  </a:lnTo>
                  <a:lnTo>
                    <a:pt x="8592" y="9243"/>
                  </a:lnTo>
                  <a:lnTo>
                    <a:pt x="10367" y="11225"/>
                  </a:lnTo>
                  <a:lnTo>
                    <a:pt x="7335" y="11151"/>
                  </a:lnTo>
                  <a:lnTo>
                    <a:pt x="4673" y="15854"/>
                  </a:lnTo>
                  <a:lnTo>
                    <a:pt x="6685" y="17481"/>
                  </a:lnTo>
                  <a:lnTo>
                    <a:pt x="3002" y="16978"/>
                  </a:lnTo>
                  <a:cubicBezTo>
                    <a:pt x="3002" y="16978"/>
                    <a:pt x="0" y="23308"/>
                    <a:pt x="1863" y="29460"/>
                  </a:cubicBezTo>
                  <a:cubicBezTo>
                    <a:pt x="1863" y="29460"/>
                    <a:pt x="13739" y="21651"/>
                    <a:pt x="16815" y="14005"/>
                  </a:cubicBezTo>
                  <a:lnTo>
                    <a:pt x="14700" y="13177"/>
                  </a:lnTo>
                  <a:lnTo>
                    <a:pt x="17835" y="11861"/>
                  </a:lnTo>
                  <a:lnTo>
                    <a:pt x="19640" y="7350"/>
                  </a:lnTo>
                  <a:lnTo>
                    <a:pt x="16800" y="7069"/>
                  </a:lnTo>
                  <a:lnTo>
                    <a:pt x="19373" y="6389"/>
                  </a:lnTo>
                  <a:cubicBezTo>
                    <a:pt x="19373" y="6389"/>
                    <a:pt x="20113" y="2781"/>
                    <a:pt x="20098" y="0"/>
                  </a:cubicBezTo>
                  <a:close/>
                </a:path>
              </a:pathLst>
            </a:custGeom>
            <a:solidFill>
              <a:srgbClr val="88C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7"/>
            <p:cNvSpPr/>
            <p:nvPr/>
          </p:nvSpPr>
          <p:spPr>
            <a:xfrm>
              <a:off x="6183600" y="2901275"/>
              <a:ext cx="380475" cy="616725"/>
            </a:xfrm>
            <a:custGeom>
              <a:avLst/>
              <a:gdLst/>
              <a:ahLst/>
              <a:cxnLst/>
              <a:rect l="l" t="t" r="r" b="b"/>
              <a:pathLst>
                <a:path w="15219" h="24669" fill="none" extrusionOk="0">
                  <a:moveTo>
                    <a:pt x="0" y="24669"/>
                  </a:moveTo>
                  <a:cubicBezTo>
                    <a:pt x="0" y="24669"/>
                    <a:pt x="2189" y="19197"/>
                    <a:pt x="4585" y="16402"/>
                  </a:cubicBezTo>
                  <a:cubicBezTo>
                    <a:pt x="6981" y="13607"/>
                    <a:pt x="11284" y="8445"/>
                    <a:pt x="12586" y="4585"/>
                  </a:cubicBezTo>
                  <a:cubicBezTo>
                    <a:pt x="13887" y="726"/>
                    <a:pt x="15218" y="1"/>
                    <a:pt x="15218" y="1"/>
                  </a:cubicBez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7"/>
            <p:cNvSpPr/>
            <p:nvPr/>
          </p:nvSpPr>
          <p:spPr>
            <a:xfrm>
              <a:off x="6189875" y="3393375"/>
              <a:ext cx="101700" cy="67700"/>
            </a:xfrm>
            <a:custGeom>
              <a:avLst/>
              <a:gdLst/>
              <a:ahLst/>
              <a:cxnLst/>
              <a:rect l="l" t="t" r="r" b="b"/>
              <a:pathLst>
                <a:path w="4068" h="2708" fill="none" extrusionOk="0">
                  <a:moveTo>
                    <a:pt x="4068" y="1154"/>
                  </a:moveTo>
                  <a:lnTo>
                    <a:pt x="755" y="2707"/>
                  </a:lnTo>
                  <a:lnTo>
                    <a:pt x="1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7"/>
            <p:cNvSpPr/>
            <p:nvPr/>
          </p:nvSpPr>
          <p:spPr>
            <a:xfrm>
              <a:off x="6234625" y="3310200"/>
              <a:ext cx="156400" cy="63625"/>
            </a:xfrm>
            <a:custGeom>
              <a:avLst/>
              <a:gdLst/>
              <a:ahLst/>
              <a:cxnLst/>
              <a:rect l="l" t="t" r="r" b="b"/>
              <a:pathLst>
                <a:path w="6256" h="2545" fill="none" extrusionOk="0">
                  <a:moveTo>
                    <a:pt x="6256" y="562"/>
                  </a:moveTo>
                  <a:lnTo>
                    <a:pt x="799" y="2544"/>
                  </a:lnTo>
                  <a:lnTo>
                    <a:pt x="0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7"/>
            <p:cNvSpPr/>
            <p:nvPr/>
          </p:nvSpPr>
          <p:spPr>
            <a:xfrm>
              <a:off x="6318175" y="3190400"/>
              <a:ext cx="129800" cy="76575"/>
            </a:xfrm>
            <a:custGeom>
              <a:avLst/>
              <a:gdLst/>
              <a:ahLst/>
              <a:cxnLst/>
              <a:rect l="l" t="t" r="r" b="b"/>
              <a:pathLst>
                <a:path w="5192" h="3063" fill="none" extrusionOk="0">
                  <a:moveTo>
                    <a:pt x="5191" y="1376"/>
                  </a:moveTo>
                  <a:lnTo>
                    <a:pt x="577" y="3062"/>
                  </a:lnTo>
                  <a:lnTo>
                    <a:pt x="1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7"/>
            <p:cNvSpPr/>
            <p:nvPr/>
          </p:nvSpPr>
          <p:spPr>
            <a:xfrm>
              <a:off x="6401725" y="3102425"/>
              <a:ext cx="81375" cy="70250"/>
            </a:xfrm>
            <a:custGeom>
              <a:avLst/>
              <a:gdLst/>
              <a:ahLst/>
              <a:cxnLst/>
              <a:rect l="l" t="t" r="r" b="b"/>
              <a:pathLst>
                <a:path w="3255" h="2810" fill="none" extrusionOk="0">
                  <a:moveTo>
                    <a:pt x="3254" y="1272"/>
                  </a:moveTo>
                  <a:lnTo>
                    <a:pt x="297" y="2810"/>
                  </a:lnTo>
                  <a:lnTo>
                    <a:pt x="1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7"/>
            <p:cNvSpPr/>
            <p:nvPr/>
          </p:nvSpPr>
          <p:spPr>
            <a:xfrm>
              <a:off x="6431300" y="3017750"/>
              <a:ext cx="104300" cy="74700"/>
            </a:xfrm>
            <a:custGeom>
              <a:avLst/>
              <a:gdLst/>
              <a:ahLst/>
              <a:cxnLst/>
              <a:rect l="l" t="t" r="r" b="b"/>
              <a:pathLst>
                <a:path w="4172" h="2988" fill="none" extrusionOk="0">
                  <a:moveTo>
                    <a:pt x="4171" y="1642"/>
                  </a:moveTo>
                  <a:lnTo>
                    <a:pt x="1228" y="2988"/>
                  </a:lnTo>
                  <a:lnTo>
                    <a:pt x="1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7"/>
            <p:cNvSpPr/>
            <p:nvPr/>
          </p:nvSpPr>
          <p:spPr>
            <a:xfrm>
              <a:off x="6498975" y="2912375"/>
              <a:ext cx="66200" cy="81000"/>
            </a:xfrm>
            <a:custGeom>
              <a:avLst/>
              <a:gdLst/>
              <a:ahLst/>
              <a:cxnLst/>
              <a:rect l="l" t="t" r="r" b="b"/>
              <a:pathLst>
                <a:path w="2648" h="3240" fill="none" extrusionOk="0">
                  <a:moveTo>
                    <a:pt x="2647" y="2145"/>
                  </a:moveTo>
                  <a:lnTo>
                    <a:pt x="296" y="3239"/>
                  </a:lnTo>
                  <a:lnTo>
                    <a:pt x="0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6" name="Google Shape;1026;p37"/>
          <p:cNvGrpSpPr/>
          <p:nvPr/>
        </p:nvGrpSpPr>
        <p:grpSpPr>
          <a:xfrm flipH="1">
            <a:off x="384225" y="4411750"/>
            <a:ext cx="499500" cy="291325"/>
            <a:chOff x="6432425" y="3554250"/>
            <a:chExt cx="499500" cy="291325"/>
          </a:xfrm>
        </p:grpSpPr>
        <p:sp>
          <p:nvSpPr>
            <p:cNvPr id="1027" name="Google Shape;1027;p37"/>
            <p:cNvSpPr/>
            <p:nvPr/>
          </p:nvSpPr>
          <p:spPr>
            <a:xfrm>
              <a:off x="6432425" y="3554250"/>
              <a:ext cx="499500" cy="291325"/>
            </a:xfrm>
            <a:custGeom>
              <a:avLst/>
              <a:gdLst/>
              <a:ahLst/>
              <a:cxnLst/>
              <a:rect l="l" t="t" r="r" b="b"/>
              <a:pathLst>
                <a:path w="19980" h="11653" extrusionOk="0">
                  <a:moveTo>
                    <a:pt x="16277" y="0"/>
                  </a:moveTo>
                  <a:cubicBezTo>
                    <a:pt x="15819" y="0"/>
                    <a:pt x="15346" y="34"/>
                    <a:pt x="14878" y="117"/>
                  </a:cubicBezTo>
                  <a:lnTo>
                    <a:pt x="15055" y="1714"/>
                  </a:lnTo>
                  <a:lnTo>
                    <a:pt x="14079" y="443"/>
                  </a:lnTo>
                  <a:lnTo>
                    <a:pt x="10382" y="2217"/>
                  </a:lnTo>
                  <a:lnTo>
                    <a:pt x="10767" y="3933"/>
                  </a:lnTo>
                  <a:lnTo>
                    <a:pt x="9051" y="2912"/>
                  </a:lnTo>
                  <a:lnTo>
                    <a:pt x="6005" y="4761"/>
                  </a:lnTo>
                  <a:lnTo>
                    <a:pt x="6626" y="6329"/>
                  </a:lnTo>
                  <a:lnTo>
                    <a:pt x="4674" y="4850"/>
                  </a:lnTo>
                  <a:cubicBezTo>
                    <a:pt x="4674" y="4850"/>
                    <a:pt x="917" y="7526"/>
                    <a:pt x="0" y="11653"/>
                  </a:cubicBezTo>
                  <a:cubicBezTo>
                    <a:pt x="0" y="11653"/>
                    <a:pt x="9332" y="11002"/>
                    <a:pt x="13576" y="7615"/>
                  </a:cubicBezTo>
                  <a:lnTo>
                    <a:pt x="12630" y="6447"/>
                  </a:lnTo>
                  <a:lnTo>
                    <a:pt x="14848" y="6713"/>
                  </a:lnTo>
                  <a:lnTo>
                    <a:pt x="17348" y="4702"/>
                  </a:lnTo>
                  <a:lnTo>
                    <a:pt x="15795" y="3622"/>
                  </a:lnTo>
                  <a:lnTo>
                    <a:pt x="17495" y="4066"/>
                  </a:lnTo>
                  <a:cubicBezTo>
                    <a:pt x="17495" y="4066"/>
                    <a:pt x="19093" y="2232"/>
                    <a:pt x="19980" y="635"/>
                  </a:cubicBezTo>
                  <a:cubicBezTo>
                    <a:pt x="19980" y="635"/>
                    <a:pt x="18262" y="0"/>
                    <a:pt x="16277" y="0"/>
                  </a:cubicBezTo>
                  <a:close/>
                </a:path>
              </a:pathLst>
            </a:custGeom>
            <a:solidFill>
              <a:srgbClr val="9AD6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7"/>
            <p:cNvSpPr/>
            <p:nvPr/>
          </p:nvSpPr>
          <p:spPr>
            <a:xfrm>
              <a:off x="6467550" y="3588975"/>
              <a:ext cx="417800" cy="231450"/>
            </a:xfrm>
            <a:custGeom>
              <a:avLst/>
              <a:gdLst/>
              <a:ahLst/>
              <a:cxnLst/>
              <a:rect l="l" t="t" r="r" b="b"/>
              <a:pathLst>
                <a:path w="16712" h="9258" fill="none" extrusionOk="0">
                  <a:moveTo>
                    <a:pt x="0" y="9258"/>
                  </a:moveTo>
                  <a:cubicBezTo>
                    <a:pt x="0" y="9258"/>
                    <a:pt x="3032" y="6833"/>
                    <a:pt x="5309" y="5990"/>
                  </a:cubicBezTo>
                  <a:cubicBezTo>
                    <a:pt x="7587" y="5161"/>
                    <a:pt x="11713" y="3594"/>
                    <a:pt x="13724" y="1790"/>
                  </a:cubicBezTo>
                  <a:cubicBezTo>
                    <a:pt x="15721" y="0"/>
                    <a:pt x="16712" y="15"/>
                    <a:pt x="16712" y="15"/>
                  </a:cubicBez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7"/>
            <p:cNvSpPr/>
            <p:nvPr/>
          </p:nvSpPr>
          <p:spPr>
            <a:xfrm>
              <a:off x="6500450" y="3750900"/>
              <a:ext cx="60275" cy="49575"/>
            </a:xfrm>
            <a:custGeom>
              <a:avLst/>
              <a:gdLst/>
              <a:ahLst/>
              <a:cxnLst/>
              <a:rect l="l" t="t" r="r" b="b"/>
              <a:pathLst>
                <a:path w="2411" h="1983" fill="none" extrusionOk="0">
                  <a:moveTo>
                    <a:pt x="2411" y="1982"/>
                  </a:moveTo>
                  <a:lnTo>
                    <a:pt x="0" y="1805"/>
                  </a:lnTo>
                  <a:lnTo>
                    <a:pt x="444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7"/>
            <p:cNvSpPr/>
            <p:nvPr/>
          </p:nvSpPr>
          <p:spPr>
            <a:xfrm>
              <a:off x="6555175" y="3717625"/>
              <a:ext cx="94300" cy="58825"/>
            </a:xfrm>
            <a:custGeom>
              <a:avLst/>
              <a:gdLst/>
              <a:ahLst/>
              <a:cxnLst/>
              <a:rect l="l" t="t" r="r" b="b"/>
              <a:pathLst>
                <a:path w="3772" h="2353" fill="none" extrusionOk="0">
                  <a:moveTo>
                    <a:pt x="3771" y="2352"/>
                  </a:moveTo>
                  <a:lnTo>
                    <a:pt x="0" y="1716"/>
                  </a:lnTo>
                  <a:lnTo>
                    <a:pt x="355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7"/>
            <p:cNvSpPr/>
            <p:nvPr/>
          </p:nvSpPr>
          <p:spPr>
            <a:xfrm>
              <a:off x="6634275" y="3676225"/>
              <a:ext cx="79900" cy="61400"/>
            </a:xfrm>
            <a:custGeom>
              <a:avLst/>
              <a:gdLst/>
              <a:ahLst/>
              <a:cxnLst/>
              <a:rect l="l" t="t" r="r" b="b"/>
              <a:pathLst>
                <a:path w="3196" h="2456" fill="none" extrusionOk="0">
                  <a:moveTo>
                    <a:pt x="3195" y="2455"/>
                  </a:moveTo>
                  <a:lnTo>
                    <a:pt x="1" y="1938"/>
                  </a:lnTo>
                  <a:lnTo>
                    <a:pt x="666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7"/>
            <p:cNvSpPr/>
            <p:nvPr/>
          </p:nvSpPr>
          <p:spPr>
            <a:xfrm>
              <a:off x="6708600" y="3652175"/>
              <a:ext cx="55125" cy="44775"/>
            </a:xfrm>
            <a:custGeom>
              <a:avLst/>
              <a:gdLst/>
              <a:ahLst/>
              <a:cxnLst/>
              <a:rect l="l" t="t" r="r" b="b"/>
              <a:pathLst>
                <a:path w="2205" h="1791" fill="none" extrusionOk="0">
                  <a:moveTo>
                    <a:pt x="2204" y="1790"/>
                  </a:moveTo>
                  <a:lnTo>
                    <a:pt x="1" y="1716"/>
                  </a:lnTo>
                  <a:lnTo>
                    <a:pt x="740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7"/>
            <p:cNvSpPr/>
            <p:nvPr/>
          </p:nvSpPr>
          <p:spPr>
            <a:xfrm>
              <a:off x="6765175" y="3613375"/>
              <a:ext cx="52900" cy="57325"/>
            </a:xfrm>
            <a:custGeom>
              <a:avLst/>
              <a:gdLst/>
              <a:ahLst/>
              <a:cxnLst/>
              <a:rect l="l" t="t" r="r" b="b"/>
              <a:pathLst>
                <a:path w="2116" h="2293" fill="none" extrusionOk="0">
                  <a:moveTo>
                    <a:pt x="2115" y="2292"/>
                  </a:moveTo>
                  <a:lnTo>
                    <a:pt x="0" y="2100"/>
                  </a:lnTo>
                  <a:lnTo>
                    <a:pt x="252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7"/>
            <p:cNvSpPr/>
            <p:nvPr/>
          </p:nvSpPr>
          <p:spPr>
            <a:xfrm>
              <a:off x="6822475" y="3574925"/>
              <a:ext cx="42550" cy="52150"/>
            </a:xfrm>
            <a:custGeom>
              <a:avLst/>
              <a:gdLst/>
              <a:ahLst/>
              <a:cxnLst/>
              <a:rect l="l" t="t" r="r" b="b"/>
              <a:pathLst>
                <a:path w="1702" h="2086" fill="none" extrusionOk="0">
                  <a:moveTo>
                    <a:pt x="1701" y="2085"/>
                  </a:moveTo>
                  <a:lnTo>
                    <a:pt x="0" y="1952"/>
                  </a:lnTo>
                  <a:lnTo>
                    <a:pt x="873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3" name="Google Shape;1053;p37"/>
          <p:cNvGrpSpPr/>
          <p:nvPr/>
        </p:nvGrpSpPr>
        <p:grpSpPr>
          <a:xfrm>
            <a:off x="146125" y="4673425"/>
            <a:ext cx="9067377" cy="85125"/>
            <a:chOff x="0" y="4675850"/>
            <a:chExt cx="9067377" cy="85125"/>
          </a:xfrm>
        </p:grpSpPr>
        <p:sp>
          <p:nvSpPr>
            <p:cNvPr id="1054" name="Google Shape;1054;p37"/>
            <p:cNvSpPr/>
            <p:nvPr/>
          </p:nvSpPr>
          <p:spPr>
            <a:xfrm flipH="1">
              <a:off x="5762748" y="4675850"/>
              <a:ext cx="3304628" cy="84052"/>
            </a:xfrm>
            <a:custGeom>
              <a:avLst/>
              <a:gdLst/>
              <a:ahLst/>
              <a:cxnLst/>
              <a:rect l="l" t="t" r="r" b="b"/>
              <a:pathLst>
                <a:path w="79875" h="2328" extrusionOk="0">
                  <a:moveTo>
                    <a:pt x="2331" y="1"/>
                  </a:moveTo>
                  <a:cubicBezTo>
                    <a:pt x="1885" y="1"/>
                    <a:pt x="1439" y="20"/>
                    <a:pt x="991" y="65"/>
                  </a:cubicBezTo>
                  <a:cubicBezTo>
                    <a:pt x="0" y="169"/>
                    <a:pt x="15" y="1603"/>
                    <a:pt x="1006" y="1677"/>
                  </a:cubicBezTo>
                  <a:cubicBezTo>
                    <a:pt x="3757" y="1855"/>
                    <a:pt x="6478" y="2165"/>
                    <a:pt x="9228" y="2209"/>
                  </a:cubicBezTo>
                  <a:cubicBezTo>
                    <a:pt x="11743" y="2254"/>
                    <a:pt x="14257" y="2254"/>
                    <a:pt x="16771" y="2269"/>
                  </a:cubicBezTo>
                  <a:cubicBezTo>
                    <a:pt x="21917" y="2298"/>
                    <a:pt x="27049" y="2283"/>
                    <a:pt x="32196" y="2298"/>
                  </a:cubicBezTo>
                  <a:cubicBezTo>
                    <a:pt x="42459" y="2298"/>
                    <a:pt x="52737" y="2313"/>
                    <a:pt x="63015" y="2313"/>
                  </a:cubicBezTo>
                  <a:cubicBezTo>
                    <a:pt x="68635" y="2313"/>
                    <a:pt x="74255" y="2313"/>
                    <a:pt x="79875" y="2328"/>
                  </a:cubicBezTo>
                  <a:lnTo>
                    <a:pt x="79875" y="524"/>
                  </a:lnTo>
                  <a:cubicBezTo>
                    <a:pt x="65234" y="538"/>
                    <a:pt x="50593" y="538"/>
                    <a:pt x="35967" y="553"/>
                  </a:cubicBezTo>
                  <a:cubicBezTo>
                    <a:pt x="33083" y="553"/>
                    <a:pt x="30199" y="549"/>
                    <a:pt x="27315" y="549"/>
                  </a:cubicBezTo>
                  <a:cubicBezTo>
                    <a:pt x="24431" y="549"/>
                    <a:pt x="21548" y="553"/>
                    <a:pt x="18664" y="568"/>
                  </a:cubicBezTo>
                  <a:cubicBezTo>
                    <a:pt x="15839" y="583"/>
                    <a:pt x="13000" y="568"/>
                    <a:pt x="10175" y="612"/>
                  </a:cubicBezTo>
                  <a:cubicBezTo>
                    <a:pt x="10078" y="614"/>
                    <a:pt x="9982" y="615"/>
                    <a:pt x="9885" y="615"/>
                  </a:cubicBezTo>
                  <a:cubicBezTo>
                    <a:pt x="7356" y="615"/>
                    <a:pt x="4854" y="1"/>
                    <a:pt x="2331" y="1"/>
                  </a:cubicBezTo>
                  <a:close/>
                </a:path>
              </a:pathLst>
            </a:custGeom>
            <a:solidFill>
              <a:srgbClr val="BA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7"/>
            <p:cNvSpPr/>
            <p:nvPr/>
          </p:nvSpPr>
          <p:spPr>
            <a:xfrm>
              <a:off x="0" y="4693101"/>
              <a:ext cx="2980136" cy="66802"/>
            </a:xfrm>
            <a:custGeom>
              <a:avLst/>
              <a:gdLst/>
              <a:ahLst/>
              <a:cxnLst/>
              <a:rect l="l" t="t" r="r" b="b"/>
              <a:pathLst>
                <a:path w="79875" h="2328" extrusionOk="0">
                  <a:moveTo>
                    <a:pt x="2331" y="1"/>
                  </a:moveTo>
                  <a:cubicBezTo>
                    <a:pt x="1885" y="1"/>
                    <a:pt x="1439" y="20"/>
                    <a:pt x="991" y="65"/>
                  </a:cubicBezTo>
                  <a:cubicBezTo>
                    <a:pt x="0" y="169"/>
                    <a:pt x="15" y="1603"/>
                    <a:pt x="1006" y="1677"/>
                  </a:cubicBezTo>
                  <a:cubicBezTo>
                    <a:pt x="3757" y="1855"/>
                    <a:pt x="6478" y="2165"/>
                    <a:pt x="9228" y="2209"/>
                  </a:cubicBezTo>
                  <a:cubicBezTo>
                    <a:pt x="11743" y="2254"/>
                    <a:pt x="14257" y="2254"/>
                    <a:pt x="16771" y="2269"/>
                  </a:cubicBezTo>
                  <a:cubicBezTo>
                    <a:pt x="21917" y="2298"/>
                    <a:pt x="27049" y="2283"/>
                    <a:pt x="32196" y="2298"/>
                  </a:cubicBezTo>
                  <a:cubicBezTo>
                    <a:pt x="42459" y="2298"/>
                    <a:pt x="52737" y="2313"/>
                    <a:pt x="63015" y="2313"/>
                  </a:cubicBezTo>
                  <a:cubicBezTo>
                    <a:pt x="68635" y="2313"/>
                    <a:pt x="74255" y="2313"/>
                    <a:pt x="79875" y="2328"/>
                  </a:cubicBezTo>
                  <a:lnTo>
                    <a:pt x="79875" y="524"/>
                  </a:lnTo>
                  <a:cubicBezTo>
                    <a:pt x="65234" y="538"/>
                    <a:pt x="50593" y="538"/>
                    <a:pt x="35967" y="553"/>
                  </a:cubicBezTo>
                  <a:cubicBezTo>
                    <a:pt x="33083" y="553"/>
                    <a:pt x="30199" y="549"/>
                    <a:pt x="27315" y="549"/>
                  </a:cubicBezTo>
                  <a:cubicBezTo>
                    <a:pt x="24431" y="549"/>
                    <a:pt x="21548" y="553"/>
                    <a:pt x="18664" y="568"/>
                  </a:cubicBezTo>
                  <a:cubicBezTo>
                    <a:pt x="15839" y="583"/>
                    <a:pt x="13000" y="568"/>
                    <a:pt x="10175" y="612"/>
                  </a:cubicBezTo>
                  <a:cubicBezTo>
                    <a:pt x="10078" y="614"/>
                    <a:pt x="9982" y="615"/>
                    <a:pt x="9885" y="615"/>
                  </a:cubicBezTo>
                  <a:cubicBezTo>
                    <a:pt x="7356" y="615"/>
                    <a:pt x="4854" y="1"/>
                    <a:pt x="2331" y="1"/>
                  </a:cubicBezTo>
                  <a:close/>
                </a:path>
              </a:pathLst>
            </a:custGeom>
            <a:solidFill>
              <a:srgbClr val="BA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7"/>
            <p:cNvSpPr/>
            <p:nvPr/>
          </p:nvSpPr>
          <p:spPr>
            <a:xfrm flipH="1">
              <a:off x="2921181" y="4694185"/>
              <a:ext cx="2897912" cy="66790"/>
            </a:xfrm>
            <a:custGeom>
              <a:avLst/>
              <a:gdLst/>
              <a:ahLst/>
              <a:cxnLst/>
              <a:rect l="l" t="t" r="r" b="b"/>
              <a:pathLst>
                <a:path w="80269" h="1850" extrusionOk="0">
                  <a:moveTo>
                    <a:pt x="18732" y="0"/>
                  </a:moveTo>
                  <a:cubicBezTo>
                    <a:pt x="18296" y="0"/>
                    <a:pt x="17859" y="0"/>
                    <a:pt x="17422" y="1"/>
                  </a:cubicBezTo>
                  <a:cubicBezTo>
                    <a:pt x="11610" y="16"/>
                    <a:pt x="5813" y="16"/>
                    <a:pt x="1" y="16"/>
                  </a:cubicBezTo>
                  <a:lnTo>
                    <a:pt x="1" y="1820"/>
                  </a:lnTo>
                  <a:cubicBezTo>
                    <a:pt x="14819" y="1820"/>
                    <a:pt x="29652" y="1835"/>
                    <a:pt x="44471" y="1835"/>
                  </a:cubicBezTo>
                  <a:lnTo>
                    <a:pt x="79062" y="1849"/>
                  </a:lnTo>
                  <a:cubicBezTo>
                    <a:pt x="80269" y="1849"/>
                    <a:pt x="79293" y="326"/>
                    <a:pt x="78088" y="326"/>
                  </a:cubicBezTo>
                  <a:cubicBezTo>
                    <a:pt x="78083" y="326"/>
                    <a:pt x="78077" y="326"/>
                    <a:pt x="78071" y="326"/>
                  </a:cubicBezTo>
                  <a:cubicBezTo>
                    <a:pt x="57966" y="326"/>
                    <a:pt x="38797" y="0"/>
                    <a:pt x="18732" y="0"/>
                  </a:cubicBezTo>
                  <a:close/>
                </a:path>
              </a:pathLst>
            </a:custGeom>
            <a:solidFill>
              <a:srgbClr val="BA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Google Shape;1225;p40">
            <a:extLst>
              <a:ext uri="{FF2B5EF4-FFF2-40B4-BE49-F238E27FC236}">
                <a16:creationId xmlns:a16="http://schemas.microsoft.com/office/drawing/2014/main" id="{0FC82D98-4D08-7AAA-8B80-2F6056ACFAD8}"/>
              </a:ext>
            </a:extLst>
          </p:cNvPr>
          <p:cNvSpPr/>
          <p:nvPr/>
        </p:nvSpPr>
        <p:spPr>
          <a:xfrm rot="8856109">
            <a:off x="5876323" y="1671059"/>
            <a:ext cx="3450318" cy="3116872"/>
          </a:xfrm>
          <a:custGeom>
            <a:avLst/>
            <a:gdLst/>
            <a:ahLst/>
            <a:cxnLst/>
            <a:rect l="l" t="t" r="r" b="b"/>
            <a:pathLst>
              <a:path w="30145" h="26308" extrusionOk="0">
                <a:moveTo>
                  <a:pt x="13815" y="0"/>
                </a:moveTo>
                <a:cubicBezTo>
                  <a:pt x="11335" y="0"/>
                  <a:pt x="9542" y="1164"/>
                  <a:pt x="8003" y="3064"/>
                </a:cubicBezTo>
                <a:cubicBezTo>
                  <a:pt x="6415" y="5027"/>
                  <a:pt x="4292" y="6392"/>
                  <a:pt x="2704" y="8337"/>
                </a:cubicBezTo>
                <a:cubicBezTo>
                  <a:pt x="1838" y="9389"/>
                  <a:pt x="1384" y="10719"/>
                  <a:pt x="1036" y="12039"/>
                </a:cubicBezTo>
                <a:cubicBezTo>
                  <a:pt x="268" y="14965"/>
                  <a:pt x="1" y="18141"/>
                  <a:pt x="1062" y="20978"/>
                </a:cubicBezTo>
                <a:cubicBezTo>
                  <a:pt x="2124" y="23815"/>
                  <a:pt x="4747" y="26205"/>
                  <a:pt x="7771" y="26304"/>
                </a:cubicBezTo>
                <a:cubicBezTo>
                  <a:pt x="7842" y="26306"/>
                  <a:pt x="7913" y="26308"/>
                  <a:pt x="7984" y="26308"/>
                </a:cubicBezTo>
                <a:cubicBezTo>
                  <a:pt x="8567" y="26308"/>
                  <a:pt x="9153" y="26205"/>
                  <a:pt x="9653" y="25911"/>
                </a:cubicBezTo>
                <a:cubicBezTo>
                  <a:pt x="11143" y="25046"/>
                  <a:pt x="11393" y="22851"/>
                  <a:pt x="12838" y="21905"/>
                </a:cubicBezTo>
                <a:cubicBezTo>
                  <a:pt x="13552" y="21442"/>
                  <a:pt x="14453" y="21361"/>
                  <a:pt x="15300" y="21317"/>
                </a:cubicBezTo>
                <a:cubicBezTo>
                  <a:pt x="16097" y="21277"/>
                  <a:pt x="16894" y="21256"/>
                  <a:pt x="17692" y="21256"/>
                </a:cubicBezTo>
                <a:cubicBezTo>
                  <a:pt x="19021" y="21256"/>
                  <a:pt x="20352" y="21312"/>
                  <a:pt x="21679" y="21424"/>
                </a:cubicBezTo>
                <a:cubicBezTo>
                  <a:pt x="22181" y="21471"/>
                  <a:pt x="22689" y="21524"/>
                  <a:pt x="23195" y="21524"/>
                </a:cubicBezTo>
                <a:cubicBezTo>
                  <a:pt x="23551" y="21524"/>
                  <a:pt x="23907" y="21498"/>
                  <a:pt x="24257" y="21424"/>
                </a:cubicBezTo>
                <a:cubicBezTo>
                  <a:pt x="27183" y="20817"/>
                  <a:pt x="28468" y="17436"/>
                  <a:pt x="29244" y="14546"/>
                </a:cubicBezTo>
                <a:cubicBezTo>
                  <a:pt x="29699" y="12877"/>
                  <a:pt x="30145" y="11075"/>
                  <a:pt x="29538" y="9452"/>
                </a:cubicBezTo>
                <a:cubicBezTo>
                  <a:pt x="29021" y="8060"/>
                  <a:pt x="27817" y="7052"/>
                  <a:pt x="26621" y="6169"/>
                </a:cubicBezTo>
                <a:cubicBezTo>
                  <a:pt x="24935" y="4902"/>
                  <a:pt x="23187" y="3724"/>
                  <a:pt x="21367" y="2645"/>
                </a:cubicBezTo>
                <a:cubicBezTo>
                  <a:pt x="19181" y="1343"/>
                  <a:pt x="16817" y="156"/>
                  <a:pt x="14274" y="13"/>
                </a:cubicBezTo>
                <a:cubicBezTo>
                  <a:pt x="14119" y="5"/>
                  <a:pt x="13965" y="0"/>
                  <a:pt x="138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6" descr="Hình ảnh Pin Mặt Trời Biểu Tượng Phong Cách Hoạt Hình PNG , Bảng điều Khiển Năng  Lượng Mặt Trời, Pin Biểu Tượng, Biểu Tượng Phong Cách PNG và Vector với nền">
            <a:extLst>
              <a:ext uri="{FF2B5EF4-FFF2-40B4-BE49-F238E27FC236}">
                <a16:creationId xmlns:a16="http://schemas.microsoft.com/office/drawing/2014/main" id="{13843A13-1233-434C-362E-2C01E78AD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187" y="1716833"/>
            <a:ext cx="1686153" cy="168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oogle Shape;1248;p40">
            <a:extLst>
              <a:ext uri="{FF2B5EF4-FFF2-40B4-BE49-F238E27FC236}">
                <a16:creationId xmlns:a16="http://schemas.microsoft.com/office/drawing/2014/main" id="{04E1537D-6C50-3177-8405-810C811F6E9E}"/>
              </a:ext>
            </a:extLst>
          </p:cNvPr>
          <p:cNvGrpSpPr/>
          <p:nvPr/>
        </p:nvGrpSpPr>
        <p:grpSpPr>
          <a:xfrm>
            <a:off x="6000283" y="2787528"/>
            <a:ext cx="1004925" cy="1899650"/>
            <a:chOff x="4613750" y="2200650"/>
            <a:chExt cx="1004925" cy="1899650"/>
          </a:xfrm>
        </p:grpSpPr>
        <p:sp>
          <p:nvSpPr>
            <p:cNvPr id="7" name="Google Shape;1249;p40">
              <a:extLst>
                <a:ext uri="{FF2B5EF4-FFF2-40B4-BE49-F238E27FC236}">
                  <a16:creationId xmlns:a16="http://schemas.microsoft.com/office/drawing/2014/main" id="{E0FF467A-8388-9EFA-01F4-63BBB8BF61BD}"/>
                </a:ext>
              </a:extLst>
            </p:cNvPr>
            <p:cNvSpPr/>
            <p:nvPr/>
          </p:nvSpPr>
          <p:spPr>
            <a:xfrm>
              <a:off x="5035250" y="2260575"/>
              <a:ext cx="124975" cy="1839725"/>
            </a:xfrm>
            <a:custGeom>
              <a:avLst/>
              <a:gdLst/>
              <a:ahLst/>
              <a:cxnLst/>
              <a:rect l="l" t="t" r="r" b="b"/>
              <a:pathLst>
                <a:path w="4999" h="73589" extrusionOk="0">
                  <a:moveTo>
                    <a:pt x="1908" y="0"/>
                  </a:moveTo>
                  <a:lnTo>
                    <a:pt x="0" y="73589"/>
                  </a:lnTo>
                  <a:lnTo>
                    <a:pt x="0" y="73589"/>
                  </a:lnTo>
                  <a:lnTo>
                    <a:pt x="4999" y="73545"/>
                  </a:lnTo>
                  <a:lnTo>
                    <a:pt x="26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50;p40">
              <a:extLst>
                <a:ext uri="{FF2B5EF4-FFF2-40B4-BE49-F238E27FC236}">
                  <a16:creationId xmlns:a16="http://schemas.microsoft.com/office/drawing/2014/main" id="{058466FA-2B96-F060-6DA9-252A9E920C25}"/>
                </a:ext>
              </a:extLst>
            </p:cNvPr>
            <p:cNvSpPr/>
            <p:nvPr/>
          </p:nvSpPr>
          <p:spPr>
            <a:xfrm>
              <a:off x="4622625" y="2200650"/>
              <a:ext cx="996050" cy="523550"/>
            </a:xfrm>
            <a:custGeom>
              <a:avLst/>
              <a:gdLst/>
              <a:ahLst/>
              <a:cxnLst/>
              <a:rect l="l" t="t" r="r" b="b"/>
              <a:pathLst>
                <a:path w="39842" h="20942" extrusionOk="0">
                  <a:moveTo>
                    <a:pt x="18693" y="1"/>
                  </a:moveTo>
                  <a:cubicBezTo>
                    <a:pt x="18318" y="1"/>
                    <a:pt x="17944" y="212"/>
                    <a:pt x="17792" y="622"/>
                  </a:cubicBezTo>
                  <a:cubicBezTo>
                    <a:pt x="16624" y="3832"/>
                    <a:pt x="12542" y="8564"/>
                    <a:pt x="5221" y="11980"/>
                  </a:cubicBezTo>
                  <a:cubicBezTo>
                    <a:pt x="1" y="14332"/>
                    <a:pt x="119" y="20025"/>
                    <a:pt x="1968" y="20794"/>
                  </a:cubicBezTo>
                  <a:cubicBezTo>
                    <a:pt x="2201" y="20893"/>
                    <a:pt x="2440" y="20942"/>
                    <a:pt x="2681" y="20942"/>
                  </a:cubicBezTo>
                  <a:cubicBezTo>
                    <a:pt x="4217" y="20942"/>
                    <a:pt x="5824" y="18970"/>
                    <a:pt x="6316" y="15472"/>
                  </a:cubicBezTo>
                  <a:lnTo>
                    <a:pt x="6316" y="15472"/>
                  </a:lnTo>
                  <a:cubicBezTo>
                    <a:pt x="6212" y="16899"/>
                    <a:pt x="6243" y="19405"/>
                    <a:pt x="7738" y="19405"/>
                  </a:cubicBezTo>
                  <a:cubicBezTo>
                    <a:pt x="7757" y="19405"/>
                    <a:pt x="7776" y="19405"/>
                    <a:pt x="7795" y="19404"/>
                  </a:cubicBezTo>
                  <a:cubicBezTo>
                    <a:pt x="9494" y="19346"/>
                    <a:pt x="10177" y="14962"/>
                    <a:pt x="10390" y="13099"/>
                  </a:cubicBezTo>
                  <a:lnTo>
                    <a:pt x="10390" y="13099"/>
                  </a:lnTo>
                  <a:cubicBezTo>
                    <a:pt x="10294" y="14455"/>
                    <a:pt x="10281" y="17032"/>
                    <a:pt x="11551" y="17260"/>
                  </a:cubicBezTo>
                  <a:cubicBezTo>
                    <a:pt x="11591" y="17267"/>
                    <a:pt x="11631" y="17270"/>
                    <a:pt x="11669" y="17270"/>
                  </a:cubicBezTo>
                  <a:cubicBezTo>
                    <a:pt x="13288" y="17270"/>
                    <a:pt x="13429" y="11359"/>
                    <a:pt x="13429" y="11359"/>
                  </a:cubicBezTo>
                  <a:cubicBezTo>
                    <a:pt x="13429" y="11359"/>
                    <a:pt x="13488" y="11951"/>
                    <a:pt x="15307" y="12276"/>
                  </a:cubicBezTo>
                  <a:cubicBezTo>
                    <a:pt x="15347" y="12283"/>
                    <a:pt x="15387" y="12287"/>
                    <a:pt x="15427" y="12287"/>
                  </a:cubicBezTo>
                  <a:cubicBezTo>
                    <a:pt x="17174" y="12287"/>
                    <a:pt x="18546" y="5429"/>
                    <a:pt x="18546" y="5429"/>
                  </a:cubicBezTo>
                  <a:cubicBezTo>
                    <a:pt x="18546" y="5429"/>
                    <a:pt x="19966" y="11980"/>
                    <a:pt x="21341" y="12025"/>
                  </a:cubicBezTo>
                  <a:cubicBezTo>
                    <a:pt x="21355" y="12025"/>
                    <a:pt x="21370" y="12025"/>
                    <a:pt x="21384" y="12025"/>
                  </a:cubicBezTo>
                  <a:cubicBezTo>
                    <a:pt x="22731" y="12025"/>
                    <a:pt x="23412" y="9259"/>
                    <a:pt x="23412" y="9259"/>
                  </a:cubicBezTo>
                  <a:cubicBezTo>
                    <a:pt x="23412" y="9259"/>
                    <a:pt x="24018" y="13651"/>
                    <a:pt x="25911" y="14243"/>
                  </a:cubicBezTo>
                  <a:cubicBezTo>
                    <a:pt x="26109" y="14304"/>
                    <a:pt x="26289" y="14332"/>
                    <a:pt x="26452" y="14332"/>
                  </a:cubicBezTo>
                  <a:cubicBezTo>
                    <a:pt x="27868" y="14332"/>
                    <a:pt x="28070" y="12277"/>
                    <a:pt x="28070" y="12276"/>
                  </a:cubicBezTo>
                  <a:lnTo>
                    <a:pt x="28070" y="12276"/>
                  </a:lnTo>
                  <a:cubicBezTo>
                    <a:pt x="28070" y="12277"/>
                    <a:pt x="27893" y="16225"/>
                    <a:pt x="30141" y="16653"/>
                  </a:cubicBezTo>
                  <a:cubicBezTo>
                    <a:pt x="30282" y="16680"/>
                    <a:pt x="30415" y="16693"/>
                    <a:pt x="30541" y="16693"/>
                  </a:cubicBezTo>
                  <a:cubicBezTo>
                    <a:pt x="32419" y="16693"/>
                    <a:pt x="32640" y="13888"/>
                    <a:pt x="32640" y="13888"/>
                  </a:cubicBezTo>
                  <a:cubicBezTo>
                    <a:pt x="32640" y="13888"/>
                    <a:pt x="33424" y="20188"/>
                    <a:pt x="36012" y="20277"/>
                  </a:cubicBezTo>
                  <a:cubicBezTo>
                    <a:pt x="36032" y="20277"/>
                    <a:pt x="36052" y="20278"/>
                    <a:pt x="36072" y="20278"/>
                  </a:cubicBezTo>
                  <a:cubicBezTo>
                    <a:pt x="38619" y="20278"/>
                    <a:pt x="39842" y="14697"/>
                    <a:pt x="34119" y="12276"/>
                  </a:cubicBezTo>
                  <a:cubicBezTo>
                    <a:pt x="28972" y="10102"/>
                    <a:pt x="22687" y="7884"/>
                    <a:pt x="19567" y="578"/>
                  </a:cubicBezTo>
                  <a:cubicBezTo>
                    <a:pt x="19401" y="190"/>
                    <a:pt x="19047" y="1"/>
                    <a:pt x="18693" y="1"/>
                  </a:cubicBezTo>
                  <a:close/>
                </a:path>
              </a:pathLst>
            </a:custGeom>
            <a:solidFill>
              <a:srgbClr val="8DD5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251;p40">
              <a:extLst>
                <a:ext uri="{FF2B5EF4-FFF2-40B4-BE49-F238E27FC236}">
                  <a16:creationId xmlns:a16="http://schemas.microsoft.com/office/drawing/2014/main" id="{8E03D0D9-F003-2B3F-F7B7-FF7B628C3DD1}"/>
                </a:ext>
              </a:extLst>
            </p:cNvPr>
            <p:cNvSpPr/>
            <p:nvPr/>
          </p:nvSpPr>
          <p:spPr>
            <a:xfrm>
              <a:off x="4644075" y="2484425"/>
              <a:ext cx="953050" cy="483800"/>
            </a:xfrm>
            <a:custGeom>
              <a:avLst/>
              <a:gdLst/>
              <a:ahLst/>
              <a:cxnLst/>
              <a:rect l="l" t="t" r="r" b="b"/>
              <a:pathLst>
                <a:path w="38122" h="19352" extrusionOk="0">
                  <a:moveTo>
                    <a:pt x="17959" y="1"/>
                  </a:moveTo>
                  <a:cubicBezTo>
                    <a:pt x="17717" y="1"/>
                    <a:pt x="17475" y="137"/>
                    <a:pt x="17378" y="407"/>
                  </a:cubicBezTo>
                  <a:cubicBezTo>
                    <a:pt x="16416" y="3099"/>
                    <a:pt x="13592" y="7521"/>
                    <a:pt x="5946" y="10937"/>
                  </a:cubicBezTo>
                  <a:cubicBezTo>
                    <a:pt x="932" y="13096"/>
                    <a:pt x="1" y="18509"/>
                    <a:pt x="1790" y="19219"/>
                  </a:cubicBezTo>
                  <a:cubicBezTo>
                    <a:pt x="2012" y="19307"/>
                    <a:pt x="2240" y="19351"/>
                    <a:pt x="2471" y="19351"/>
                  </a:cubicBezTo>
                  <a:cubicBezTo>
                    <a:pt x="3961" y="19351"/>
                    <a:pt x="5530" y="17519"/>
                    <a:pt x="5979" y="14255"/>
                  </a:cubicBezTo>
                  <a:lnTo>
                    <a:pt x="5979" y="14255"/>
                  </a:lnTo>
                  <a:cubicBezTo>
                    <a:pt x="5848" y="15815"/>
                    <a:pt x="5755" y="19101"/>
                    <a:pt x="7296" y="19101"/>
                  </a:cubicBezTo>
                  <a:cubicBezTo>
                    <a:pt x="7309" y="19101"/>
                    <a:pt x="7323" y="19101"/>
                    <a:pt x="7336" y="19100"/>
                  </a:cubicBezTo>
                  <a:cubicBezTo>
                    <a:pt x="9041" y="19028"/>
                    <a:pt x="9718" y="13921"/>
                    <a:pt x="9908" y="12062"/>
                  </a:cubicBezTo>
                  <a:lnTo>
                    <a:pt x="9908" y="12062"/>
                  </a:lnTo>
                  <a:cubicBezTo>
                    <a:pt x="9857" y="13064"/>
                    <a:pt x="9934" y="14862"/>
                    <a:pt x="11122" y="15063"/>
                  </a:cubicBezTo>
                  <a:cubicBezTo>
                    <a:pt x="11159" y="15069"/>
                    <a:pt x="11195" y="15072"/>
                    <a:pt x="11230" y="15072"/>
                  </a:cubicBezTo>
                  <a:cubicBezTo>
                    <a:pt x="12796" y="15072"/>
                    <a:pt x="12867" y="9443"/>
                    <a:pt x="12867" y="9443"/>
                  </a:cubicBezTo>
                  <a:cubicBezTo>
                    <a:pt x="12867" y="9443"/>
                    <a:pt x="12867" y="11100"/>
                    <a:pt x="14612" y="11395"/>
                  </a:cubicBezTo>
                  <a:cubicBezTo>
                    <a:pt x="14650" y="11402"/>
                    <a:pt x="14689" y="11405"/>
                    <a:pt x="14727" y="11405"/>
                  </a:cubicBezTo>
                  <a:cubicBezTo>
                    <a:pt x="16417" y="11405"/>
                    <a:pt x="17732" y="5125"/>
                    <a:pt x="17732" y="5125"/>
                  </a:cubicBezTo>
                  <a:cubicBezTo>
                    <a:pt x="17732" y="5125"/>
                    <a:pt x="19093" y="11129"/>
                    <a:pt x="20424" y="11174"/>
                  </a:cubicBezTo>
                  <a:cubicBezTo>
                    <a:pt x="20457" y="11175"/>
                    <a:pt x="20490" y="11175"/>
                    <a:pt x="20522" y="11175"/>
                  </a:cubicBezTo>
                  <a:cubicBezTo>
                    <a:pt x="21786" y="11175"/>
                    <a:pt x="22391" y="10345"/>
                    <a:pt x="22391" y="10345"/>
                  </a:cubicBezTo>
                  <a:cubicBezTo>
                    <a:pt x="22391" y="10345"/>
                    <a:pt x="22997" y="12667"/>
                    <a:pt x="24816" y="13214"/>
                  </a:cubicBezTo>
                  <a:cubicBezTo>
                    <a:pt x="25003" y="13269"/>
                    <a:pt x="25173" y="13293"/>
                    <a:pt x="25328" y="13293"/>
                  </a:cubicBezTo>
                  <a:cubicBezTo>
                    <a:pt x="26695" y="13293"/>
                    <a:pt x="26887" y="11397"/>
                    <a:pt x="26887" y="11395"/>
                  </a:cubicBezTo>
                  <a:lnTo>
                    <a:pt x="26887" y="11395"/>
                  </a:lnTo>
                  <a:cubicBezTo>
                    <a:pt x="26887" y="11397"/>
                    <a:pt x="26577" y="16601"/>
                    <a:pt x="28735" y="16986"/>
                  </a:cubicBezTo>
                  <a:cubicBezTo>
                    <a:pt x="28827" y="17002"/>
                    <a:pt x="28915" y="17011"/>
                    <a:pt x="29001" y="17011"/>
                  </a:cubicBezTo>
                  <a:cubicBezTo>
                    <a:pt x="30928" y="17011"/>
                    <a:pt x="31294" y="12874"/>
                    <a:pt x="31294" y="12874"/>
                  </a:cubicBezTo>
                  <a:cubicBezTo>
                    <a:pt x="31294" y="12874"/>
                    <a:pt x="32033" y="18657"/>
                    <a:pt x="34533" y="18745"/>
                  </a:cubicBezTo>
                  <a:cubicBezTo>
                    <a:pt x="34548" y="18746"/>
                    <a:pt x="34563" y="18746"/>
                    <a:pt x="34579" y="18746"/>
                  </a:cubicBezTo>
                  <a:cubicBezTo>
                    <a:pt x="37031" y="18746"/>
                    <a:pt x="38121" y="12905"/>
                    <a:pt x="32595" y="10686"/>
                  </a:cubicBezTo>
                  <a:cubicBezTo>
                    <a:pt x="27464" y="8615"/>
                    <a:pt x="21371" y="7669"/>
                    <a:pt x="18531" y="393"/>
                  </a:cubicBezTo>
                  <a:cubicBezTo>
                    <a:pt x="18429" y="130"/>
                    <a:pt x="18194" y="1"/>
                    <a:pt x="17959" y="1"/>
                  </a:cubicBezTo>
                  <a:close/>
                </a:path>
              </a:pathLst>
            </a:custGeom>
            <a:solidFill>
              <a:srgbClr val="8DD5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52;p40">
              <a:extLst>
                <a:ext uri="{FF2B5EF4-FFF2-40B4-BE49-F238E27FC236}">
                  <a16:creationId xmlns:a16="http://schemas.microsoft.com/office/drawing/2014/main" id="{F6B57DE0-46B1-6064-D3F1-C8351B8D9380}"/>
                </a:ext>
              </a:extLst>
            </p:cNvPr>
            <p:cNvSpPr/>
            <p:nvPr/>
          </p:nvSpPr>
          <p:spPr>
            <a:xfrm>
              <a:off x="4644075" y="2767575"/>
              <a:ext cx="960525" cy="490500"/>
            </a:xfrm>
            <a:custGeom>
              <a:avLst/>
              <a:gdLst/>
              <a:ahLst/>
              <a:cxnLst/>
              <a:rect l="l" t="t" r="r" b="b"/>
              <a:pathLst>
                <a:path w="38421" h="19620" extrusionOk="0">
                  <a:moveTo>
                    <a:pt x="17851" y="1"/>
                  </a:moveTo>
                  <a:cubicBezTo>
                    <a:pt x="17571" y="1"/>
                    <a:pt x="17292" y="164"/>
                    <a:pt x="17185" y="483"/>
                  </a:cubicBezTo>
                  <a:cubicBezTo>
                    <a:pt x="16194" y="3367"/>
                    <a:pt x="13222" y="6946"/>
                    <a:pt x="5783" y="10274"/>
                  </a:cubicBezTo>
                  <a:cubicBezTo>
                    <a:pt x="755" y="12433"/>
                    <a:pt x="1" y="18777"/>
                    <a:pt x="1790" y="19487"/>
                  </a:cubicBezTo>
                  <a:cubicBezTo>
                    <a:pt x="2012" y="19576"/>
                    <a:pt x="2240" y="19620"/>
                    <a:pt x="2471" y="19620"/>
                  </a:cubicBezTo>
                  <a:cubicBezTo>
                    <a:pt x="3949" y="19620"/>
                    <a:pt x="5503" y="17818"/>
                    <a:pt x="5967" y="14607"/>
                  </a:cubicBezTo>
                  <a:lnTo>
                    <a:pt x="5967" y="14607"/>
                  </a:lnTo>
                  <a:cubicBezTo>
                    <a:pt x="5872" y="15917"/>
                    <a:pt x="5908" y="18216"/>
                    <a:pt x="7336" y="18216"/>
                  </a:cubicBezTo>
                  <a:cubicBezTo>
                    <a:pt x="7356" y="18216"/>
                    <a:pt x="7375" y="18216"/>
                    <a:pt x="7395" y="18215"/>
                  </a:cubicBezTo>
                  <a:cubicBezTo>
                    <a:pt x="9101" y="18154"/>
                    <a:pt x="9743" y="13747"/>
                    <a:pt x="9916" y="12196"/>
                  </a:cubicBezTo>
                  <a:lnTo>
                    <a:pt x="9916" y="12196"/>
                  </a:lnTo>
                  <a:cubicBezTo>
                    <a:pt x="9852" y="13161"/>
                    <a:pt x="9879" y="15121"/>
                    <a:pt x="11122" y="15331"/>
                  </a:cubicBezTo>
                  <a:cubicBezTo>
                    <a:pt x="11159" y="15337"/>
                    <a:pt x="11195" y="15340"/>
                    <a:pt x="11230" y="15340"/>
                  </a:cubicBezTo>
                  <a:cubicBezTo>
                    <a:pt x="12796" y="15340"/>
                    <a:pt x="12867" y="9712"/>
                    <a:pt x="12867" y="9712"/>
                  </a:cubicBezTo>
                  <a:cubicBezTo>
                    <a:pt x="12867" y="9712"/>
                    <a:pt x="13281" y="12462"/>
                    <a:pt x="15011" y="12758"/>
                  </a:cubicBezTo>
                  <a:cubicBezTo>
                    <a:pt x="15044" y="12764"/>
                    <a:pt x="15077" y="12767"/>
                    <a:pt x="15110" y="12767"/>
                  </a:cubicBezTo>
                  <a:cubicBezTo>
                    <a:pt x="16793" y="12767"/>
                    <a:pt x="17732" y="5393"/>
                    <a:pt x="17732" y="5393"/>
                  </a:cubicBezTo>
                  <a:cubicBezTo>
                    <a:pt x="17732" y="5393"/>
                    <a:pt x="19093" y="11398"/>
                    <a:pt x="20424" y="11442"/>
                  </a:cubicBezTo>
                  <a:cubicBezTo>
                    <a:pt x="20435" y="11442"/>
                    <a:pt x="20447" y="11443"/>
                    <a:pt x="20458" y="11443"/>
                  </a:cubicBezTo>
                  <a:cubicBezTo>
                    <a:pt x="21766" y="11443"/>
                    <a:pt x="22406" y="8898"/>
                    <a:pt x="22406" y="8898"/>
                  </a:cubicBezTo>
                  <a:cubicBezTo>
                    <a:pt x="22406" y="8898"/>
                    <a:pt x="22997" y="12936"/>
                    <a:pt x="24816" y="13483"/>
                  </a:cubicBezTo>
                  <a:cubicBezTo>
                    <a:pt x="25003" y="13537"/>
                    <a:pt x="25173" y="13561"/>
                    <a:pt x="25328" y="13561"/>
                  </a:cubicBezTo>
                  <a:cubicBezTo>
                    <a:pt x="26695" y="13561"/>
                    <a:pt x="26887" y="11665"/>
                    <a:pt x="26887" y="11664"/>
                  </a:cubicBezTo>
                  <a:lnTo>
                    <a:pt x="26887" y="11664"/>
                  </a:lnTo>
                  <a:cubicBezTo>
                    <a:pt x="26887" y="11666"/>
                    <a:pt x="26606" y="16781"/>
                    <a:pt x="28765" y="17165"/>
                  </a:cubicBezTo>
                  <a:cubicBezTo>
                    <a:pt x="28858" y="17182"/>
                    <a:pt x="28948" y="17191"/>
                    <a:pt x="29035" y="17191"/>
                  </a:cubicBezTo>
                  <a:cubicBezTo>
                    <a:pt x="30955" y="17191"/>
                    <a:pt x="31294" y="13143"/>
                    <a:pt x="31294" y="13143"/>
                  </a:cubicBezTo>
                  <a:cubicBezTo>
                    <a:pt x="31294" y="13143"/>
                    <a:pt x="32033" y="18925"/>
                    <a:pt x="34533" y="19014"/>
                  </a:cubicBezTo>
                  <a:cubicBezTo>
                    <a:pt x="34547" y="19014"/>
                    <a:pt x="34561" y="19014"/>
                    <a:pt x="34575" y="19014"/>
                  </a:cubicBezTo>
                  <a:cubicBezTo>
                    <a:pt x="37033" y="19014"/>
                    <a:pt x="38420" y="12583"/>
                    <a:pt x="32891" y="10348"/>
                  </a:cubicBezTo>
                  <a:cubicBezTo>
                    <a:pt x="27833" y="8307"/>
                    <a:pt x="21415" y="7538"/>
                    <a:pt x="18501" y="439"/>
                  </a:cubicBezTo>
                  <a:cubicBezTo>
                    <a:pt x="18380" y="145"/>
                    <a:pt x="18115" y="1"/>
                    <a:pt x="17851" y="1"/>
                  </a:cubicBezTo>
                  <a:close/>
                </a:path>
              </a:pathLst>
            </a:custGeom>
            <a:solidFill>
              <a:srgbClr val="8DD5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53;p40">
              <a:extLst>
                <a:ext uri="{FF2B5EF4-FFF2-40B4-BE49-F238E27FC236}">
                  <a16:creationId xmlns:a16="http://schemas.microsoft.com/office/drawing/2014/main" id="{3513F9D5-4584-A1BF-A38A-74E40BF590A8}"/>
                </a:ext>
              </a:extLst>
            </p:cNvPr>
            <p:cNvSpPr/>
            <p:nvPr/>
          </p:nvSpPr>
          <p:spPr>
            <a:xfrm>
              <a:off x="4613750" y="3068850"/>
              <a:ext cx="1000575" cy="498475"/>
            </a:xfrm>
            <a:custGeom>
              <a:avLst/>
              <a:gdLst/>
              <a:ahLst/>
              <a:cxnLst/>
              <a:rect l="l" t="t" r="r" b="b"/>
              <a:pathLst>
                <a:path w="40023" h="19939" extrusionOk="0">
                  <a:moveTo>
                    <a:pt x="19432" y="1"/>
                  </a:moveTo>
                  <a:cubicBezTo>
                    <a:pt x="19169" y="1"/>
                    <a:pt x="18905" y="145"/>
                    <a:pt x="18783" y="441"/>
                  </a:cubicBezTo>
                  <a:cubicBezTo>
                    <a:pt x="17644" y="3266"/>
                    <a:pt x="14124" y="7140"/>
                    <a:pt x="6153" y="10098"/>
                  </a:cubicBezTo>
                  <a:cubicBezTo>
                    <a:pt x="829" y="11991"/>
                    <a:pt x="1" y="17892"/>
                    <a:pt x="1805" y="18690"/>
                  </a:cubicBezTo>
                  <a:cubicBezTo>
                    <a:pt x="2064" y="18804"/>
                    <a:pt x="2333" y="18860"/>
                    <a:pt x="2607" y="18860"/>
                  </a:cubicBezTo>
                  <a:cubicBezTo>
                    <a:pt x="4119" y="18860"/>
                    <a:pt x="5757" y="17150"/>
                    <a:pt x="6391" y="14041"/>
                  </a:cubicBezTo>
                  <a:lnTo>
                    <a:pt x="6391" y="14041"/>
                  </a:lnTo>
                  <a:cubicBezTo>
                    <a:pt x="6222" y="15359"/>
                    <a:pt x="6142" y="17693"/>
                    <a:pt x="7691" y="17714"/>
                  </a:cubicBezTo>
                  <a:cubicBezTo>
                    <a:pt x="7696" y="17714"/>
                    <a:pt x="7701" y="17714"/>
                    <a:pt x="7706" y="17714"/>
                  </a:cubicBezTo>
                  <a:cubicBezTo>
                    <a:pt x="9487" y="17714"/>
                    <a:pt x="10369" y="13311"/>
                    <a:pt x="10618" y="11807"/>
                  </a:cubicBezTo>
                  <a:lnTo>
                    <a:pt x="10618" y="11807"/>
                  </a:lnTo>
                  <a:cubicBezTo>
                    <a:pt x="10504" y="12755"/>
                    <a:pt x="10423" y="14753"/>
                    <a:pt x="11714" y="15023"/>
                  </a:cubicBezTo>
                  <a:cubicBezTo>
                    <a:pt x="11766" y="15034"/>
                    <a:pt x="11817" y="15039"/>
                    <a:pt x="11867" y="15039"/>
                  </a:cubicBezTo>
                  <a:cubicBezTo>
                    <a:pt x="13452" y="15039"/>
                    <a:pt x="13813" y="9510"/>
                    <a:pt x="13814" y="9506"/>
                  </a:cubicBezTo>
                  <a:lnTo>
                    <a:pt x="13814" y="9506"/>
                  </a:lnTo>
                  <a:cubicBezTo>
                    <a:pt x="13814" y="9508"/>
                    <a:pt x="13726" y="11163"/>
                    <a:pt x="15529" y="11547"/>
                  </a:cubicBezTo>
                  <a:cubicBezTo>
                    <a:pt x="15595" y="11562"/>
                    <a:pt x="15661" y="11568"/>
                    <a:pt x="15727" y="11568"/>
                  </a:cubicBezTo>
                  <a:cubicBezTo>
                    <a:pt x="17442" y="11568"/>
                    <a:pt x="19019" y="6918"/>
                    <a:pt x="19019" y="6918"/>
                  </a:cubicBezTo>
                  <a:cubicBezTo>
                    <a:pt x="19019" y="6918"/>
                    <a:pt x="20188" y="11518"/>
                    <a:pt x="21563" y="11636"/>
                  </a:cubicBezTo>
                  <a:cubicBezTo>
                    <a:pt x="21591" y="11638"/>
                    <a:pt x="21618" y="11639"/>
                    <a:pt x="21645" y="11639"/>
                  </a:cubicBezTo>
                  <a:cubicBezTo>
                    <a:pt x="22971" y="11639"/>
                    <a:pt x="23766" y="9196"/>
                    <a:pt x="23767" y="9196"/>
                  </a:cubicBezTo>
                  <a:lnTo>
                    <a:pt x="23767" y="9196"/>
                  </a:lnTo>
                  <a:cubicBezTo>
                    <a:pt x="23767" y="9197"/>
                    <a:pt x="23678" y="14786"/>
                    <a:pt x="25556" y="15422"/>
                  </a:cubicBezTo>
                  <a:cubicBezTo>
                    <a:pt x="25700" y="15472"/>
                    <a:pt x="25839" y="15496"/>
                    <a:pt x="25971" y="15496"/>
                  </a:cubicBezTo>
                  <a:cubicBezTo>
                    <a:pt x="27547" y="15496"/>
                    <a:pt x="28277" y="12199"/>
                    <a:pt x="28277" y="12198"/>
                  </a:cubicBezTo>
                  <a:lnTo>
                    <a:pt x="28277" y="12198"/>
                  </a:lnTo>
                  <a:cubicBezTo>
                    <a:pt x="28277" y="12199"/>
                    <a:pt x="27923" y="15807"/>
                    <a:pt x="30141" y="16309"/>
                  </a:cubicBezTo>
                  <a:cubicBezTo>
                    <a:pt x="30321" y="16351"/>
                    <a:pt x="30489" y="16371"/>
                    <a:pt x="30646" y="16371"/>
                  </a:cubicBezTo>
                  <a:cubicBezTo>
                    <a:pt x="32423" y="16371"/>
                    <a:pt x="32773" y="13899"/>
                    <a:pt x="32773" y="13899"/>
                  </a:cubicBezTo>
                  <a:cubicBezTo>
                    <a:pt x="32773" y="13899"/>
                    <a:pt x="33246" y="19726"/>
                    <a:pt x="35834" y="19933"/>
                  </a:cubicBezTo>
                  <a:cubicBezTo>
                    <a:pt x="35884" y="19937"/>
                    <a:pt x="35933" y="19939"/>
                    <a:pt x="35982" y="19939"/>
                  </a:cubicBezTo>
                  <a:cubicBezTo>
                    <a:pt x="38471" y="19939"/>
                    <a:pt x="40022" y="14826"/>
                    <a:pt x="34873" y="11577"/>
                  </a:cubicBezTo>
                  <a:cubicBezTo>
                    <a:pt x="29564" y="8235"/>
                    <a:pt x="22761" y="7761"/>
                    <a:pt x="20099" y="471"/>
                  </a:cubicBezTo>
                  <a:cubicBezTo>
                    <a:pt x="19985" y="160"/>
                    <a:pt x="19709" y="1"/>
                    <a:pt x="19432" y="1"/>
                  </a:cubicBezTo>
                  <a:close/>
                </a:path>
              </a:pathLst>
            </a:custGeom>
            <a:solidFill>
              <a:srgbClr val="8DD5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54;p40">
              <a:extLst>
                <a:ext uri="{FF2B5EF4-FFF2-40B4-BE49-F238E27FC236}">
                  <a16:creationId xmlns:a16="http://schemas.microsoft.com/office/drawing/2014/main" id="{60F19B60-26D1-5697-F4CB-7B92B203A99E}"/>
                </a:ext>
              </a:extLst>
            </p:cNvPr>
            <p:cNvSpPr/>
            <p:nvPr/>
          </p:nvSpPr>
          <p:spPr>
            <a:xfrm>
              <a:off x="4696950" y="2591825"/>
              <a:ext cx="27025" cy="96525"/>
            </a:xfrm>
            <a:custGeom>
              <a:avLst/>
              <a:gdLst/>
              <a:ahLst/>
              <a:cxnLst/>
              <a:rect l="l" t="t" r="r" b="b"/>
              <a:pathLst>
                <a:path w="1081" h="3861" fill="none" extrusionOk="0">
                  <a:moveTo>
                    <a:pt x="1080" y="1"/>
                  </a:moveTo>
                  <a:lnTo>
                    <a:pt x="0" y="386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255;p40">
              <a:extLst>
                <a:ext uri="{FF2B5EF4-FFF2-40B4-BE49-F238E27FC236}">
                  <a16:creationId xmlns:a16="http://schemas.microsoft.com/office/drawing/2014/main" id="{466A87C6-B7F7-1762-B57A-B9CFF89C6FEE}"/>
                </a:ext>
              </a:extLst>
            </p:cNvPr>
            <p:cNvSpPr/>
            <p:nvPr/>
          </p:nvSpPr>
          <p:spPr>
            <a:xfrm>
              <a:off x="4827450" y="2512350"/>
              <a:ext cx="11875" cy="106500"/>
            </a:xfrm>
            <a:custGeom>
              <a:avLst/>
              <a:gdLst/>
              <a:ahLst/>
              <a:cxnLst/>
              <a:rect l="l" t="t" r="r" b="b"/>
              <a:pathLst>
                <a:path w="475" h="4260" fill="none" extrusionOk="0">
                  <a:moveTo>
                    <a:pt x="474" y="0"/>
                  </a:moveTo>
                  <a:lnTo>
                    <a:pt x="1" y="425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256;p40">
              <a:extLst>
                <a:ext uri="{FF2B5EF4-FFF2-40B4-BE49-F238E27FC236}">
                  <a16:creationId xmlns:a16="http://schemas.microsoft.com/office/drawing/2014/main" id="{A03E640B-7BFF-8005-415C-5666B1A3F8D0}"/>
                </a:ext>
              </a:extLst>
            </p:cNvPr>
            <p:cNvSpPr/>
            <p:nvPr/>
          </p:nvSpPr>
          <p:spPr>
            <a:xfrm>
              <a:off x="4927275" y="2466500"/>
              <a:ext cx="25" cy="88750"/>
            </a:xfrm>
            <a:custGeom>
              <a:avLst/>
              <a:gdLst/>
              <a:ahLst/>
              <a:cxnLst/>
              <a:rect l="l" t="t" r="r" b="b"/>
              <a:pathLst>
                <a:path w="1" h="3550" fill="none" extrusionOk="0">
                  <a:moveTo>
                    <a:pt x="1" y="0"/>
                  </a:moveTo>
                  <a:lnTo>
                    <a:pt x="1" y="355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257;p40">
              <a:extLst>
                <a:ext uri="{FF2B5EF4-FFF2-40B4-BE49-F238E27FC236}">
                  <a16:creationId xmlns:a16="http://schemas.microsoft.com/office/drawing/2014/main" id="{01E97E87-6483-FAE2-2FC7-DE2BE3AA2F65}"/>
                </a:ext>
              </a:extLst>
            </p:cNvPr>
            <p:cNvSpPr/>
            <p:nvPr/>
          </p:nvSpPr>
          <p:spPr>
            <a:xfrm>
              <a:off x="5023775" y="2356325"/>
              <a:ext cx="25" cy="90600"/>
            </a:xfrm>
            <a:custGeom>
              <a:avLst/>
              <a:gdLst/>
              <a:ahLst/>
              <a:cxnLst/>
              <a:rect l="l" t="t" r="r" b="b"/>
              <a:pathLst>
                <a:path w="1" h="3624" fill="none" extrusionOk="0">
                  <a:moveTo>
                    <a:pt x="1" y="0"/>
                  </a:moveTo>
                  <a:lnTo>
                    <a:pt x="1" y="3624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58;p40">
              <a:extLst>
                <a:ext uri="{FF2B5EF4-FFF2-40B4-BE49-F238E27FC236}">
                  <a16:creationId xmlns:a16="http://schemas.microsoft.com/office/drawing/2014/main" id="{E687272E-9C84-C0EF-C6FD-5192297CF504}"/>
                </a:ext>
              </a:extLst>
            </p:cNvPr>
            <p:cNvSpPr/>
            <p:nvPr/>
          </p:nvSpPr>
          <p:spPr>
            <a:xfrm>
              <a:off x="5157625" y="2356325"/>
              <a:ext cx="25" cy="76175"/>
            </a:xfrm>
            <a:custGeom>
              <a:avLst/>
              <a:gdLst/>
              <a:ahLst/>
              <a:cxnLst/>
              <a:rect l="l" t="t" r="r" b="b"/>
              <a:pathLst>
                <a:path w="1" h="3047" fill="none" extrusionOk="0">
                  <a:moveTo>
                    <a:pt x="0" y="0"/>
                  </a:moveTo>
                  <a:lnTo>
                    <a:pt x="0" y="304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59;p40">
              <a:extLst>
                <a:ext uri="{FF2B5EF4-FFF2-40B4-BE49-F238E27FC236}">
                  <a16:creationId xmlns:a16="http://schemas.microsoft.com/office/drawing/2014/main" id="{17C51882-FC54-2EE3-64C1-FA2BA2B7BA09}"/>
                </a:ext>
              </a:extLst>
            </p:cNvPr>
            <p:cNvSpPr/>
            <p:nvPr/>
          </p:nvSpPr>
          <p:spPr>
            <a:xfrm>
              <a:off x="5272600" y="2446900"/>
              <a:ext cx="25" cy="64000"/>
            </a:xfrm>
            <a:custGeom>
              <a:avLst/>
              <a:gdLst/>
              <a:ahLst/>
              <a:cxnLst/>
              <a:rect l="l" t="t" r="r" b="b"/>
              <a:pathLst>
                <a:path w="1" h="2560" fill="none" extrusionOk="0">
                  <a:moveTo>
                    <a:pt x="1" y="1"/>
                  </a:moveTo>
                  <a:lnTo>
                    <a:pt x="1" y="255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60;p40">
              <a:extLst>
                <a:ext uri="{FF2B5EF4-FFF2-40B4-BE49-F238E27FC236}">
                  <a16:creationId xmlns:a16="http://schemas.microsoft.com/office/drawing/2014/main" id="{86090F48-74BE-39DA-A373-44C26115CBE1}"/>
                </a:ext>
              </a:extLst>
            </p:cNvPr>
            <p:cNvSpPr/>
            <p:nvPr/>
          </p:nvSpPr>
          <p:spPr>
            <a:xfrm>
              <a:off x="5362450" y="2479075"/>
              <a:ext cx="10375" cy="85800"/>
            </a:xfrm>
            <a:custGeom>
              <a:avLst/>
              <a:gdLst/>
              <a:ahLst/>
              <a:cxnLst/>
              <a:rect l="l" t="t" r="r" b="b"/>
              <a:pathLst>
                <a:path w="415" h="3432" fill="none" extrusionOk="0">
                  <a:moveTo>
                    <a:pt x="0" y="0"/>
                  </a:moveTo>
                  <a:lnTo>
                    <a:pt x="414" y="343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61;p40">
              <a:extLst>
                <a:ext uri="{FF2B5EF4-FFF2-40B4-BE49-F238E27FC236}">
                  <a16:creationId xmlns:a16="http://schemas.microsoft.com/office/drawing/2014/main" id="{3B63838E-7B26-A7F7-3BF4-852D61D3B9E9}"/>
                </a:ext>
              </a:extLst>
            </p:cNvPr>
            <p:cNvSpPr/>
            <p:nvPr/>
          </p:nvSpPr>
          <p:spPr>
            <a:xfrm>
              <a:off x="5504800" y="2564850"/>
              <a:ext cx="25" cy="84675"/>
            </a:xfrm>
            <a:custGeom>
              <a:avLst/>
              <a:gdLst/>
              <a:ahLst/>
              <a:cxnLst/>
              <a:rect l="l" t="t" r="r" b="b"/>
              <a:pathLst>
                <a:path w="1" h="3387" fill="none" extrusionOk="0">
                  <a:moveTo>
                    <a:pt x="0" y="0"/>
                  </a:moveTo>
                  <a:lnTo>
                    <a:pt x="0" y="338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62;p40">
              <a:extLst>
                <a:ext uri="{FF2B5EF4-FFF2-40B4-BE49-F238E27FC236}">
                  <a16:creationId xmlns:a16="http://schemas.microsoft.com/office/drawing/2014/main" id="{C52234CB-D8BF-AA0B-5C47-CC0A5D5AC1E0}"/>
                </a:ext>
              </a:extLst>
            </p:cNvPr>
            <p:cNvSpPr/>
            <p:nvPr/>
          </p:nvSpPr>
          <p:spPr>
            <a:xfrm>
              <a:off x="4711375" y="2864325"/>
              <a:ext cx="19975" cy="71750"/>
            </a:xfrm>
            <a:custGeom>
              <a:avLst/>
              <a:gdLst/>
              <a:ahLst/>
              <a:cxnLst/>
              <a:rect l="l" t="t" r="r" b="b"/>
              <a:pathLst>
                <a:path w="799" h="2870" fill="none" extrusionOk="0">
                  <a:moveTo>
                    <a:pt x="799" y="0"/>
                  </a:moveTo>
                  <a:lnTo>
                    <a:pt x="0" y="286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63;p40">
              <a:extLst>
                <a:ext uri="{FF2B5EF4-FFF2-40B4-BE49-F238E27FC236}">
                  <a16:creationId xmlns:a16="http://schemas.microsoft.com/office/drawing/2014/main" id="{EC934D49-C21A-B576-C2C3-66CE8EB72895}"/>
                </a:ext>
              </a:extLst>
            </p:cNvPr>
            <p:cNvSpPr/>
            <p:nvPr/>
          </p:nvSpPr>
          <p:spPr>
            <a:xfrm>
              <a:off x="4834850" y="2784825"/>
              <a:ext cx="11500" cy="106500"/>
            </a:xfrm>
            <a:custGeom>
              <a:avLst/>
              <a:gdLst/>
              <a:ahLst/>
              <a:cxnLst/>
              <a:rect l="l" t="t" r="r" b="b"/>
              <a:pathLst>
                <a:path w="460" h="4260" fill="none" extrusionOk="0">
                  <a:moveTo>
                    <a:pt x="459" y="1"/>
                  </a:moveTo>
                  <a:lnTo>
                    <a:pt x="1" y="426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64;p40">
              <a:extLst>
                <a:ext uri="{FF2B5EF4-FFF2-40B4-BE49-F238E27FC236}">
                  <a16:creationId xmlns:a16="http://schemas.microsoft.com/office/drawing/2014/main" id="{C1E0C42A-B1AE-7929-28DF-1770D5764B82}"/>
                </a:ext>
              </a:extLst>
            </p:cNvPr>
            <p:cNvSpPr/>
            <p:nvPr/>
          </p:nvSpPr>
          <p:spPr>
            <a:xfrm>
              <a:off x="4934675" y="2738975"/>
              <a:ext cx="25" cy="88750"/>
            </a:xfrm>
            <a:custGeom>
              <a:avLst/>
              <a:gdLst/>
              <a:ahLst/>
              <a:cxnLst/>
              <a:rect l="l" t="t" r="r" b="b"/>
              <a:pathLst>
                <a:path w="1" h="3550" fill="none" extrusionOk="0">
                  <a:moveTo>
                    <a:pt x="1" y="1"/>
                  </a:moveTo>
                  <a:lnTo>
                    <a:pt x="1" y="355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65;p40">
              <a:extLst>
                <a:ext uri="{FF2B5EF4-FFF2-40B4-BE49-F238E27FC236}">
                  <a16:creationId xmlns:a16="http://schemas.microsoft.com/office/drawing/2014/main" id="{4DFA6F1D-9D61-32A5-5774-6C46B37C66D2}"/>
                </a:ext>
              </a:extLst>
            </p:cNvPr>
            <p:cNvSpPr/>
            <p:nvPr/>
          </p:nvSpPr>
          <p:spPr>
            <a:xfrm>
              <a:off x="5031175" y="2628800"/>
              <a:ext cx="25" cy="90600"/>
            </a:xfrm>
            <a:custGeom>
              <a:avLst/>
              <a:gdLst/>
              <a:ahLst/>
              <a:cxnLst/>
              <a:rect l="l" t="t" r="r" b="b"/>
              <a:pathLst>
                <a:path w="1" h="3624" fill="none" extrusionOk="0">
                  <a:moveTo>
                    <a:pt x="1" y="1"/>
                  </a:moveTo>
                  <a:lnTo>
                    <a:pt x="1" y="3624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66;p40">
              <a:extLst>
                <a:ext uri="{FF2B5EF4-FFF2-40B4-BE49-F238E27FC236}">
                  <a16:creationId xmlns:a16="http://schemas.microsoft.com/office/drawing/2014/main" id="{28ADA310-AAB4-3870-4CA8-4641782ABEAB}"/>
                </a:ext>
              </a:extLst>
            </p:cNvPr>
            <p:cNvSpPr/>
            <p:nvPr/>
          </p:nvSpPr>
          <p:spPr>
            <a:xfrm>
              <a:off x="5165025" y="2628800"/>
              <a:ext cx="25" cy="76200"/>
            </a:xfrm>
            <a:custGeom>
              <a:avLst/>
              <a:gdLst/>
              <a:ahLst/>
              <a:cxnLst/>
              <a:rect l="l" t="t" r="r" b="b"/>
              <a:pathLst>
                <a:path w="1" h="3048" fill="none" extrusionOk="0">
                  <a:moveTo>
                    <a:pt x="0" y="1"/>
                  </a:moveTo>
                  <a:lnTo>
                    <a:pt x="0" y="304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67;p40">
              <a:extLst>
                <a:ext uri="{FF2B5EF4-FFF2-40B4-BE49-F238E27FC236}">
                  <a16:creationId xmlns:a16="http://schemas.microsoft.com/office/drawing/2014/main" id="{B8B22946-411D-3975-07AD-C08040A85C24}"/>
                </a:ext>
              </a:extLst>
            </p:cNvPr>
            <p:cNvSpPr/>
            <p:nvPr/>
          </p:nvSpPr>
          <p:spPr>
            <a:xfrm>
              <a:off x="5280000" y="2719375"/>
              <a:ext cx="25" cy="64000"/>
            </a:xfrm>
            <a:custGeom>
              <a:avLst/>
              <a:gdLst/>
              <a:ahLst/>
              <a:cxnLst/>
              <a:rect l="l" t="t" r="r" b="b"/>
              <a:pathLst>
                <a:path w="1" h="2560" fill="none" extrusionOk="0">
                  <a:moveTo>
                    <a:pt x="0" y="1"/>
                  </a:moveTo>
                  <a:lnTo>
                    <a:pt x="0" y="255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68;p40">
              <a:extLst>
                <a:ext uri="{FF2B5EF4-FFF2-40B4-BE49-F238E27FC236}">
                  <a16:creationId xmlns:a16="http://schemas.microsoft.com/office/drawing/2014/main" id="{BFD27E96-1BE9-FB63-AA12-E6540B7CFB69}"/>
                </a:ext>
              </a:extLst>
            </p:cNvPr>
            <p:cNvSpPr/>
            <p:nvPr/>
          </p:nvSpPr>
          <p:spPr>
            <a:xfrm>
              <a:off x="5369850" y="2751550"/>
              <a:ext cx="10000" cy="85800"/>
            </a:xfrm>
            <a:custGeom>
              <a:avLst/>
              <a:gdLst/>
              <a:ahLst/>
              <a:cxnLst/>
              <a:rect l="l" t="t" r="r" b="b"/>
              <a:pathLst>
                <a:path w="400" h="3432" fill="none" extrusionOk="0">
                  <a:moveTo>
                    <a:pt x="0" y="1"/>
                  </a:moveTo>
                  <a:lnTo>
                    <a:pt x="399" y="3432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269;p40">
              <a:extLst>
                <a:ext uri="{FF2B5EF4-FFF2-40B4-BE49-F238E27FC236}">
                  <a16:creationId xmlns:a16="http://schemas.microsoft.com/office/drawing/2014/main" id="{485861DF-8BBA-9D18-C434-5267F563ED5A}"/>
                </a:ext>
              </a:extLst>
            </p:cNvPr>
            <p:cNvSpPr/>
            <p:nvPr/>
          </p:nvSpPr>
          <p:spPr>
            <a:xfrm>
              <a:off x="5512175" y="2837325"/>
              <a:ext cx="25" cy="84700"/>
            </a:xfrm>
            <a:custGeom>
              <a:avLst/>
              <a:gdLst/>
              <a:ahLst/>
              <a:cxnLst/>
              <a:rect l="l" t="t" r="r" b="b"/>
              <a:pathLst>
                <a:path w="1" h="3388" fill="none" extrusionOk="0">
                  <a:moveTo>
                    <a:pt x="1" y="1"/>
                  </a:moveTo>
                  <a:lnTo>
                    <a:pt x="1" y="338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270;p40">
              <a:extLst>
                <a:ext uri="{FF2B5EF4-FFF2-40B4-BE49-F238E27FC236}">
                  <a16:creationId xmlns:a16="http://schemas.microsoft.com/office/drawing/2014/main" id="{14C4837D-2E41-BEB6-9193-A8E880F9BD3A}"/>
                </a:ext>
              </a:extLst>
            </p:cNvPr>
            <p:cNvSpPr/>
            <p:nvPr/>
          </p:nvSpPr>
          <p:spPr>
            <a:xfrm>
              <a:off x="4698425" y="3139375"/>
              <a:ext cx="27025" cy="96525"/>
            </a:xfrm>
            <a:custGeom>
              <a:avLst/>
              <a:gdLst/>
              <a:ahLst/>
              <a:cxnLst/>
              <a:rect l="l" t="t" r="r" b="b"/>
              <a:pathLst>
                <a:path w="1081" h="3861" fill="none" extrusionOk="0">
                  <a:moveTo>
                    <a:pt x="1080" y="1"/>
                  </a:moveTo>
                  <a:lnTo>
                    <a:pt x="1" y="386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271;p40">
              <a:extLst>
                <a:ext uri="{FF2B5EF4-FFF2-40B4-BE49-F238E27FC236}">
                  <a16:creationId xmlns:a16="http://schemas.microsoft.com/office/drawing/2014/main" id="{CD780CC4-2F88-0D5F-6F43-F9E985CC1E7D}"/>
                </a:ext>
              </a:extLst>
            </p:cNvPr>
            <p:cNvSpPr/>
            <p:nvPr/>
          </p:nvSpPr>
          <p:spPr>
            <a:xfrm>
              <a:off x="4829300" y="3059900"/>
              <a:ext cx="11500" cy="106125"/>
            </a:xfrm>
            <a:custGeom>
              <a:avLst/>
              <a:gdLst/>
              <a:ahLst/>
              <a:cxnLst/>
              <a:rect l="l" t="t" r="r" b="b"/>
              <a:pathLst>
                <a:path w="460" h="4245" fill="none" extrusionOk="0">
                  <a:moveTo>
                    <a:pt x="459" y="0"/>
                  </a:moveTo>
                  <a:lnTo>
                    <a:pt x="1" y="4245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272;p40">
              <a:extLst>
                <a:ext uri="{FF2B5EF4-FFF2-40B4-BE49-F238E27FC236}">
                  <a16:creationId xmlns:a16="http://schemas.microsoft.com/office/drawing/2014/main" id="{8691E133-664C-9F85-C7B1-577C297E47DC}"/>
                </a:ext>
              </a:extLst>
            </p:cNvPr>
            <p:cNvSpPr/>
            <p:nvPr/>
          </p:nvSpPr>
          <p:spPr>
            <a:xfrm>
              <a:off x="4928775" y="3014050"/>
              <a:ext cx="25" cy="88750"/>
            </a:xfrm>
            <a:custGeom>
              <a:avLst/>
              <a:gdLst/>
              <a:ahLst/>
              <a:cxnLst/>
              <a:rect l="l" t="t" r="r" b="b"/>
              <a:pathLst>
                <a:path w="1" h="3550" fill="none" extrusionOk="0">
                  <a:moveTo>
                    <a:pt x="0" y="1"/>
                  </a:moveTo>
                  <a:lnTo>
                    <a:pt x="0" y="355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73;p40">
              <a:extLst>
                <a:ext uri="{FF2B5EF4-FFF2-40B4-BE49-F238E27FC236}">
                  <a16:creationId xmlns:a16="http://schemas.microsoft.com/office/drawing/2014/main" id="{86C3E2BB-5CFF-0CE5-E62D-86236B31298E}"/>
                </a:ext>
              </a:extLst>
            </p:cNvPr>
            <p:cNvSpPr/>
            <p:nvPr/>
          </p:nvSpPr>
          <p:spPr>
            <a:xfrm>
              <a:off x="5025250" y="2903875"/>
              <a:ext cx="25" cy="90600"/>
            </a:xfrm>
            <a:custGeom>
              <a:avLst/>
              <a:gdLst/>
              <a:ahLst/>
              <a:cxnLst/>
              <a:rect l="l" t="t" r="r" b="b"/>
              <a:pathLst>
                <a:path w="1" h="3624" fill="none" extrusionOk="0">
                  <a:moveTo>
                    <a:pt x="1" y="0"/>
                  </a:moveTo>
                  <a:lnTo>
                    <a:pt x="1" y="3624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274;p40">
              <a:extLst>
                <a:ext uri="{FF2B5EF4-FFF2-40B4-BE49-F238E27FC236}">
                  <a16:creationId xmlns:a16="http://schemas.microsoft.com/office/drawing/2014/main" id="{957793FA-F70E-E895-9B1B-F7F95AC3E064}"/>
                </a:ext>
              </a:extLst>
            </p:cNvPr>
            <p:cNvSpPr/>
            <p:nvPr/>
          </p:nvSpPr>
          <p:spPr>
            <a:xfrm>
              <a:off x="5159100" y="2903875"/>
              <a:ext cx="25" cy="76175"/>
            </a:xfrm>
            <a:custGeom>
              <a:avLst/>
              <a:gdLst/>
              <a:ahLst/>
              <a:cxnLst/>
              <a:rect l="l" t="t" r="r" b="b"/>
              <a:pathLst>
                <a:path w="1" h="3047" fill="none" extrusionOk="0">
                  <a:moveTo>
                    <a:pt x="0" y="0"/>
                  </a:moveTo>
                  <a:lnTo>
                    <a:pt x="0" y="304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275;p40">
              <a:extLst>
                <a:ext uri="{FF2B5EF4-FFF2-40B4-BE49-F238E27FC236}">
                  <a16:creationId xmlns:a16="http://schemas.microsoft.com/office/drawing/2014/main" id="{3683C844-9FD8-BAD5-DC10-FFBA408DB29E}"/>
                </a:ext>
              </a:extLst>
            </p:cNvPr>
            <p:cNvSpPr/>
            <p:nvPr/>
          </p:nvSpPr>
          <p:spPr>
            <a:xfrm>
              <a:off x="5274075" y="2994450"/>
              <a:ext cx="25" cy="64000"/>
            </a:xfrm>
            <a:custGeom>
              <a:avLst/>
              <a:gdLst/>
              <a:ahLst/>
              <a:cxnLst/>
              <a:rect l="l" t="t" r="r" b="b"/>
              <a:pathLst>
                <a:path w="1" h="2560" fill="none" extrusionOk="0">
                  <a:moveTo>
                    <a:pt x="1" y="1"/>
                  </a:moveTo>
                  <a:lnTo>
                    <a:pt x="1" y="255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276;p40">
              <a:extLst>
                <a:ext uri="{FF2B5EF4-FFF2-40B4-BE49-F238E27FC236}">
                  <a16:creationId xmlns:a16="http://schemas.microsoft.com/office/drawing/2014/main" id="{EC7FDA1C-37FF-15D5-C865-363F06BB1E21}"/>
                </a:ext>
              </a:extLst>
            </p:cNvPr>
            <p:cNvSpPr/>
            <p:nvPr/>
          </p:nvSpPr>
          <p:spPr>
            <a:xfrm>
              <a:off x="5366875" y="3050650"/>
              <a:ext cx="7425" cy="61775"/>
            </a:xfrm>
            <a:custGeom>
              <a:avLst/>
              <a:gdLst/>
              <a:ahLst/>
              <a:cxnLst/>
              <a:rect l="l" t="t" r="r" b="b"/>
              <a:pathLst>
                <a:path w="297" h="2471" fill="none" extrusionOk="0">
                  <a:moveTo>
                    <a:pt x="1" y="1"/>
                  </a:moveTo>
                  <a:lnTo>
                    <a:pt x="297" y="247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277;p40">
              <a:extLst>
                <a:ext uri="{FF2B5EF4-FFF2-40B4-BE49-F238E27FC236}">
                  <a16:creationId xmlns:a16="http://schemas.microsoft.com/office/drawing/2014/main" id="{1903DAC0-834F-B98C-6EFD-26E6F755645A}"/>
                </a:ext>
              </a:extLst>
            </p:cNvPr>
            <p:cNvSpPr/>
            <p:nvPr/>
          </p:nvSpPr>
          <p:spPr>
            <a:xfrm>
              <a:off x="5506275" y="3112400"/>
              <a:ext cx="25" cy="84325"/>
            </a:xfrm>
            <a:custGeom>
              <a:avLst/>
              <a:gdLst/>
              <a:ahLst/>
              <a:cxnLst/>
              <a:rect l="l" t="t" r="r" b="b"/>
              <a:pathLst>
                <a:path w="1" h="3373" fill="none" extrusionOk="0">
                  <a:moveTo>
                    <a:pt x="0" y="0"/>
                  </a:moveTo>
                  <a:lnTo>
                    <a:pt x="0" y="3372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278;p40">
              <a:extLst>
                <a:ext uri="{FF2B5EF4-FFF2-40B4-BE49-F238E27FC236}">
                  <a16:creationId xmlns:a16="http://schemas.microsoft.com/office/drawing/2014/main" id="{BF9482BB-9AB8-11FC-D8F7-CE65AEF23DE9}"/>
                </a:ext>
              </a:extLst>
            </p:cNvPr>
            <p:cNvSpPr/>
            <p:nvPr/>
          </p:nvSpPr>
          <p:spPr>
            <a:xfrm>
              <a:off x="4701025" y="3422950"/>
              <a:ext cx="18500" cy="65475"/>
            </a:xfrm>
            <a:custGeom>
              <a:avLst/>
              <a:gdLst/>
              <a:ahLst/>
              <a:cxnLst/>
              <a:rect l="l" t="t" r="r" b="b"/>
              <a:pathLst>
                <a:path w="740" h="2619" fill="none" extrusionOk="0">
                  <a:moveTo>
                    <a:pt x="740" y="1"/>
                  </a:moveTo>
                  <a:lnTo>
                    <a:pt x="0" y="261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279;p40">
              <a:extLst>
                <a:ext uri="{FF2B5EF4-FFF2-40B4-BE49-F238E27FC236}">
                  <a16:creationId xmlns:a16="http://schemas.microsoft.com/office/drawing/2014/main" id="{869094B7-790B-BBF3-D8A9-8DFAA142D825}"/>
                </a:ext>
              </a:extLst>
            </p:cNvPr>
            <p:cNvSpPr/>
            <p:nvPr/>
          </p:nvSpPr>
          <p:spPr>
            <a:xfrm>
              <a:off x="4823025" y="3343475"/>
              <a:ext cx="11475" cy="106500"/>
            </a:xfrm>
            <a:custGeom>
              <a:avLst/>
              <a:gdLst/>
              <a:ahLst/>
              <a:cxnLst/>
              <a:rect l="l" t="t" r="r" b="b"/>
              <a:pathLst>
                <a:path w="459" h="4260" fill="none" extrusionOk="0">
                  <a:moveTo>
                    <a:pt x="459" y="0"/>
                  </a:moveTo>
                  <a:lnTo>
                    <a:pt x="0" y="426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280;p40">
              <a:extLst>
                <a:ext uri="{FF2B5EF4-FFF2-40B4-BE49-F238E27FC236}">
                  <a16:creationId xmlns:a16="http://schemas.microsoft.com/office/drawing/2014/main" id="{E3E6C7B4-0F10-658C-0629-A941818FF2F5}"/>
                </a:ext>
              </a:extLst>
            </p:cNvPr>
            <p:cNvSpPr/>
            <p:nvPr/>
          </p:nvSpPr>
          <p:spPr>
            <a:xfrm>
              <a:off x="4922475" y="3297625"/>
              <a:ext cx="25" cy="88750"/>
            </a:xfrm>
            <a:custGeom>
              <a:avLst/>
              <a:gdLst/>
              <a:ahLst/>
              <a:cxnLst/>
              <a:rect l="l" t="t" r="r" b="b"/>
              <a:pathLst>
                <a:path w="1" h="3550" fill="none" extrusionOk="0">
                  <a:moveTo>
                    <a:pt x="1" y="1"/>
                  </a:moveTo>
                  <a:lnTo>
                    <a:pt x="1" y="355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281;p40">
              <a:extLst>
                <a:ext uri="{FF2B5EF4-FFF2-40B4-BE49-F238E27FC236}">
                  <a16:creationId xmlns:a16="http://schemas.microsoft.com/office/drawing/2014/main" id="{98D6C13C-9861-3911-8C6F-BF424D723231}"/>
                </a:ext>
              </a:extLst>
            </p:cNvPr>
            <p:cNvSpPr/>
            <p:nvPr/>
          </p:nvSpPr>
          <p:spPr>
            <a:xfrm>
              <a:off x="5019350" y="3227375"/>
              <a:ext cx="25" cy="90250"/>
            </a:xfrm>
            <a:custGeom>
              <a:avLst/>
              <a:gdLst/>
              <a:ahLst/>
              <a:cxnLst/>
              <a:rect l="l" t="t" r="r" b="b"/>
              <a:pathLst>
                <a:path w="1" h="3610" fill="none" extrusionOk="0">
                  <a:moveTo>
                    <a:pt x="0" y="1"/>
                  </a:moveTo>
                  <a:lnTo>
                    <a:pt x="0" y="360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282;p40">
              <a:extLst>
                <a:ext uri="{FF2B5EF4-FFF2-40B4-BE49-F238E27FC236}">
                  <a16:creationId xmlns:a16="http://schemas.microsoft.com/office/drawing/2014/main" id="{AC11FDE6-DF20-208B-0A6F-8086B8E1FC27}"/>
                </a:ext>
              </a:extLst>
            </p:cNvPr>
            <p:cNvSpPr/>
            <p:nvPr/>
          </p:nvSpPr>
          <p:spPr>
            <a:xfrm>
              <a:off x="5153175" y="3227375"/>
              <a:ext cx="25" cy="76200"/>
            </a:xfrm>
            <a:custGeom>
              <a:avLst/>
              <a:gdLst/>
              <a:ahLst/>
              <a:cxnLst/>
              <a:rect l="l" t="t" r="r" b="b"/>
              <a:pathLst>
                <a:path w="1" h="3048" fill="none" extrusionOk="0">
                  <a:moveTo>
                    <a:pt x="1" y="1"/>
                  </a:moveTo>
                  <a:lnTo>
                    <a:pt x="1" y="304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283;p40">
              <a:extLst>
                <a:ext uri="{FF2B5EF4-FFF2-40B4-BE49-F238E27FC236}">
                  <a16:creationId xmlns:a16="http://schemas.microsoft.com/office/drawing/2014/main" id="{32418213-5BEE-A62F-F14F-D9B7F30715B2}"/>
                </a:ext>
              </a:extLst>
            </p:cNvPr>
            <p:cNvSpPr/>
            <p:nvPr/>
          </p:nvSpPr>
          <p:spPr>
            <a:xfrm>
              <a:off x="5268525" y="3317600"/>
              <a:ext cx="25" cy="64350"/>
            </a:xfrm>
            <a:custGeom>
              <a:avLst/>
              <a:gdLst/>
              <a:ahLst/>
              <a:cxnLst/>
              <a:rect l="l" t="t" r="r" b="b"/>
              <a:pathLst>
                <a:path w="1" h="2574" fill="none" extrusionOk="0">
                  <a:moveTo>
                    <a:pt x="1" y="0"/>
                  </a:moveTo>
                  <a:lnTo>
                    <a:pt x="1" y="2573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284;p40">
              <a:extLst>
                <a:ext uri="{FF2B5EF4-FFF2-40B4-BE49-F238E27FC236}">
                  <a16:creationId xmlns:a16="http://schemas.microsoft.com/office/drawing/2014/main" id="{3A91E441-19C0-6E9D-E31D-7D353642B5BE}"/>
                </a:ext>
              </a:extLst>
            </p:cNvPr>
            <p:cNvSpPr/>
            <p:nvPr/>
          </p:nvSpPr>
          <p:spPr>
            <a:xfrm>
              <a:off x="5358000" y="3349750"/>
              <a:ext cx="10375" cy="86175"/>
            </a:xfrm>
            <a:custGeom>
              <a:avLst/>
              <a:gdLst/>
              <a:ahLst/>
              <a:cxnLst/>
              <a:rect l="l" t="t" r="r" b="b"/>
              <a:pathLst>
                <a:path w="415" h="3447" fill="none" extrusionOk="0">
                  <a:moveTo>
                    <a:pt x="1" y="1"/>
                  </a:moveTo>
                  <a:lnTo>
                    <a:pt x="415" y="344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285;p40">
              <a:extLst>
                <a:ext uri="{FF2B5EF4-FFF2-40B4-BE49-F238E27FC236}">
                  <a16:creationId xmlns:a16="http://schemas.microsoft.com/office/drawing/2014/main" id="{D86BD164-504D-08F3-0C35-9EFCA52345B7}"/>
                </a:ext>
              </a:extLst>
            </p:cNvPr>
            <p:cNvSpPr/>
            <p:nvPr/>
          </p:nvSpPr>
          <p:spPr>
            <a:xfrm>
              <a:off x="5500350" y="3435900"/>
              <a:ext cx="25" cy="84325"/>
            </a:xfrm>
            <a:custGeom>
              <a:avLst/>
              <a:gdLst/>
              <a:ahLst/>
              <a:cxnLst/>
              <a:rect l="l" t="t" r="r" b="b"/>
              <a:pathLst>
                <a:path w="1" h="3373" fill="none" extrusionOk="0">
                  <a:moveTo>
                    <a:pt x="1" y="1"/>
                  </a:moveTo>
                  <a:lnTo>
                    <a:pt x="1" y="3372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1286;p40">
            <a:extLst>
              <a:ext uri="{FF2B5EF4-FFF2-40B4-BE49-F238E27FC236}">
                <a16:creationId xmlns:a16="http://schemas.microsoft.com/office/drawing/2014/main" id="{0CFE3C95-4A33-34AB-E24C-C526C5A40864}"/>
              </a:ext>
            </a:extLst>
          </p:cNvPr>
          <p:cNvSpPr/>
          <p:nvPr/>
        </p:nvSpPr>
        <p:spPr>
          <a:xfrm flipH="1">
            <a:off x="6084955" y="4565878"/>
            <a:ext cx="835589" cy="133697"/>
          </a:xfrm>
          <a:custGeom>
            <a:avLst/>
            <a:gdLst/>
            <a:ahLst/>
            <a:cxnLst/>
            <a:rect l="l" t="t" r="r" b="b"/>
            <a:pathLst>
              <a:path w="78885" h="3703" extrusionOk="0">
                <a:moveTo>
                  <a:pt x="37948" y="0"/>
                </a:moveTo>
                <a:cubicBezTo>
                  <a:pt x="26048" y="0"/>
                  <a:pt x="12801" y="918"/>
                  <a:pt x="0" y="3703"/>
                </a:cubicBezTo>
                <a:lnTo>
                  <a:pt x="78884" y="3422"/>
                </a:lnTo>
                <a:cubicBezTo>
                  <a:pt x="78884" y="3422"/>
                  <a:pt x="60929" y="0"/>
                  <a:pt x="37948" y="0"/>
                </a:cubicBezTo>
                <a:close/>
              </a:path>
            </a:pathLst>
          </a:custGeom>
          <a:solidFill>
            <a:srgbClr val="9AD6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5" name="Picture 44" descr="A building with solar panels&#10;&#10;Description automatically generated">
            <a:extLst>
              <a:ext uri="{FF2B5EF4-FFF2-40B4-BE49-F238E27FC236}">
                <a16:creationId xmlns:a16="http://schemas.microsoft.com/office/drawing/2014/main" id="{5E1B1B3A-FFC7-7CF6-0DFD-CE2B3090B95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5215" y="2787528"/>
            <a:ext cx="2252482" cy="225248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37"/>
          <p:cNvSpPr/>
          <p:nvPr/>
        </p:nvSpPr>
        <p:spPr>
          <a:xfrm>
            <a:off x="587250" y="-3404398"/>
            <a:ext cx="1888026" cy="1679563"/>
          </a:xfrm>
          <a:custGeom>
            <a:avLst/>
            <a:gdLst/>
            <a:ahLst/>
            <a:cxnLst/>
            <a:rect l="l" t="t" r="r" b="b"/>
            <a:pathLst>
              <a:path w="41082" h="36548" extrusionOk="0">
                <a:moveTo>
                  <a:pt x="17835" y="0"/>
                </a:moveTo>
                <a:cubicBezTo>
                  <a:pt x="17186" y="0"/>
                  <a:pt x="16539" y="51"/>
                  <a:pt x="15897" y="169"/>
                </a:cubicBezTo>
                <a:cubicBezTo>
                  <a:pt x="13203" y="677"/>
                  <a:pt x="12356" y="2229"/>
                  <a:pt x="10652" y="3978"/>
                </a:cubicBezTo>
                <a:cubicBezTo>
                  <a:pt x="8618" y="6074"/>
                  <a:pt x="6004" y="7422"/>
                  <a:pt x="4140" y="9750"/>
                </a:cubicBezTo>
                <a:cubicBezTo>
                  <a:pt x="999" y="13693"/>
                  <a:pt x="0" y="19251"/>
                  <a:pt x="1597" y="24032"/>
                </a:cubicBezTo>
                <a:cubicBezTo>
                  <a:pt x="2757" y="27521"/>
                  <a:pt x="5174" y="30518"/>
                  <a:pt x="8145" y="32677"/>
                </a:cubicBezTo>
                <a:cubicBezTo>
                  <a:pt x="11719" y="35271"/>
                  <a:pt x="16121" y="36547"/>
                  <a:pt x="20530" y="36547"/>
                </a:cubicBezTo>
                <a:cubicBezTo>
                  <a:pt x="25719" y="36547"/>
                  <a:pt x="30919" y="34780"/>
                  <a:pt x="34792" y="31312"/>
                </a:cubicBezTo>
                <a:cubicBezTo>
                  <a:pt x="37870" y="28555"/>
                  <a:pt x="40154" y="24773"/>
                  <a:pt x="40573" y="20660"/>
                </a:cubicBezTo>
                <a:cubicBezTo>
                  <a:pt x="41082" y="15709"/>
                  <a:pt x="38807" y="10713"/>
                  <a:pt x="35238" y="7234"/>
                </a:cubicBezTo>
                <a:cubicBezTo>
                  <a:pt x="31670" y="3764"/>
                  <a:pt x="26924" y="1676"/>
                  <a:pt x="22071" y="561"/>
                </a:cubicBezTo>
                <a:cubicBezTo>
                  <a:pt x="20681" y="243"/>
                  <a:pt x="19254" y="0"/>
                  <a:pt x="1783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5" name="Google Shape;965;p37"/>
          <p:cNvSpPr txBox="1">
            <a:spLocks noGrp="1"/>
          </p:cNvSpPr>
          <p:nvPr>
            <p:ph type="title"/>
          </p:nvPr>
        </p:nvSpPr>
        <p:spPr>
          <a:xfrm>
            <a:off x="604106" y="624948"/>
            <a:ext cx="7745050" cy="34709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" sz="4000" b="0" dirty="0">
                <a:latin typeface="Arial" panose="020B0604020202020204" pitchFamily="34" charset="0"/>
                <a:cs typeface="Arial" panose="020B0604020202020204" pitchFamily="34" charset="0"/>
              </a:rPr>
              <a:t>HOẠT ĐỘNG 1:</a:t>
            </a:r>
            <a:br>
              <a:rPr lang="en" sz="4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TÌM HIỂU CÁCH TẠO RA ĐIỆN TỪ ÁNH SÁNG MẶT TRỜI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17" name="Google Shape;1017;p37"/>
          <p:cNvGrpSpPr/>
          <p:nvPr/>
        </p:nvGrpSpPr>
        <p:grpSpPr>
          <a:xfrm flipH="1">
            <a:off x="423475" y="3942225"/>
            <a:ext cx="502825" cy="736500"/>
            <a:chOff x="6108925" y="2841025"/>
            <a:chExt cx="502825" cy="736500"/>
          </a:xfrm>
        </p:grpSpPr>
        <p:sp>
          <p:nvSpPr>
            <p:cNvPr id="1018" name="Google Shape;1018;p37"/>
            <p:cNvSpPr/>
            <p:nvPr/>
          </p:nvSpPr>
          <p:spPr>
            <a:xfrm>
              <a:off x="6108925" y="2841025"/>
              <a:ext cx="502825" cy="736500"/>
            </a:xfrm>
            <a:custGeom>
              <a:avLst/>
              <a:gdLst/>
              <a:ahLst/>
              <a:cxnLst/>
              <a:rect l="l" t="t" r="r" b="b"/>
              <a:pathLst>
                <a:path w="20113" h="29460" extrusionOk="0">
                  <a:moveTo>
                    <a:pt x="20098" y="0"/>
                  </a:moveTo>
                  <a:cubicBezTo>
                    <a:pt x="20098" y="0"/>
                    <a:pt x="15957" y="666"/>
                    <a:pt x="12955" y="3121"/>
                  </a:cubicBezTo>
                  <a:lnTo>
                    <a:pt x="14375" y="5103"/>
                  </a:lnTo>
                  <a:lnTo>
                    <a:pt x="14375" y="5103"/>
                  </a:lnTo>
                  <a:lnTo>
                    <a:pt x="12156" y="4156"/>
                  </a:lnTo>
                  <a:lnTo>
                    <a:pt x="8592" y="9243"/>
                  </a:lnTo>
                  <a:lnTo>
                    <a:pt x="10367" y="11225"/>
                  </a:lnTo>
                  <a:lnTo>
                    <a:pt x="7335" y="11151"/>
                  </a:lnTo>
                  <a:lnTo>
                    <a:pt x="4673" y="15854"/>
                  </a:lnTo>
                  <a:lnTo>
                    <a:pt x="6685" y="17481"/>
                  </a:lnTo>
                  <a:lnTo>
                    <a:pt x="3002" y="16978"/>
                  </a:lnTo>
                  <a:cubicBezTo>
                    <a:pt x="3002" y="16978"/>
                    <a:pt x="0" y="23308"/>
                    <a:pt x="1863" y="29460"/>
                  </a:cubicBezTo>
                  <a:cubicBezTo>
                    <a:pt x="1863" y="29460"/>
                    <a:pt x="13739" y="21651"/>
                    <a:pt x="16815" y="14005"/>
                  </a:cubicBezTo>
                  <a:lnTo>
                    <a:pt x="14700" y="13177"/>
                  </a:lnTo>
                  <a:lnTo>
                    <a:pt x="17835" y="11861"/>
                  </a:lnTo>
                  <a:lnTo>
                    <a:pt x="19640" y="7350"/>
                  </a:lnTo>
                  <a:lnTo>
                    <a:pt x="16800" y="7069"/>
                  </a:lnTo>
                  <a:lnTo>
                    <a:pt x="19373" y="6389"/>
                  </a:lnTo>
                  <a:cubicBezTo>
                    <a:pt x="19373" y="6389"/>
                    <a:pt x="20113" y="2781"/>
                    <a:pt x="20098" y="0"/>
                  </a:cubicBezTo>
                  <a:close/>
                </a:path>
              </a:pathLst>
            </a:custGeom>
            <a:solidFill>
              <a:srgbClr val="88C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7"/>
            <p:cNvSpPr/>
            <p:nvPr/>
          </p:nvSpPr>
          <p:spPr>
            <a:xfrm>
              <a:off x="6183600" y="2901275"/>
              <a:ext cx="380475" cy="616725"/>
            </a:xfrm>
            <a:custGeom>
              <a:avLst/>
              <a:gdLst/>
              <a:ahLst/>
              <a:cxnLst/>
              <a:rect l="l" t="t" r="r" b="b"/>
              <a:pathLst>
                <a:path w="15219" h="24669" fill="none" extrusionOk="0">
                  <a:moveTo>
                    <a:pt x="0" y="24669"/>
                  </a:moveTo>
                  <a:cubicBezTo>
                    <a:pt x="0" y="24669"/>
                    <a:pt x="2189" y="19197"/>
                    <a:pt x="4585" y="16402"/>
                  </a:cubicBezTo>
                  <a:cubicBezTo>
                    <a:pt x="6981" y="13607"/>
                    <a:pt x="11284" y="8445"/>
                    <a:pt x="12586" y="4585"/>
                  </a:cubicBezTo>
                  <a:cubicBezTo>
                    <a:pt x="13887" y="726"/>
                    <a:pt x="15218" y="1"/>
                    <a:pt x="15218" y="1"/>
                  </a:cubicBez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7"/>
            <p:cNvSpPr/>
            <p:nvPr/>
          </p:nvSpPr>
          <p:spPr>
            <a:xfrm>
              <a:off x="6189875" y="3393375"/>
              <a:ext cx="101700" cy="67700"/>
            </a:xfrm>
            <a:custGeom>
              <a:avLst/>
              <a:gdLst/>
              <a:ahLst/>
              <a:cxnLst/>
              <a:rect l="l" t="t" r="r" b="b"/>
              <a:pathLst>
                <a:path w="4068" h="2708" fill="none" extrusionOk="0">
                  <a:moveTo>
                    <a:pt x="4068" y="1154"/>
                  </a:moveTo>
                  <a:lnTo>
                    <a:pt x="755" y="2707"/>
                  </a:lnTo>
                  <a:lnTo>
                    <a:pt x="1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7"/>
            <p:cNvSpPr/>
            <p:nvPr/>
          </p:nvSpPr>
          <p:spPr>
            <a:xfrm>
              <a:off x="6234625" y="3310200"/>
              <a:ext cx="156400" cy="63625"/>
            </a:xfrm>
            <a:custGeom>
              <a:avLst/>
              <a:gdLst/>
              <a:ahLst/>
              <a:cxnLst/>
              <a:rect l="l" t="t" r="r" b="b"/>
              <a:pathLst>
                <a:path w="6256" h="2545" fill="none" extrusionOk="0">
                  <a:moveTo>
                    <a:pt x="6256" y="562"/>
                  </a:moveTo>
                  <a:lnTo>
                    <a:pt x="799" y="2544"/>
                  </a:lnTo>
                  <a:lnTo>
                    <a:pt x="0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7"/>
            <p:cNvSpPr/>
            <p:nvPr/>
          </p:nvSpPr>
          <p:spPr>
            <a:xfrm>
              <a:off x="6318175" y="3190400"/>
              <a:ext cx="129800" cy="76575"/>
            </a:xfrm>
            <a:custGeom>
              <a:avLst/>
              <a:gdLst/>
              <a:ahLst/>
              <a:cxnLst/>
              <a:rect l="l" t="t" r="r" b="b"/>
              <a:pathLst>
                <a:path w="5192" h="3063" fill="none" extrusionOk="0">
                  <a:moveTo>
                    <a:pt x="5191" y="1376"/>
                  </a:moveTo>
                  <a:lnTo>
                    <a:pt x="577" y="3062"/>
                  </a:lnTo>
                  <a:lnTo>
                    <a:pt x="1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7"/>
            <p:cNvSpPr/>
            <p:nvPr/>
          </p:nvSpPr>
          <p:spPr>
            <a:xfrm>
              <a:off x="6401725" y="3102425"/>
              <a:ext cx="81375" cy="70250"/>
            </a:xfrm>
            <a:custGeom>
              <a:avLst/>
              <a:gdLst/>
              <a:ahLst/>
              <a:cxnLst/>
              <a:rect l="l" t="t" r="r" b="b"/>
              <a:pathLst>
                <a:path w="3255" h="2810" fill="none" extrusionOk="0">
                  <a:moveTo>
                    <a:pt x="3254" y="1272"/>
                  </a:moveTo>
                  <a:lnTo>
                    <a:pt x="297" y="2810"/>
                  </a:lnTo>
                  <a:lnTo>
                    <a:pt x="1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7"/>
            <p:cNvSpPr/>
            <p:nvPr/>
          </p:nvSpPr>
          <p:spPr>
            <a:xfrm>
              <a:off x="6431300" y="3017750"/>
              <a:ext cx="104300" cy="74700"/>
            </a:xfrm>
            <a:custGeom>
              <a:avLst/>
              <a:gdLst/>
              <a:ahLst/>
              <a:cxnLst/>
              <a:rect l="l" t="t" r="r" b="b"/>
              <a:pathLst>
                <a:path w="4172" h="2988" fill="none" extrusionOk="0">
                  <a:moveTo>
                    <a:pt x="4171" y="1642"/>
                  </a:moveTo>
                  <a:lnTo>
                    <a:pt x="1228" y="2988"/>
                  </a:lnTo>
                  <a:lnTo>
                    <a:pt x="1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7"/>
            <p:cNvSpPr/>
            <p:nvPr/>
          </p:nvSpPr>
          <p:spPr>
            <a:xfrm>
              <a:off x="6498975" y="2912375"/>
              <a:ext cx="66200" cy="81000"/>
            </a:xfrm>
            <a:custGeom>
              <a:avLst/>
              <a:gdLst/>
              <a:ahLst/>
              <a:cxnLst/>
              <a:rect l="l" t="t" r="r" b="b"/>
              <a:pathLst>
                <a:path w="2648" h="3240" fill="none" extrusionOk="0">
                  <a:moveTo>
                    <a:pt x="2647" y="2145"/>
                  </a:moveTo>
                  <a:lnTo>
                    <a:pt x="296" y="3239"/>
                  </a:lnTo>
                  <a:lnTo>
                    <a:pt x="0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6" name="Google Shape;1026;p37"/>
          <p:cNvGrpSpPr/>
          <p:nvPr/>
        </p:nvGrpSpPr>
        <p:grpSpPr>
          <a:xfrm flipH="1">
            <a:off x="384225" y="4411750"/>
            <a:ext cx="499500" cy="291325"/>
            <a:chOff x="6432425" y="3554250"/>
            <a:chExt cx="499500" cy="291325"/>
          </a:xfrm>
        </p:grpSpPr>
        <p:sp>
          <p:nvSpPr>
            <p:cNvPr id="1027" name="Google Shape;1027;p37"/>
            <p:cNvSpPr/>
            <p:nvPr/>
          </p:nvSpPr>
          <p:spPr>
            <a:xfrm>
              <a:off x="6432425" y="3554250"/>
              <a:ext cx="499500" cy="291325"/>
            </a:xfrm>
            <a:custGeom>
              <a:avLst/>
              <a:gdLst/>
              <a:ahLst/>
              <a:cxnLst/>
              <a:rect l="l" t="t" r="r" b="b"/>
              <a:pathLst>
                <a:path w="19980" h="11653" extrusionOk="0">
                  <a:moveTo>
                    <a:pt x="16277" y="0"/>
                  </a:moveTo>
                  <a:cubicBezTo>
                    <a:pt x="15819" y="0"/>
                    <a:pt x="15346" y="34"/>
                    <a:pt x="14878" y="117"/>
                  </a:cubicBezTo>
                  <a:lnTo>
                    <a:pt x="15055" y="1714"/>
                  </a:lnTo>
                  <a:lnTo>
                    <a:pt x="14079" y="443"/>
                  </a:lnTo>
                  <a:lnTo>
                    <a:pt x="10382" y="2217"/>
                  </a:lnTo>
                  <a:lnTo>
                    <a:pt x="10767" y="3933"/>
                  </a:lnTo>
                  <a:lnTo>
                    <a:pt x="9051" y="2912"/>
                  </a:lnTo>
                  <a:lnTo>
                    <a:pt x="6005" y="4761"/>
                  </a:lnTo>
                  <a:lnTo>
                    <a:pt x="6626" y="6329"/>
                  </a:lnTo>
                  <a:lnTo>
                    <a:pt x="4674" y="4850"/>
                  </a:lnTo>
                  <a:cubicBezTo>
                    <a:pt x="4674" y="4850"/>
                    <a:pt x="917" y="7526"/>
                    <a:pt x="0" y="11653"/>
                  </a:cubicBezTo>
                  <a:cubicBezTo>
                    <a:pt x="0" y="11653"/>
                    <a:pt x="9332" y="11002"/>
                    <a:pt x="13576" y="7615"/>
                  </a:cubicBezTo>
                  <a:lnTo>
                    <a:pt x="12630" y="6447"/>
                  </a:lnTo>
                  <a:lnTo>
                    <a:pt x="14848" y="6713"/>
                  </a:lnTo>
                  <a:lnTo>
                    <a:pt x="17348" y="4702"/>
                  </a:lnTo>
                  <a:lnTo>
                    <a:pt x="15795" y="3622"/>
                  </a:lnTo>
                  <a:lnTo>
                    <a:pt x="17495" y="4066"/>
                  </a:lnTo>
                  <a:cubicBezTo>
                    <a:pt x="17495" y="4066"/>
                    <a:pt x="19093" y="2232"/>
                    <a:pt x="19980" y="635"/>
                  </a:cubicBezTo>
                  <a:cubicBezTo>
                    <a:pt x="19980" y="635"/>
                    <a:pt x="18262" y="0"/>
                    <a:pt x="16277" y="0"/>
                  </a:cubicBezTo>
                  <a:close/>
                </a:path>
              </a:pathLst>
            </a:custGeom>
            <a:solidFill>
              <a:srgbClr val="9AD6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7"/>
            <p:cNvSpPr/>
            <p:nvPr/>
          </p:nvSpPr>
          <p:spPr>
            <a:xfrm>
              <a:off x="6467550" y="3588975"/>
              <a:ext cx="417800" cy="231450"/>
            </a:xfrm>
            <a:custGeom>
              <a:avLst/>
              <a:gdLst/>
              <a:ahLst/>
              <a:cxnLst/>
              <a:rect l="l" t="t" r="r" b="b"/>
              <a:pathLst>
                <a:path w="16712" h="9258" fill="none" extrusionOk="0">
                  <a:moveTo>
                    <a:pt x="0" y="9258"/>
                  </a:moveTo>
                  <a:cubicBezTo>
                    <a:pt x="0" y="9258"/>
                    <a:pt x="3032" y="6833"/>
                    <a:pt x="5309" y="5990"/>
                  </a:cubicBezTo>
                  <a:cubicBezTo>
                    <a:pt x="7587" y="5161"/>
                    <a:pt x="11713" y="3594"/>
                    <a:pt x="13724" y="1790"/>
                  </a:cubicBezTo>
                  <a:cubicBezTo>
                    <a:pt x="15721" y="0"/>
                    <a:pt x="16712" y="15"/>
                    <a:pt x="16712" y="15"/>
                  </a:cubicBez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7"/>
            <p:cNvSpPr/>
            <p:nvPr/>
          </p:nvSpPr>
          <p:spPr>
            <a:xfrm>
              <a:off x="6500450" y="3750900"/>
              <a:ext cx="60275" cy="49575"/>
            </a:xfrm>
            <a:custGeom>
              <a:avLst/>
              <a:gdLst/>
              <a:ahLst/>
              <a:cxnLst/>
              <a:rect l="l" t="t" r="r" b="b"/>
              <a:pathLst>
                <a:path w="2411" h="1983" fill="none" extrusionOk="0">
                  <a:moveTo>
                    <a:pt x="2411" y="1982"/>
                  </a:moveTo>
                  <a:lnTo>
                    <a:pt x="0" y="1805"/>
                  </a:lnTo>
                  <a:lnTo>
                    <a:pt x="444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7"/>
            <p:cNvSpPr/>
            <p:nvPr/>
          </p:nvSpPr>
          <p:spPr>
            <a:xfrm>
              <a:off x="6555175" y="3717625"/>
              <a:ext cx="94300" cy="58825"/>
            </a:xfrm>
            <a:custGeom>
              <a:avLst/>
              <a:gdLst/>
              <a:ahLst/>
              <a:cxnLst/>
              <a:rect l="l" t="t" r="r" b="b"/>
              <a:pathLst>
                <a:path w="3772" h="2353" fill="none" extrusionOk="0">
                  <a:moveTo>
                    <a:pt x="3771" y="2352"/>
                  </a:moveTo>
                  <a:lnTo>
                    <a:pt x="0" y="1716"/>
                  </a:lnTo>
                  <a:lnTo>
                    <a:pt x="355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7"/>
            <p:cNvSpPr/>
            <p:nvPr/>
          </p:nvSpPr>
          <p:spPr>
            <a:xfrm>
              <a:off x="6634275" y="3676225"/>
              <a:ext cx="79900" cy="61400"/>
            </a:xfrm>
            <a:custGeom>
              <a:avLst/>
              <a:gdLst/>
              <a:ahLst/>
              <a:cxnLst/>
              <a:rect l="l" t="t" r="r" b="b"/>
              <a:pathLst>
                <a:path w="3196" h="2456" fill="none" extrusionOk="0">
                  <a:moveTo>
                    <a:pt x="3195" y="2455"/>
                  </a:moveTo>
                  <a:lnTo>
                    <a:pt x="1" y="1938"/>
                  </a:lnTo>
                  <a:lnTo>
                    <a:pt x="666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7"/>
            <p:cNvSpPr/>
            <p:nvPr/>
          </p:nvSpPr>
          <p:spPr>
            <a:xfrm>
              <a:off x="6708600" y="3652175"/>
              <a:ext cx="55125" cy="44775"/>
            </a:xfrm>
            <a:custGeom>
              <a:avLst/>
              <a:gdLst/>
              <a:ahLst/>
              <a:cxnLst/>
              <a:rect l="l" t="t" r="r" b="b"/>
              <a:pathLst>
                <a:path w="2205" h="1791" fill="none" extrusionOk="0">
                  <a:moveTo>
                    <a:pt x="2204" y="1790"/>
                  </a:moveTo>
                  <a:lnTo>
                    <a:pt x="1" y="1716"/>
                  </a:lnTo>
                  <a:lnTo>
                    <a:pt x="740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7"/>
            <p:cNvSpPr/>
            <p:nvPr/>
          </p:nvSpPr>
          <p:spPr>
            <a:xfrm>
              <a:off x="6765175" y="3613375"/>
              <a:ext cx="52900" cy="57325"/>
            </a:xfrm>
            <a:custGeom>
              <a:avLst/>
              <a:gdLst/>
              <a:ahLst/>
              <a:cxnLst/>
              <a:rect l="l" t="t" r="r" b="b"/>
              <a:pathLst>
                <a:path w="2116" h="2293" fill="none" extrusionOk="0">
                  <a:moveTo>
                    <a:pt x="2115" y="2292"/>
                  </a:moveTo>
                  <a:lnTo>
                    <a:pt x="0" y="2100"/>
                  </a:lnTo>
                  <a:lnTo>
                    <a:pt x="252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7"/>
            <p:cNvSpPr/>
            <p:nvPr/>
          </p:nvSpPr>
          <p:spPr>
            <a:xfrm>
              <a:off x="6822475" y="3574925"/>
              <a:ext cx="42550" cy="52150"/>
            </a:xfrm>
            <a:custGeom>
              <a:avLst/>
              <a:gdLst/>
              <a:ahLst/>
              <a:cxnLst/>
              <a:rect l="l" t="t" r="r" b="b"/>
              <a:pathLst>
                <a:path w="1702" h="2086" fill="none" extrusionOk="0">
                  <a:moveTo>
                    <a:pt x="1701" y="2085"/>
                  </a:moveTo>
                  <a:lnTo>
                    <a:pt x="0" y="1952"/>
                  </a:lnTo>
                  <a:lnTo>
                    <a:pt x="873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3" name="Google Shape;1053;p37"/>
          <p:cNvGrpSpPr/>
          <p:nvPr/>
        </p:nvGrpSpPr>
        <p:grpSpPr>
          <a:xfrm>
            <a:off x="146125" y="4673425"/>
            <a:ext cx="9067377" cy="85125"/>
            <a:chOff x="0" y="4675850"/>
            <a:chExt cx="9067377" cy="85125"/>
          </a:xfrm>
        </p:grpSpPr>
        <p:sp>
          <p:nvSpPr>
            <p:cNvPr id="1054" name="Google Shape;1054;p37"/>
            <p:cNvSpPr/>
            <p:nvPr/>
          </p:nvSpPr>
          <p:spPr>
            <a:xfrm flipH="1">
              <a:off x="5762748" y="4675850"/>
              <a:ext cx="3304628" cy="84052"/>
            </a:xfrm>
            <a:custGeom>
              <a:avLst/>
              <a:gdLst/>
              <a:ahLst/>
              <a:cxnLst/>
              <a:rect l="l" t="t" r="r" b="b"/>
              <a:pathLst>
                <a:path w="79875" h="2328" extrusionOk="0">
                  <a:moveTo>
                    <a:pt x="2331" y="1"/>
                  </a:moveTo>
                  <a:cubicBezTo>
                    <a:pt x="1885" y="1"/>
                    <a:pt x="1439" y="20"/>
                    <a:pt x="991" y="65"/>
                  </a:cubicBezTo>
                  <a:cubicBezTo>
                    <a:pt x="0" y="169"/>
                    <a:pt x="15" y="1603"/>
                    <a:pt x="1006" y="1677"/>
                  </a:cubicBezTo>
                  <a:cubicBezTo>
                    <a:pt x="3757" y="1855"/>
                    <a:pt x="6478" y="2165"/>
                    <a:pt x="9228" y="2209"/>
                  </a:cubicBezTo>
                  <a:cubicBezTo>
                    <a:pt x="11743" y="2254"/>
                    <a:pt x="14257" y="2254"/>
                    <a:pt x="16771" y="2269"/>
                  </a:cubicBezTo>
                  <a:cubicBezTo>
                    <a:pt x="21917" y="2298"/>
                    <a:pt x="27049" y="2283"/>
                    <a:pt x="32196" y="2298"/>
                  </a:cubicBezTo>
                  <a:cubicBezTo>
                    <a:pt x="42459" y="2298"/>
                    <a:pt x="52737" y="2313"/>
                    <a:pt x="63015" y="2313"/>
                  </a:cubicBezTo>
                  <a:cubicBezTo>
                    <a:pt x="68635" y="2313"/>
                    <a:pt x="74255" y="2313"/>
                    <a:pt x="79875" y="2328"/>
                  </a:cubicBezTo>
                  <a:lnTo>
                    <a:pt x="79875" y="524"/>
                  </a:lnTo>
                  <a:cubicBezTo>
                    <a:pt x="65234" y="538"/>
                    <a:pt x="50593" y="538"/>
                    <a:pt x="35967" y="553"/>
                  </a:cubicBezTo>
                  <a:cubicBezTo>
                    <a:pt x="33083" y="553"/>
                    <a:pt x="30199" y="549"/>
                    <a:pt x="27315" y="549"/>
                  </a:cubicBezTo>
                  <a:cubicBezTo>
                    <a:pt x="24431" y="549"/>
                    <a:pt x="21548" y="553"/>
                    <a:pt x="18664" y="568"/>
                  </a:cubicBezTo>
                  <a:cubicBezTo>
                    <a:pt x="15839" y="583"/>
                    <a:pt x="13000" y="568"/>
                    <a:pt x="10175" y="612"/>
                  </a:cubicBezTo>
                  <a:cubicBezTo>
                    <a:pt x="10078" y="614"/>
                    <a:pt x="9982" y="615"/>
                    <a:pt x="9885" y="615"/>
                  </a:cubicBezTo>
                  <a:cubicBezTo>
                    <a:pt x="7356" y="615"/>
                    <a:pt x="4854" y="1"/>
                    <a:pt x="2331" y="1"/>
                  </a:cubicBezTo>
                  <a:close/>
                </a:path>
              </a:pathLst>
            </a:custGeom>
            <a:solidFill>
              <a:srgbClr val="BA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7"/>
            <p:cNvSpPr/>
            <p:nvPr/>
          </p:nvSpPr>
          <p:spPr>
            <a:xfrm>
              <a:off x="0" y="4693101"/>
              <a:ext cx="2980136" cy="66802"/>
            </a:xfrm>
            <a:custGeom>
              <a:avLst/>
              <a:gdLst/>
              <a:ahLst/>
              <a:cxnLst/>
              <a:rect l="l" t="t" r="r" b="b"/>
              <a:pathLst>
                <a:path w="79875" h="2328" extrusionOk="0">
                  <a:moveTo>
                    <a:pt x="2331" y="1"/>
                  </a:moveTo>
                  <a:cubicBezTo>
                    <a:pt x="1885" y="1"/>
                    <a:pt x="1439" y="20"/>
                    <a:pt x="991" y="65"/>
                  </a:cubicBezTo>
                  <a:cubicBezTo>
                    <a:pt x="0" y="169"/>
                    <a:pt x="15" y="1603"/>
                    <a:pt x="1006" y="1677"/>
                  </a:cubicBezTo>
                  <a:cubicBezTo>
                    <a:pt x="3757" y="1855"/>
                    <a:pt x="6478" y="2165"/>
                    <a:pt x="9228" y="2209"/>
                  </a:cubicBezTo>
                  <a:cubicBezTo>
                    <a:pt x="11743" y="2254"/>
                    <a:pt x="14257" y="2254"/>
                    <a:pt x="16771" y="2269"/>
                  </a:cubicBezTo>
                  <a:cubicBezTo>
                    <a:pt x="21917" y="2298"/>
                    <a:pt x="27049" y="2283"/>
                    <a:pt x="32196" y="2298"/>
                  </a:cubicBezTo>
                  <a:cubicBezTo>
                    <a:pt x="42459" y="2298"/>
                    <a:pt x="52737" y="2313"/>
                    <a:pt x="63015" y="2313"/>
                  </a:cubicBezTo>
                  <a:cubicBezTo>
                    <a:pt x="68635" y="2313"/>
                    <a:pt x="74255" y="2313"/>
                    <a:pt x="79875" y="2328"/>
                  </a:cubicBezTo>
                  <a:lnTo>
                    <a:pt x="79875" y="524"/>
                  </a:lnTo>
                  <a:cubicBezTo>
                    <a:pt x="65234" y="538"/>
                    <a:pt x="50593" y="538"/>
                    <a:pt x="35967" y="553"/>
                  </a:cubicBezTo>
                  <a:cubicBezTo>
                    <a:pt x="33083" y="553"/>
                    <a:pt x="30199" y="549"/>
                    <a:pt x="27315" y="549"/>
                  </a:cubicBezTo>
                  <a:cubicBezTo>
                    <a:pt x="24431" y="549"/>
                    <a:pt x="21548" y="553"/>
                    <a:pt x="18664" y="568"/>
                  </a:cubicBezTo>
                  <a:cubicBezTo>
                    <a:pt x="15839" y="583"/>
                    <a:pt x="13000" y="568"/>
                    <a:pt x="10175" y="612"/>
                  </a:cubicBezTo>
                  <a:cubicBezTo>
                    <a:pt x="10078" y="614"/>
                    <a:pt x="9982" y="615"/>
                    <a:pt x="9885" y="615"/>
                  </a:cubicBezTo>
                  <a:cubicBezTo>
                    <a:pt x="7356" y="615"/>
                    <a:pt x="4854" y="1"/>
                    <a:pt x="2331" y="1"/>
                  </a:cubicBezTo>
                  <a:close/>
                </a:path>
              </a:pathLst>
            </a:custGeom>
            <a:solidFill>
              <a:srgbClr val="BA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7"/>
            <p:cNvSpPr/>
            <p:nvPr/>
          </p:nvSpPr>
          <p:spPr>
            <a:xfrm flipH="1">
              <a:off x="2921181" y="4694185"/>
              <a:ext cx="2897912" cy="66790"/>
            </a:xfrm>
            <a:custGeom>
              <a:avLst/>
              <a:gdLst/>
              <a:ahLst/>
              <a:cxnLst/>
              <a:rect l="l" t="t" r="r" b="b"/>
              <a:pathLst>
                <a:path w="80269" h="1850" extrusionOk="0">
                  <a:moveTo>
                    <a:pt x="18732" y="0"/>
                  </a:moveTo>
                  <a:cubicBezTo>
                    <a:pt x="18296" y="0"/>
                    <a:pt x="17859" y="0"/>
                    <a:pt x="17422" y="1"/>
                  </a:cubicBezTo>
                  <a:cubicBezTo>
                    <a:pt x="11610" y="16"/>
                    <a:pt x="5813" y="16"/>
                    <a:pt x="1" y="16"/>
                  </a:cubicBezTo>
                  <a:lnTo>
                    <a:pt x="1" y="1820"/>
                  </a:lnTo>
                  <a:cubicBezTo>
                    <a:pt x="14819" y="1820"/>
                    <a:pt x="29652" y="1835"/>
                    <a:pt x="44471" y="1835"/>
                  </a:cubicBezTo>
                  <a:lnTo>
                    <a:pt x="79062" y="1849"/>
                  </a:lnTo>
                  <a:cubicBezTo>
                    <a:pt x="80269" y="1849"/>
                    <a:pt x="79293" y="326"/>
                    <a:pt x="78088" y="326"/>
                  </a:cubicBezTo>
                  <a:cubicBezTo>
                    <a:pt x="78083" y="326"/>
                    <a:pt x="78077" y="326"/>
                    <a:pt x="78071" y="326"/>
                  </a:cubicBezTo>
                  <a:cubicBezTo>
                    <a:pt x="57966" y="326"/>
                    <a:pt x="38797" y="0"/>
                    <a:pt x="18732" y="0"/>
                  </a:cubicBezTo>
                  <a:close/>
                </a:path>
              </a:pathLst>
            </a:custGeom>
            <a:solidFill>
              <a:srgbClr val="BA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6" descr="Hình ảnh Pin Mặt Trời Biểu Tượng Phong Cách Hoạt Hình PNG , Bảng điều Khiển Năng  Lượng Mặt Trời, Pin Biểu Tượng, Biểu Tượng Phong Cách PNG và Vector với nền">
            <a:extLst>
              <a:ext uri="{FF2B5EF4-FFF2-40B4-BE49-F238E27FC236}">
                <a16:creationId xmlns:a16="http://schemas.microsoft.com/office/drawing/2014/main" id="{13843A13-1233-434C-362E-2C01E78AD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187" y="0"/>
            <a:ext cx="1686153" cy="168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oogle Shape;1248;p40">
            <a:extLst>
              <a:ext uri="{FF2B5EF4-FFF2-40B4-BE49-F238E27FC236}">
                <a16:creationId xmlns:a16="http://schemas.microsoft.com/office/drawing/2014/main" id="{04E1537D-6C50-3177-8405-810C811F6E9E}"/>
              </a:ext>
            </a:extLst>
          </p:cNvPr>
          <p:cNvGrpSpPr/>
          <p:nvPr/>
        </p:nvGrpSpPr>
        <p:grpSpPr>
          <a:xfrm>
            <a:off x="8037431" y="2772702"/>
            <a:ext cx="1004925" cy="1899650"/>
            <a:chOff x="4613750" y="2200650"/>
            <a:chExt cx="1004925" cy="1899650"/>
          </a:xfrm>
        </p:grpSpPr>
        <p:sp>
          <p:nvSpPr>
            <p:cNvPr id="7" name="Google Shape;1249;p40">
              <a:extLst>
                <a:ext uri="{FF2B5EF4-FFF2-40B4-BE49-F238E27FC236}">
                  <a16:creationId xmlns:a16="http://schemas.microsoft.com/office/drawing/2014/main" id="{E0FF467A-8388-9EFA-01F4-63BBB8BF61BD}"/>
                </a:ext>
              </a:extLst>
            </p:cNvPr>
            <p:cNvSpPr/>
            <p:nvPr/>
          </p:nvSpPr>
          <p:spPr>
            <a:xfrm>
              <a:off x="5035250" y="2260575"/>
              <a:ext cx="124975" cy="1839725"/>
            </a:xfrm>
            <a:custGeom>
              <a:avLst/>
              <a:gdLst/>
              <a:ahLst/>
              <a:cxnLst/>
              <a:rect l="l" t="t" r="r" b="b"/>
              <a:pathLst>
                <a:path w="4999" h="73589" extrusionOk="0">
                  <a:moveTo>
                    <a:pt x="1908" y="0"/>
                  </a:moveTo>
                  <a:lnTo>
                    <a:pt x="0" y="73589"/>
                  </a:lnTo>
                  <a:lnTo>
                    <a:pt x="0" y="73589"/>
                  </a:lnTo>
                  <a:lnTo>
                    <a:pt x="4999" y="73545"/>
                  </a:lnTo>
                  <a:lnTo>
                    <a:pt x="26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50;p40">
              <a:extLst>
                <a:ext uri="{FF2B5EF4-FFF2-40B4-BE49-F238E27FC236}">
                  <a16:creationId xmlns:a16="http://schemas.microsoft.com/office/drawing/2014/main" id="{058466FA-2B96-F060-6DA9-252A9E920C25}"/>
                </a:ext>
              </a:extLst>
            </p:cNvPr>
            <p:cNvSpPr/>
            <p:nvPr/>
          </p:nvSpPr>
          <p:spPr>
            <a:xfrm>
              <a:off x="4622625" y="2200650"/>
              <a:ext cx="996050" cy="523550"/>
            </a:xfrm>
            <a:custGeom>
              <a:avLst/>
              <a:gdLst/>
              <a:ahLst/>
              <a:cxnLst/>
              <a:rect l="l" t="t" r="r" b="b"/>
              <a:pathLst>
                <a:path w="39842" h="20942" extrusionOk="0">
                  <a:moveTo>
                    <a:pt x="18693" y="1"/>
                  </a:moveTo>
                  <a:cubicBezTo>
                    <a:pt x="18318" y="1"/>
                    <a:pt x="17944" y="212"/>
                    <a:pt x="17792" y="622"/>
                  </a:cubicBezTo>
                  <a:cubicBezTo>
                    <a:pt x="16624" y="3832"/>
                    <a:pt x="12542" y="8564"/>
                    <a:pt x="5221" y="11980"/>
                  </a:cubicBezTo>
                  <a:cubicBezTo>
                    <a:pt x="1" y="14332"/>
                    <a:pt x="119" y="20025"/>
                    <a:pt x="1968" y="20794"/>
                  </a:cubicBezTo>
                  <a:cubicBezTo>
                    <a:pt x="2201" y="20893"/>
                    <a:pt x="2440" y="20942"/>
                    <a:pt x="2681" y="20942"/>
                  </a:cubicBezTo>
                  <a:cubicBezTo>
                    <a:pt x="4217" y="20942"/>
                    <a:pt x="5824" y="18970"/>
                    <a:pt x="6316" y="15472"/>
                  </a:cubicBezTo>
                  <a:lnTo>
                    <a:pt x="6316" y="15472"/>
                  </a:lnTo>
                  <a:cubicBezTo>
                    <a:pt x="6212" y="16899"/>
                    <a:pt x="6243" y="19405"/>
                    <a:pt x="7738" y="19405"/>
                  </a:cubicBezTo>
                  <a:cubicBezTo>
                    <a:pt x="7757" y="19405"/>
                    <a:pt x="7776" y="19405"/>
                    <a:pt x="7795" y="19404"/>
                  </a:cubicBezTo>
                  <a:cubicBezTo>
                    <a:pt x="9494" y="19346"/>
                    <a:pt x="10177" y="14962"/>
                    <a:pt x="10390" y="13099"/>
                  </a:cubicBezTo>
                  <a:lnTo>
                    <a:pt x="10390" y="13099"/>
                  </a:lnTo>
                  <a:cubicBezTo>
                    <a:pt x="10294" y="14455"/>
                    <a:pt x="10281" y="17032"/>
                    <a:pt x="11551" y="17260"/>
                  </a:cubicBezTo>
                  <a:cubicBezTo>
                    <a:pt x="11591" y="17267"/>
                    <a:pt x="11631" y="17270"/>
                    <a:pt x="11669" y="17270"/>
                  </a:cubicBezTo>
                  <a:cubicBezTo>
                    <a:pt x="13288" y="17270"/>
                    <a:pt x="13429" y="11359"/>
                    <a:pt x="13429" y="11359"/>
                  </a:cubicBezTo>
                  <a:cubicBezTo>
                    <a:pt x="13429" y="11359"/>
                    <a:pt x="13488" y="11951"/>
                    <a:pt x="15307" y="12276"/>
                  </a:cubicBezTo>
                  <a:cubicBezTo>
                    <a:pt x="15347" y="12283"/>
                    <a:pt x="15387" y="12287"/>
                    <a:pt x="15427" y="12287"/>
                  </a:cubicBezTo>
                  <a:cubicBezTo>
                    <a:pt x="17174" y="12287"/>
                    <a:pt x="18546" y="5429"/>
                    <a:pt x="18546" y="5429"/>
                  </a:cubicBezTo>
                  <a:cubicBezTo>
                    <a:pt x="18546" y="5429"/>
                    <a:pt x="19966" y="11980"/>
                    <a:pt x="21341" y="12025"/>
                  </a:cubicBezTo>
                  <a:cubicBezTo>
                    <a:pt x="21355" y="12025"/>
                    <a:pt x="21370" y="12025"/>
                    <a:pt x="21384" y="12025"/>
                  </a:cubicBezTo>
                  <a:cubicBezTo>
                    <a:pt x="22731" y="12025"/>
                    <a:pt x="23412" y="9259"/>
                    <a:pt x="23412" y="9259"/>
                  </a:cubicBezTo>
                  <a:cubicBezTo>
                    <a:pt x="23412" y="9259"/>
                    <a:pt x="24018" y="13651"/>
                    <a:pt x="25911" y="14243"/>
                  </a:cubicBezTo>
                  <a:cubicBezTo>
                    <a:pt x="26109" y="14304"/>
                    <a:pt x="26289" y="14332"/>
                    <a:pt x="26452" y="14332"/>
                  </a:cubicBezTo>
                  <a:cubicBezTo>
                    <a:pt x="27868" y="14332"/>
                    <a:pt x="28070" y="12277"/>
                    <a:pt x="28070" y="12276"/>
                  </a:cubicBezTo>
                  <a:lnTo>
                    <a:pt x="28070" y="12276"/>
                  </a:lnTo>
                  <a:cubicBezTo>
                    <a:pt x="28070" y="12277"/>
                    <a:pt x="27893" y="16225"/>
                    <a:pt x="30141" y="16653"/>
                  </a:cubicBezTo>
                  <a:cubicBezTo>
                    <a:pt x="30282" y="16680"/>
                    <a:pt x="30415" y="16693"/>
                    <a:pt x="30541" y="16693"/>
                  </a:cubicBezTo>
                  <a:cubicBezTo>
                    <a:pt x="32419" y="16693"/>
                    <a:pt x="32640" y="13888"/>
                    <a:pt x="32640" y="13888"/>
                  </a:cubicBezTo>
                  <a:cubicBezTo>
                    <a:pt x="32640" y="13888"/>
                    <a:pt x="33424" y="20188"/>
                    <a:pt x="36012" y="20277"/>
                  </a:cubicBezTo>
                  <a:cubicBezTo>
                    <a:pt x="36032" y="20277"/>
                    <a:pt x="36052" y="20278"/>
                    <a:pt x="36072" y="20278"/>
                  </a:cubicBezTo>
                  <a:cubicBezTo>
                    <a:pt x="38619" y="20278"/>
                    <a:pt x="39842" y="14697"/>
                    <a:pt x="34119" y="12276"/>
                  </a:cubicBezTo>
                  <a:cubicBezTo>
                    <a:pt x="28972" y="10102"/>
                    <a:pt x="22687" y="7884"/>
                    <a:pt x="19567" y="578"/>
                  </a:cubicBezTo>
                  <a:cubicBezTo>
                    <a:pt x="19401" y="190"/>
                    <a:pt x="19047" y="1"/>
                    <a:pt x="18693" y="1"/>
                  </a:cubicBezTo>
                  <a:close/>
                </a:path>
              </a:pathLst>
            </a:custGeom>
            <a:solidFill>
              <a:srgbClr val="8DD5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251;p40">
              <a:extLst>
                <a:ext uri="{FF2B5EF4-FFF2-40B4-BE49-F238E27FC236}">
                  <a16:creationId xmlns:a16="http://schemas.microsoft.com/office/drawing/2014/main" id="{8E03D0D9-F003-2B3F-F7B7-FF7B628C3DD1}"/>
                </a:ext>
              </a:extLst>
            </p:cNvPr>
            <p:cNvSpPr/>
            <p:nvPr/>
          </p:nvSpPr>
          <p:spPr>
            <a:xfrm>
              <a:off x="4644075" y="2484425"/>
              <a:ext cx="953050" cy="483800"/>
            </a:xfrm>
            <a:custGeom>
              <a:avLst/>
              <a:gdLst/>
              <a:ahLst/>
              <a:cxnLst/>
              <a:rect l="l" t="t" r="r" b="b"/>
              <a:pathLst>
                <a:path w="38122" h="19352" extrusionOk="0">
                  <a:moveTo>
                    <a:pt x="17959" y="1"/>
                  </a:moveTo>
                  <a:cubicBezTo>
                    <a:pt x="17717" y="1"/>
                    <a:pt x="17475" y="137"/>
                    <a:pt x="17378" y="407"/>
                  </a:cubicBezTo>
                  <a:cubicBezTo>
                    <a:pt x="16416" y="3099"/>
                    <a:pt x="13592" y="7521"/>
                    <a:pt x="5946" y="10937"/>
                  </a:cubicBezTo>
                  <a:cubicBezTo>
                    <a:pt x="932" y="13096"/>
                    <a:pt x="1" y="18509"/>
                    <a:pt x="1790" y="19219"/>
                  </a:cubicBezTo>
                  <a:cubicBezTo>
                    <a:pt x="2012" y="19307"/>
                    <a:pt x="2240" y="19351"/>
                    <a:pt x="2471" y="19351"/>
                  </a:cubicBezTo>
                  <a:cubicBezTo>
                    <a:pt x="3961" y="19351"/>
                    <a:pt x="5530" y="17519"/>
                    <a:pt x="5979" y="14255"/>
                  </a:cubicBezTo>
                  <a:lnTo>
                    <a:pt x="5979" y="14255"/>
                  </a:lnTo>
                  <a:cubicBezTo>
                    <a:pt x="5848" y="15815"/>
                    <a:pt x="5755" y="19101"/>
                    <a:pt x="7296" y="19101"/>
                  </a:cubicBezTo>
                  <a:cubicBezTo>
                    <a:pt x="7309" y="19101"/>
                    <a:pt x="7323" y="19101"/>
                    <a:pt x="7336" y="19100"/>
                  </a:cubicBezTo>
                  <a:cubicBezTo>
                    <a:pt x="9041" y="19028"/>
                    <a:pt x="9718" y="13921"/>
                    <a:pt x="9908" y="12062"/>
                  </a:cubicBezTo>
                  <a:lnTo>
                    <a:pt x="9908" y="12062"/>
                  </a:lnTo>
                  <a:cubicBezTo>
                    <a:pt x="9857" y="13064"/>
                    <a:pt x="9934" y="14862"/>
                    <a:pt x="11122" y="15063"/>
                  </a:cubicBezTo>
                  <a:cubicBezTo>
                    <a:pt x="11159" y="15069"/>
                    <a:pt x="11195" y="15072"/>
                    <a:pt x="11230" y="15072"/>
                  </a:cubicBezTo>
                  <a:cubicBezTo>
                    <a:pt x="12796" y="15072"/>
                    <a:pt x="12867" y="9443"/>
                    <a:pt x="12867" y="9443"/>
                  </a:cubicBezTo>
                  <a:cubicBezTo>
                    <a:pt x="12867" y="9443"/>
                    <a:pt x="12867" y="11100"/>
                    <a:pt x="14612" y="11395"/>
                  </a:cubicBezTo>
                  <a:cubicBezTo>
                    <a:pt x="14650" y="11402"/>
                    <a:pt x="14689" y="11405"/>
                    <a:pt x="14727" y="11405"/>
                  </a:cubicBezTo>
                  <a:cubicBezTo>
                    <a:pt x="16417" y="11405"/>
                    <a:pt x="17732" y="5125"/>
                    <a:pt x="17732" y="5125"/>
                  </a:cubicBezTo>
                  <a:cubicBezTo>
                    <a:pt x="17732" y="5125"/>
                    <a:pt x="19093" y="11129"/>
                    <a:pt x="20424" y="11174"/>
                  </a:cubicBezTo>
                  <a:cubicBezTo>
                    <a:pt x="20457" y="11175"/>
                    <a:pt x="20490" y="11175"/>
                    <a:pt x="20522" y="11175"/>
                  </a:cubicBezTo>
                  <a:cubicBezTo>
                    <a:pt x="21786" y="11175"/>
                    <a:pt x="22391" y="10345"/>
                    <a:pt x="22391" y="10345"/>
                  </a:cubicBezTo>
                  <a:cubicBezTo>
                    <a:pt x="22391" y="10345"/>
                    <a:pt x="22997" y="12667"/>
                    <a:pt x="24816" y="13214"/>
                  </a:cubicBezTo>
                  <a:cubicBezTo>
                    <a:pt x="25003" y="13269"/>
                    <a:pt x="25173" y="13293"/>
                    <a:pt x="25328" y="13293"/>
                  </a:cubicBezTo>
                  <a:cubicBezTo>
                    <a:pt x="26695" y="13293"/>
                    <a:pt x="26887" y="11397"/>
                    <a:pt x="26887" y="11395"/>
                  </a:cubicBezTo>
                  <a:lnTo>
                    <a:pt x="26887" y="11395"/>
                  </a:lnTo>
                  <a:cubicBezTo>
                    <a:pt x="26887" y="11397"/>
                    <a:pt x="26577" y="16601"/>
                    <a:pt x="28735" y="16986"/>
                  </a:cubicBezTo>
                  <a:cubicBezTo>
                    <a:pt x="28827" y="17002"/>
                    <a:pt x="28915" y="17011"/>
                    <a:pt x="29001" y="17011"/>
                  </a:cubicBezTo>
                  <a:cubicBezTo>
                    <a:pt x="30928" y="17011"/>
                    <a:pt x="31294" y="12874"/>
                    <a:pt x="31294" y="12874"/>
                  </a:cubicBezTo>
                  <a:cubicBezTo>
                    <a:pt x="31294" y="12874"/>
                    <a:pt x="32033" y="18657"/>
                    <a:pt x="34533" y="18745"/>
                  </a:cubicBezTo>
                  <a:cubicBezTo>
                    <a:pt x="34548" y="18746"/>
                    <a:pt x="34563" y="18746"/>
                    <a:pt x="34579" y="18746"/>
                  </a:cubicBezTo>
                  <a:cubicBezTo>
                    <a:pt x="37031" y="18746"/>
                    <a:pt x="38121" y="12905"/>
                    <a:pt x="32595" y="10686"/>
                  </a:cubicBezTo>
                  <a:cubicBezTo>
                    <a:pt x="27464" y="8615"/>
                    <a:pt x="21371" y="7669"/>
                    <a:pt x="18531" y="393"/>
                  </a:cubicBezTo>
                  <a:cubicBezTo>
                    <a:pt x="18429" y="130"/>
                    <a:pt x="18194" y="1"/>
                    <a:pt x="17959" y="1"/>
                  </a:cubicBezTo>
                  <a:close/>
                </a:path>
              </a:pathLst>
            </a:custGeom>
            <a:solidFill>
              <a:srgbClr val="8DD5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52;p40">
              <a:extLst>
                <a:ext uri="{FF2B5EF4-FFF2-40B4-BE49-F238E27FC236}">
                  <a16:creationId xmlns:a16="http://schemas.microsoft.com/office/drawing/2014/main" id="{F6B57DE0-46B1-6064-D3F1-C8351B8D9380}"/>
                </a:ext>
              </a:extLst>
            </p:cNvPr>
            <p:cNvSpPr/>
            <p:nvPr/>
          </p:nvSpPr>
          <p:spPr>
            <a:xfrm>
              <a:off x="4644075" y="2767575"/>
              <a:ext cx="960525" cy="490500"/>
            </a:xfrm>
            <a:custGeom>
              <a:avLst/>
              <a:gdLst/>
              <a:ahLst/>
              <a:cxnLst/>
              <a:rect l="l" t="t" r="r" b="b"/>
              <a:pathLst>
                <a:path w="38421" h="19620" extrusionOk="0">
                  <a:moveTo>
                    <a:pt x="17851" y="1"/>
                  </a:moveTo>
                  <a:cubicBezTo>
                    <a:pt x="17571" y="1"/>
                    <a:pt x="17292" y="164"/>
                    <a:pt x="17185" y="483"/>
                  </a:cubicBezTo>
                  <a:cubicBezTo>
                    <a:pt x="16194" y="3367"/>
                    <a:pt x="13222" y="6946"/>
                    <a:pt x="5783" y="10274"/>
                  </a:cubicBezTo>
                  <a:cubicBezTo>
                    <a:pt x="755" y="12433"/>
                    <a:pt x="1" y="18777"/>
                    <a:pt x="1790" y="19487"/>
                  </a:cubicBezTo>
                  <a:cubicBezTo>
                    <a:pt x="2012" y="19576"/>
                    <a:pt x="2240" y="19620"/>
                    <a:pt x="2471" y="19620"/>
                  </a:cubicBezTo>
                  <a:cubicBezTo>
                    <a:pt x="3949" y="19620"/>
                    <a:pt x="5503" y="17818"/>
                    <a:pt x="5967" y="14607"/>
                  </a:cubicBezTo>
                  <a:lnTo>
                    <a:pt x="5967" y="14607"/>
                  </a:lnTo>
                  <a:cubicBezTo>
                    <a:pt x="5872" y="15917"/>
                    <a:pt x="5908" y="18216"/>
                    <a:pt x="7336" y="18216"/>
                  </a:cubicBezTo>
                  <a:cubicBezTo>
                    <a:pt x="7356" y="18216"/>
                    <a:pt x="7375" y="18216"/>
                    <a:pt x="7395" y="18215"/>
                  </a:cubicBezTo>
                  <a:cubicBezTo>
                    <a:pt x="9101" y="18154"/>
                    <a:pt x="9743" y="13747"/>
                    <a:pt x="9916" y="12196"/>
                  </a:cubicBezTo>
                  <a:lnTo>
                    <a:pt x="9916" y="12196"/>
                  </a:lnTo>
                  <a:cubicBezTo>
                    <a:pt x="9852" y="13161"/>
                    <a:pt x="9879" y="15121"/>
                    <a:pt x="11122" y="15331"/>
                  </a:cubicBezTo>
                  <a:cubicBezTo>
                    <a:pt x="11159" y="15337"/>
                    <a:pt x="11195" y="15340"/>
                    <a:pt x="11230" y="15340"/>
                  </a:cubicBezTo>
                  <a:cubicBezTo>
                    <a:pt x="12796" y="15340"/>
                    <a:pt x="12867" y="9712"/>
                    <a:pt x="12867" y="9712"/>
                  </a:cubicBezTo>
                  <a:cubicBezTo>
                    <a:pt x="12867" y="9712"/>
                    <a:pt x="13281" y="12462"/>
                    <a:pt x="15011" y="12758"/>
                  </a:cubicBezTo>
                  <a:cubicBezTo>
                    <a:pt x="15044" y="12764"/>
                    <a:pt x="15077" y="12767"/>
                    <a:pt x="15110" y="12767"/>
                  </a:cubicBezTo>
                  <a:cubicBezTo>
                    <a:pt x="16793" y="12767"/>
                    <a:pt x="17732" y="5393"/>
                    <a:pt x="17732" y="5393"/>
                  </a:cubicBezTo>
                  <a:cubicBezTo>
                    <a:pt x="17732" y="5393"/>
                    <a:pt x="19093" y="11398"/>
                    <a:pt x="20424" y="11442"/>
                  </a:cubicBezTo>
                  <a:cubicBezTo>
                    <a:pt x="20435" y="11442"/>
                    <a:pt x="20447" y="11443"/>
                    <a:pt x="20458" y="11443"/>
                  </a:cubicBezTo>
                  <a:cubicBezTo>
                    <a:pt x="21766" y="11443"/>
                    <a:pt x="22406" y="8898"/>
                    <a:pt x="22406" y="8898"/>
                  </a:cubicBezTo>
                  <a:cubicBezTo>
                    <a:pt x="22406" y="8898"/>
                    <a:pt x="22997" y="12936"/>
                    <a:pt x="24816" y="13483"/>
                  </a:cubicBezTo>
                  <a:cubicBezTo>
                    <a:pt x="25003" y="13537"/>
                    <a:pt x="25173" y="13561"/>
                    <a:pt x="25328" y="13561"/>
                  </a:cubicBezTo>
                  <a:cubicBezTo>
                    <a:pt x="26695" y="13561"/>
                    <a:pt x="26887" y="11665"/>
                    <a:pt x="26887" y="11664"/>
                  </a:cubicBezTo>
                  <a:lnTo>
                    <a:pt x="26887" y="11664"/>
                  </a:lnTo>
                  <a:cubicBezTo>
                    <a:pt x="26887" y="11666"/>
                    <a:pt x="26606" y="16781"/>
                    <a:pt x="28765" y="17165"/>
                  </a:cubicBezTo>
                  <a:cubicBezTo>
                    <a:pt x="28858" y="17182"/>
                    <a:pt x="28948" y="17191"/>
                    <a:pt x="29035" y="17191"/>
                  </a:cubicBezTo>
                  <a:cubicBezTo>
                    <a:pt x="30955" y="17191"/>
                    <a:pt x="31294" y="13143"/>
                    <a:pt x="31294" y="13143"/>
                  </a:cubicBezTo>
                  <a:cubicBezTo>
                    <a:pt x="31294" y="13143"/>
                    <a:pt x="32033" y="18925"/>
                    <a:pt x="34533" y="19014"/>
                  </a:cubicBezTo>
                  <a:cubicBezTo>
                    <a:pt x="34547" y="19014"/>
                    <a:pt x="34561" y="19014"/>
                    <a:pt x="34575" y="19014"/>
                  </a:cubicBezTo>
                  <a:cubicBezTo>
                    <a:pt x="37033" y="19014"/>
                    <a:pt x="38420" y="12583"/>
                    <a:pt x="32891" y="10348"/>
                  </a:cubicBezTo>
                  <a:cubicBezTo>
                    <a:pt x="27833" y="8307"/>
                    <a:pt x="21415" y="7538"/>
                    <a:pt x="18501" y="439"/>
                  </a:cubicBezTo>
                  <a:cubicBezTo>
                    <a:pt x="18380" y="145"/>
                    <a:pt x="18115" y="1"/>
                    <a:pt x="17851" y="1"/>
                  </a:cubicBezTo>
                  <a:close/>
                </a:path>
              </a:pathLst>
            </a:custGeom>
            <a:solidFill>
              <a:srgbClr val="8DD5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53;p40">
              <a:extLst>
                <a:ext uri="{FF2B5EF4-FFF2-40B4-BE49-F238E27FC236}">
                  <a16:creationId xmlns:a16="http://schemas.microsoft.com/office/drawing/2014/main" id="{3513F9D5-4584-A1BF-A38A-74E40BF590A8}"/>
                </a:ext>
              </a:extLst>
            </p:cNvPr>
            <p:cNvSpPr/>
            <p:nvPr/>
          </p:nvSpPr>
          <p:spPr>
            <a:xfrm>
              <a:off x="4613750" y="3068850"/>
              <a:ext cx="1000575" cy="498475"/>
            </a:xfrm>
            <a:custGeom>
              <a:avLst/>
              <a:gdLst/>
              <a:ahLst/>
              <a:cxnLst/>
              <a:rect l="l" t="t" r="r" b="b"/>
              <a:pathLst>
                <a:path w="40023" h="19939" extrusionOk="0">
                  <a:moveTo>
                    <a:pt x="19432" y="1"/>
                  </a:moveTo>
                  <a:cubicBezTo>
                    <a:pt x="19169" y="1"/>
                    <a:pt x="18905" y="145"/>
                    <a:pt x="18783" y="441"/>
                  </a:cubicBezTo>
                  <a:cubicBezTo>
                    <a:pt x="17644" y="3266"/>
                    <a:pt x="14124" y="7140"/>
                    <a:pt x="6153" y="10098"/>
                  </a:cubicBezTo>
                  <a:cubicBezTo>
                    <a:pt x="829" y="11991"/>
                    <a:pt x="1" y="17892"/>
                    <a:pt x="1805" y="18690"/>
                  </a:cubicBezTo>
                  <a:cubicBezTo>
                    <a:pt x="2064" y="18804"/>
                    <a:pt x="2333" y="18860"/>
                    <a:pt x="2607" y="18860"/>
                  </a:cubicBezTo>
                  <a:cubicBezTo>
                    <a:pt x="4119" y="18860"/>
                    <a:pt x="5757" y="17150"/>
                    <a:pt x="6391" y="14041"/>
                  </a:cubicBezTo>
                  <a:lnTo>
                    <a:pt x="6391" y="14041"/>
                  </a:lnTo>
                  <a:cubicBezTo>
                    <a:pt x="6222" y="15359"/>
                    <a:pt x="6142" y="17693"/>
                    <a:pt x="7691" y="17714"/>
                  </a:cubicBezTo>
                  <a:cubicBezTo>
                    <a:pt x="7696" y="17714"/>
                    <a:pt x="7701" y="17714"/>
                    <a:pt x="7706" y="17714"/>
                  </a:cubicBezTo>
                  <a:cubicBezTo>
                    <a:pt x="9487" y="17714"/>
                    <a:pt x="10369" y="13311"/>
                    <a:pt x="10618" y="11807"/>
                  </a:cubicBezTo>
                  <a:lnTo>
                    <a:pt x="10618" y="11807"/>
                  </a:lnTo>
                  <a:cubicBezTo>
                    <a:pt x="10504" y="12755"/>
                    <a:pt x="10423" y="14753"/>
                    <a:pt x="11714" y="15023"/>
                  </a:cubicBezTo>
                  <a:cubicBezTo>
                    <a:pt x="11766" y="15034"/>
                    <a:pt x="11817" y="15039"/>
                    <a:pt x="11867" y="15039"/>
                  </a:cubicBezTo>
                  <a:cubicBezTo>
                    <a:pt x="13452" y="15039"/>
                    <a:pt x="13813" y="9510"/>
                    <a:pt x="13814" y="9506"/>
                  </a:cubicBezTo>
                  <a:lnTo>
                    <a:pt x="13814" y="9506"/>
                  </a:lnTo>
                  <a:cubicBezTo>
                    <a:pt x="13814" y="9508"/>
                    <a:pt x="13726" y="11163"/>
                    <a:pt x="15529" y="11547"/>
                  </a:cubicBezTo>
                  <a:cubicBezTo>
                    <a:pt x="15595" y="11562"/>
                    <a:pt x="15661" y="11568"/>
                    <a:pt x="15727" y="11568"/>
                  </a:cubicBezTo>
                  <a:cubicBezTo>
                    <a:pt x="17442" y="11568"/>
                    <a:pt x="19019" y="6918"/>
                    <a:pt x="19019" y="6918"/>
                  </a:cubicBezTo>
                  <a:cubicBezTo>
                    <a:pt x="19019" y="6918"/>
                    <a:pt x="20188" y="11518"/>
                    <a:pt x="21563" y="11636"/>
                  </a:cubicBezTo>
                  <a:cubicBezTo>
                    <a:pt x="21591" y="11638"/>
                    <a:pt x="21618" y="11639"/>
                    <a:pt x="21645" y="11639"/>
                  </a:cubicBezTo>
                  <a:cubicBezTo>
                    <a:pt x="22971" y="11639"/>
                    <a:pt x="23766" y="9196"/>
                    <a:pt x="23767" y="9196"/>
                  </a:cubicBezTo>
                  <a:lnTo>
                    <a:pt x="23767" y="9196"/>
                  </a:lnTo>
                  <a:cubicBezTo>
                    <a:pt x="23767" y="9197"/>
                    <a:pt x="23678" y="14786"/>
                    <a:pt x="25556" y="15422"/>
                  </a:cubicBezTo>
                  <a:cubicBezTo>
                    <a:pt x="25700" y="15472"/>
                    <a:pt x="25839" y="15496"/>
                    <a:pt x="25971" y="15496"/>
                  </a:cubicBezTo>
                  <a:cubicBezTo>
                    <a:pt x="27547" y="15496"/>
                    <a:pt x="28277" y="12199"/>
                    <a:pt x="28277" y="12198"/>
                  </a:cubicBezTo>
                  <a:lnTo>
                    <a:pt x="28277" y="12198"/>
                  </a:lnTo>
                  <a:cubicBezTo>
                    <a:pt x="28277" y="12199"/>
                    <a:pt x="27923" y="15807"/>
                    <a:pt x="30141" y="16309"/>
                  </a:cubicBezTo>
                  <a:cubicBezTo>
                    <a:pt x="30321" y="16351"/>
                    <a:pt x="30489" y="16371"/>
                    <a:pt x="30646" y="16371"/>
                  </a:cubicBezTo>
                  <a:cubicBezTo>
                    <a:pt x="32423" y="16371"/>
                    <a:pt x="32773" y="13899"/>
                    <a:pt x="32773" y="13899"/>
                  </a:cubicBezTo>
                  <a:cubicBezTo>
                    <a:pt x="32773" y="13899"/>
                    <a:pt x="33246" y="19726"/>
                    <a:pt x="35834" y="19933"/>
                  </a:cubicBezTo>
                  <a:cubicBezTo>
                    <a:pt x="35884" y="19937"/>
                    <a:pt x="35933" y="19939"/>
                    <a:pt x="35982" y="19939"/>
                  </a:cubicBezTo>
                  <a:cubicBezTo>
                    <a:pt x="38471" y="19939"/>
                    <a:pt x="40022" y="14826"/>
                    <a:pt x="34873" y="11577"/>
                  </a:cubicBezTo>
                  <a:cubicBezTo>
                    <a:pt x="29564" y="8235"/>
                    <a:pt x="22761" y="7761"/>
                    <a:pt x="20099" y="471"/>
                  </a:cubicBezTo>
                  <a:cubicBezTo>
                    <a:pt x="19985" y="160"/>
                    <a:pt x="19709" y="1"/>
                    <a:pt x="19432" y="1"/>
                  </a:cubicBezTo>
                  <a:close/>
                </a:path>
              </a:pathLst>
            </a:custGeom>
            <a:solidFill>
              <a:srgbClr val="8DD5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54;p40">
              <a:extLst>
                <a:ext uri="{FF2B5EF4-FFF2-40B4-BE49-F238E27FC236}">
                  <a16:creationId xmlns:a16="http://schemas.microsoft.com/office/drawing/2014/main" id="{60F19B60-26D1-5697-F4CB-7B92B203A99E}"/>
                </a:ext>
              </a:extLst>
            </p:cNvPr>
            <p:cNvSpPr/>
            <p:nvPr/>
          </p:nvSpPr>
          <p:spPr>
            <a:xfrm>
              <a:off x="4696950" y="2591825"/>
              <a:ext cx="27025" cy="96525"/>
            </a:xfrm>
            <a:custGeom>
              <a:avLst/>
              <a:gdLst/>
              <a:ahLst/>
              <a:cxnLst/>
              <a:rect l="l" t="t" r="r" b="b"/>
              <a:pathLst>
                <a:path w="1081" h="3861" fill="none" extrusionOk="0">
                  <a:moveTo>
                    <a:pt x="1080" y="1"/>
                  </a:moveTo>
                  <a:lnTo>
                    <a:pt x="0" y="386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255;p40">
              <a:extLst>
                <a:ext uri="{FF2B5EF4-FFF2-40B4-BE49-F238E27FC236}">
                  <a16:creationId xmlns:a16="http://schemas.microsoft.com/office/drawing/2014/main" id="{466A87C6-B7F7-1762-B57A-B9CFF89C6FEE}"/>
                </a:ext>
              </a:extLst>
            </p:cNvPr>
            <p:cNvSpPr/>
            <p:nvPr/>
          </p:nvSpPr>
          <p:spPr>
            <a:xfrm>
              <a:off x="4827450" y="2512350"/>
              <a:ext cx="11875" cy="106500"/>
            </a:xfrm>
            <a:custGeom>
              <a:avLst/>
              <a:gdLst/>
              <a:ahLst/>
              <a:cxnLst/>
              <a:rect l="l" t="t" r="r" b="b"/>
              <a:pathLst>
                <a:path w="475" h="4260" fill="none" extrusionOk="0">
                  <a:moveTo>
                    <a:pt x="474" y="0"/>
                  </a:moveTo>
                  <a:lnTo>
                    <a:pt x="1" y="425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256;p40">
              <a:extLst>
                <a:ext uri="{FF2B5EF4-FFF2-40B4-BE49-F238E27FC236}">
                  <a16:creationId xmlns:a16="http://schemas.microsoft.com/office/drawing/2014/main" id="{A03E640B-7BFF-8005-415C-5666B1A3F8D0}"/>
                </a:ext>
              </a:extLst>
            </p:cNvPr>
            <p:cNvSpPr/>
            <p:nvPr/>
          </p:nvSpPr>
          <p:spPr>
            <a:xfrm>
              <a:off x="4927275" y="2466500"/>
              <a:ext cx="25" cy="88750"/>
            </a:xfrm>
            <a:custGeom>
              <a:avLst/>
              <a:gdLst/>
              <a:ahLst/>
              <a:cxnLst/>
              <a:rect l="l" t="t" r="r" b="b"/>
              <a:pathLst>
                <a:path w="1" h="3550" fill="none" extrusionOk="0">
                  <a:moveTo>
                    <a:pt x="1" y="0"/>
                  </a:moveTo>
                  <a:lnTo>
                    <a:pt x="1" y="355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257;p40">
              <a:extLst>
                <a:ext uri="{FF2B5EF4-FFF2-40B4-BE49-F238E27FC236}">
                  <a16:creationId xmlns:a16="http://schemas.microsoft.com/office/drawing/2014/main" id="{01E97E87-6483-FAE2-2FC7-DE2BE3AA2F65}"/>
                </a:ext>
              </a:extLst>
            </p:cNvPr>
            <p:cNvSpPr/>
            <p:nvPr/>
          </p:nvSpPr>
          <p:spPr>
            <a:xfrm>
              <a:off x="5023775" y="2356325"/>
              <a:ext cx="25" cy="90600"/>
            </a:xfrm>
            <a:custGeom>
              <a:avLst/>
              <a:gdLst/>
              <a:ahLst/>
              <a:cxnLst/>
              <a:rect l="l" t="t" r="r" b="b"/>
              <a:pathLst>
                <a:path w="1" h="3624" fill="none" extrusionOk="0">
                  <a:moveTo>
                    <a:pt x="1" y="0"/>
                  </a:moveTo>
                  <a:lnTo>
                    <a:pt x="1" y="3624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58;p40">
              <a:extLst>
                <a:ext uri="{FF2B5EF4-FFF2-40B4-BE49-F238E27FC236}">
                  <a16:creationId xmlns:a16="http://schemas.microsoft.com/office/drawing/2014/main" id="{E687272E-9C84-C0EF-C6FD-5192297CF504}"/>
                </a:ext>
              </a:extLst>
            </p:cNvPr>
            <p:cNvSpPr/>
            <p:nvPr/>
          </p:nvSpPr>
          <p:spPr>
            <a:xfrm>
              <a:off x="5157625" y="2356325"/>
              <a:ext cx="25" cy="76175"/>
            </a:xfrm>
            <a:custGeom>
              <a:avLst/>
              <a:gdLst/>
              <a:ahLst/>
              <a:cxnLst/>
              <a:rect l="l" t="t" r="r" b="b"/>
              <a:pathLst>
                <a:path w="1" h="3047" fill="none" extrusionOk="0">
                  <a:moveTo>
                    <a:pt x="0" y="0"/>
                  </a:moveTo>
                  <a:lnTo>
                    <a:pt x="0" y="304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59;p40">
              <a:extLst>
                <a:ext uri="{FF2B5EF4-FFF2-40B4-BE49-F238E27FC236}">
                  <a16:creationId xmlns:a16="http://schemas.microsoft.com/office/drawing/2014/main" id="{17C51882-FC54-2EE3-64C1-FA2BA2B7BA09}"/>
                </a:ext>
              </a:extLst>
            </p:cNvPr>
            <p:cNvSpPr/>
            <p:nvPr/>
          </p:nvSpPr>
          <p:spPr>
            <a:xfrm>
              <a:off x="5272600" y="2446900"/>
              <a:ext cx="25" cy="64000"/>
            </a:xfrm>
            <a:custGeom>
              <a:avLst/>
              <a:gdLst/>
              <a:ahLst/>
              <a:cxnLst/>
              <a:rect l="l" t="t" r="r" b="b"/>
              <a:pathLst>
                <a:path w="1" h="2560" fill="none" extrusionOk="0">
                  <a:moveTo>
                    <a:pt x="1" y="1"/>
                  </a:moveTo>
                  <a:lnTo>
                    <a:pt x="1" y="255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60;p40">
              <a:extLst>
                <a:ext uri="{FF2B5EF4-FFF2-40B4-BE49-F238E27FC236}">
                  <a16:creationId xmlns:a16="http://schemas.microsoft.com/office/drawing/2014/main" id="{86090F48-74BE-39DA-A373-44C26115CBE1}"/>
                </a:ext>
              </a:extLst>
            </p:cNvPr>
            <p:cNvSpPr/>
            <p:nvPr/>
          </p:nvSpPr>
          <p:spPr>
            <a:xfrm>
              <a:off x="5362450" y="2479075"/>
              <a:ext cx="10375" cy="85800"/>
            </a:xfrm>
            <a:custGeom>
              <a:avLst/>
              <a:gdLst/>
              <a:ahLst/>
              <a:cxnLst/>
              <a:rect l="l" t="t" r="r" b="b"/>
              <a:pathLst>
                <a:path w="415" h="3432" fill="none" extrusionOk="0">
                  <a:moveTo>
                    <a:pt x="0" y="0"/>
                  </a:moveTo>
                  <a:lnTo>
                    <a:pt x="414" y="343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61;p40">
              <a:extLst>
                <a:ext uri="{FF2B5EF4-FFF2-40B4-BE49-F238E27FC236}">
                  <a16:creationId xmlns:a16="http://schemas.microsoft.com/office/drawing/2014/main" id="{3B63838E-7B26-A7F7-3BF4-852D61D3B9E9}"/>
                </a:ext>
              </a:extLst>
            </p:cNvPr>
            <p:cNvSpPr/>
            <p:nvPr/>
          </p:nvSpPr>
          <p:spPr>
            <a:xfrm>
              <a:off x="5504800" y="2564850"/>
              <a:ext cx="25" cy="84675"/>
            </a:xfrm>
            <a:custGeom>
              <a:avLst/>
              <a:gdLst/>
              <a:ahLst/>
              <a:cxnLst/>
              <a:rect l="l" t="t" r="r" b="b"/>
              <a:pathLst>
                <a:path w="1" h="3387" fill="none" extrusionOk="0">
                  <a:moveTo>
                    <a:pt x="0" y="0"/>
                  </a:moveTo>
                  <a:lnTo>
                    <a:pt x="0" y="338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62;p40">
              <a:extLst>
                <a:ext uri="{FF2B5EF4-FFF2-40B4-BE49-F238E27FC236}">
                  <a16:creationId xmlns:a16="http://schemas.microsoft.com/office/drawing/2014/main" id="{C52234CB-D8BF-AA0B-5C47-CC0A5D5AC1E0}"/>
                </a:ext>
              </a:extLst>
            </p:cNvPr>
            <p:cNvSpPr/>
            <p:nvPr/>
          </p:nvSpPr>
          <p:spPr>
            <a:xfrm>
              <a:off x="4711375" y="2864325"/>
              <a:ext cx="19975" cy="71750"/>
            </a:xfrm>
            <a:custGeom>
              <a:avLst/>
              <a:gdLst/>
              <a:ahLst/>
              <a:cxnLst/>
              <a:rect l="l" t="t" r="r" b="b"/>
              <a:pathLst>
                <a:path w="799" h="2870" fill="none" extrusionOk="0">
                  <a:moveTo>
                    <a:pt x="799" y="0"/>
                  </a:moveTo>
                  <a:lnTo>
                    <a:pt x="0" y="286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63;p40">
              <a:extLst>
                <a:ext uri="{FF2B5EF4-FFF2-40B4-BE49-F238E27FC236}">
                  <a16:creationId xmlns:a16="http://schemas.microsoft.com/office/drawing/2014/main" id="{EC934D49-C21A-B576-C2C3-66CE8EB72895}"/>
                </a:ext>
              </a:extLst>
            </p:cNvPr>
            <p:cNvSpPr/>
            <p:nvPr/>
          </p:nvSpPr>
          <p:spPr>
            <a:xfrm>
              <a:off x="4834850" y="2784825"/>
              <a:ext cx="11500" cy="106500"/>
            </a:xfrm>
            <a:custGeom>
              <a:avLst/>
              <a:gdLst/>
              <a:ahLst/>
              <a:cxnLst/>
              <a:rect l="l" t="t" r="r" b="b"/>
              <a:pathLst>
                <a:path w="460" h="4260" fill="none" extrusionOk="0">
                  <a:moveTo>
                    <a:pt x="459" y="1"/>
                  </a:moveTo>
                  <a:lnTo>
                    <a:pt x="1" y="426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64;p40">
              <a:extLst>
                <a:ext uri="{FF2B5EF4-FFF2-40B4-BE49-F238E27FC236}">
                  <a16:creationId xmlns:a16="http://schemas.microsoft.com/office/drawing/2014/main" id="{C1E0C42A-B1AE-7929-28DF-1770D5764B82}"/>
                </a:ext>
              </a:extLst>
            </p:cNvPr>
            <p:cNvSpPr/>
            <p:nvPr/>
          </p:nvSpPr>
          <p:spPr>
            <a:xfrm>
              <a:off x="4934675" y="2738975"/>
              <a:ext cx="25" cy="88750"/>
            </a:xfrm>
            <a:custGeom>
              <a:avLst/>
              <a:gdLst/>
              <a:ahLst/>
              <a:cxnLst/>
              <a:rect l="l" t="t" r="r" b="b"/>
              <a:pathLst>
                <a:path w="1" h="3550" fill="none" extrusionOk="0">
                  <a:moveTo>
                    <a:pt x="1" y="1"/>
                  </a:moveTo>
                  <a:lnTo>
                    <a:pt x="1" y="355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65;p40">
              <a:extLst>
                <a:ext uri="{FF2B5EF4-FFF2-40B4-BE49-F238E27FC236}">
                  <a16:creationId xmlns:a16="http://schemas.microsoft.com/office/drawing/2014/main" id="{4DFA6F1D-9D61-32A5-5774-6C46B37C66D2}"/>
                </a:ext>
              </a:extLst>
            </p:cNvPr>
            <p:cNvSpPr/>
            <p:nvPr/>
          </p:nvSpPr>
          <p:spPr>
            <a:xfrm>
              <a:off x="5031175" y="2628800"/>
              <a:ext cx="25" cy="90600"/>
            </a:xfrm>
            <a:custGeom>
              <a:avLst/>
              <a:gdLst/>
              <a:ahLst/>
              <a:cxnLst/>
              <a:rect l="l" t="t" r="r" b="b"/>
              <a:pathLst>
                <a:path w="1" h="3624" fill="none" extrusionOk="0">
                  <a:moveTo>
                    <a:pt x="1" y="1"/>
                  </a:moveTo>
                  <a:lnTo>
                    <a:pt x="1" y="3624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66;p40">
              <a:extLst>
                <a:ext uri="{FF2B5EF4-FFF2-40B4-BE49-F238E27FC236}">
                  <a16:creationId xmlns:a16="http://schemas.microsoft.com/office/drawing/2014/main" id="{28ADA310-AAB4-3870-4CA8-4641782ABEAB}"/>
                </a:ext>
              </a:extLst>
            </p:cNvPr>
            <p:cNvSpPr/>
            <p:nvPr/>
          </p:nvSpPr>
          <p:spPr>
            <a:xfrm>
              <a:off x="5165025" y="2628800"/>
              <a:ext cx="25" cy="76200"/>
            </a:xfrm>
            <a:custGeom>
              <a:avLst/>
              <a:gdLst/>
              <a:ahLst/>
              <a:cxnLst/>
              <a:rect l="l" t="t" r="r" b="b"/>
              <a:pathLst>
                <a:path w="1" h="3048" fill="none" extrusionOk="0">
                  <a:moveTo>
                    <a:pt x="0" y="1"/>
                  </a:moveTo>
                  <a:lnTo>
                    <a:pt x="0" y="304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67;p40">
              <a:extLst>
                <a:ext uri="{FF2B5EF4-FFF2-40B4-BE49-F238E27FC236}">
                  <a16:creationId xmlns:a16="http://schemas.microsoft.com/office/drawing/2014/main" id="{B8B22946-411D-3975-07AD-C08040A85C24}"/>
                </a:ext>
              </a:extLst>
            </p:cNvPr>
            <p:cNvSpPr/>
            <p:nvPr/>
          </p:nvSpPr>
          <p:spPr>
            <a:xfrm>
              <a:off x="5280000" y="2719375"/>
              <a:ext cx="25" cy="64000"/>
            </a:xfrm>
            <a:custGeom>
              <a:avLst/>
              <a:gdLst/>
              <a:ahLst/>
              <a:cxnLst/>
              <a:rect l="l" t="t" r="r" b="b"/>
              <a:pathLst>
                <a:path w="1" h="2560" fill="none" extrusionOk="0">
                  <a:moveTo>
                    <a:pt x="0" y="1"/>
                  </a:moveTo>
                  <a:lnTo>
                    <a:pt x="0" y="255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68;p40">
              <a:extLst>
                <a:ext uri="{FF2B5EF4-FFF2-40B4-BE49-F238E27FC236}">
                  <a16:creationId xmlns:a16="http://schemas.microsoft.com/office/drawing/2014/main" id="{BFD27E96-1BE9-FB63-AA12-E6540B7CFB69}"/>
                </a:ext>
              </a:extLst>
            </p:cNvPr>
            <p:cNvSpPr/>
            <p:nvPr/>
          </p:nvSpPr>
          <p:spPr>
            <a:xfrm>
              <a:off x="5369850" y="2751550"/>
              <a:ext cx="10000" cy="85800"/>
            </a:xfrm>
            <a:custGeom>
              <a:avLst/>
              <a:gdLst/>
              <a:ahLst/>
              <a:cxnLst/>
              <a:rect l="l" t="t" r="r" b="b"/>
              <a:pathLst>
                <a:path w="400" h="3432" fill="none" extrusionOk="0">
                  <a:moveTo>
                    <a:pt x="0" y="1"/>
                  </a:moveTo>
                  <a:lnTo>
                    <a:pt x="399" y="3432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269;p40">
              <a:extLst>
                <a:ext uri="{FF2B5EF4-FFF2-40B4-BE49-F238E27FC236}">
                  <a16:creationId xmlns:a16="http://schemas.microsoft.com/office/drawing/2014/main" id="{485861DF-8BBA-9D18-C434-5267F563ED5A}"/>
                </a:ext>
              </a:extLst>
            </p:cNvPr>
            <p:cNvSpPr/>
            <p:nvPr/>
          </p:nvSpPr>
          <p:spPr>
            <a:xfrm>
              <a:off x="5512175" y="2837325"/>
              <a:ext cx="25" cy="84700"/>
            </a:xfrm>
            <a:custGeom>
              <a:avLst/>
              <a:gdLst/>
              <a:ahLst/>
              <a:cxnLst/>
              <a:rect l="l" t="t" r="r" b="b"/>
              <a:pathLst>
                <a:path w="1" h="3388" fill="none" extrusionOk="0">
                  <a:moveTo>
                    <a:pt x="1" y="1"/>
                  </a:moveTo>
                  <a:lnTo>
                    <a:pt x="1" y="338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270;p40">
              <a:extLst>
                <a:ext uri="{FF2B5EF4-FFF2-40B4-BE49-F238E27FC236}">
                  <a16:creationId xmlns:a16="http://schemas.microsoft.com/office/drawing/2014/main" id="{14C4837D-2E41-BEB6-9193-A8E880F9BD3A}"/>
                </a:ext>
              </a:extLst>
            </p:cNvPr>
            <p:cNvSpPr/>
            <p:nvPr/>
          </p:nvSpPr>
          <p:spPr>
            <a:xfrm>
              <a:off x="4698425" y="3139375"/>
              <a:ext cx="27025" cy="96525"/>
            </a:xfrm>
            <a:custGeom>
              <a:avLst/>
              <a:gdLst/>
              <a:ahLst/>
              <a:cxnLst/>
              <a:rect l="l" t="t" r="r" b="b"/>
              <a:pathLst>
                <a:path w="1081" h="3861" fill="none" extrusionOk="0">
                  <a:moveTo>
                    <a:pt x="1080" y="1"/>
                  </a:moveTo>
                  <a:lnTo>
                    <a:pt x="1" y="386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271;p40">
              <a:extLst>
                <a:ext uri="{FF2B5EF4-FFF2-40B4-BE49-F238E27FC236}">
                  <a16:creationId xmlns:a16="http://schemas.microsoft.com/office/drawing/2014/main" id="{CD780CC4-2F88-0D5F-6F43-F9E985CC1E7D}"/>
                </a:ext>
              </a:extLst>
            </p:cNvPr>
            <p:cNvSpPr/>
            <p:nvPr/>
          </p:nvSpPr>
          <p:spPr>
            <a:xfrm>
              <a:off x="4829300" y="3059900"/>
              <a:ext cx="11500" cy="106125"/>
            </a:xfrm>
            <a:custGeom>
              <a:avLst/>
              <a:gdLst/>
              <a:ahLst/>
              <a:cxnLst/>
              <a:rect l="l" t="t" r="r" b="b"/>
              <a:pathLst>
                <a:path w="460" h="4245" fill="none" extrusionOk="0">
                  <a:moveTo>
                    <a:pt x="459" y="0"/>
                  </a:moveTo>
                  <a:lnTo>
                    <a:pt x="1" y="4245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272;p40">
              <a:extLst>
                <a:ext uri="{FF2B5EF4-FFF2-40B4-BE49-F238E27FC236}">
                  <a16:creationId xmlns:a16="http://schemas.microsoft.com/office/drawing/2014/main" id="{8691E133-664C-9F85-C7B1-577C297E47DC}"/>
                </a:ext>
              </a:extLst>
            </p:cNvPr>
            <p:cNvSpPr/>
            <p:nvPr/>
          </p:nvSpPr>
          <p:spPr>
            <a:xfrm>
              <a:off x="4928775" y="3014050"/>
              <a:ext cx="25" cy="88750"/>
            </a:xfrm>
            <a:custGeom>
              <a:avLst/>
              <a:gdLst/>
              <a:ahLst/>
              <a:cxnLst/>
              <a:rect l="l" t="t" r="r" b="b"/>
              <a:pathLst>
                <a:path w="1" h="3550" fill="none" extrusionOk="0">
                  <a:moveTo>
                    <a:pt x="0" y="1"/>
                  </a:moveTo>
                  <a:lnTo>
                    <a:pt x="0" y="355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73;p40">
              <a:extLst>
                <a:ext uri="{FF2B5EF4-FFF2-40B4-BE49-F238E27FC236}">
                  <a16:creationId xmlns:a16="http://schemas.microsoft.com/office/drawing/2014/main" id="{86C3E2BB-5CFF-0CE5-E62D-86236B31298E}"/>
                </a:ext>
              </a:extLst>
            </p:cNvPr>
            <p:cNvSpPr/>
            <p:nvPr/>
          </p:nvSpPr>
          <p:spPr>
            <a:xfrm>
              <a:off x="5025250" y="2903875"/>
              <a:ext cx="25" cy="90600"/>
            </a:xfrm>
            <a:custGeom>
              <a:avLst/>
              <a:gdLst/>
              <a:ahLst/>
              <a:cxnLst/>
              <a:rect l="l" t="t" r="r" b="b"/>
              <a:pathLst>
                <a:path w="1" h="3624" fill="none" extrusionOk="0">
                  <a:moveTo>
                    <a:pt x="1" y="0"/>
                  </a:moveTo>
                  <a:lnTo>
                    <a:pt x="1" y="3624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274;p40">
              <a:extLst>
                <a:ext uri="{FF2B5EF4-FFF2-40B4-BE49-F238E27FC236}">
                  <a16:creationId xmlns:a16="http://schemas.microsoft.com/office/drawing/2014/main" id="{957793FA-F70E-E895-9B1B-F7F95AC3E064}"/>
                </a:ext>
              </a:extLst>
            </p:cNvPr>
            <p:cNvSpPr/>
            <p:nvPr/>
          </p:nvSpPr>
          <p:spPr>
            <a:xfrm>
              <a:off x="5159100" y="2903875"/>
              <a:ext cx="25" cy="76175"/>
            </a:xfrm>
            <a:custGeom>
              <a:avLst/>
              <a:gdLst/>
              <a:ahLst/>
              <a:cxnLst/>
              <a:rect l="l" t="t" r="r" b="b"/>
              <a:pathLst>
                <a:path w="1" h="3047" fill="none" extrusionOk="0">
                  <a:moveTo>
                    <a:pt x="0" y="0"/>
                  </a:moveTo>
                  <a:lnTo>
                    <a:pt x="0" y="304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275;p40">
              <a:extLst>
                <a:ext uri="{FF2B5EF4-FFF2-40B4-BE49-F238E27FC236}">
                  <a16:creationId xmlns:a16="http://schemas.microsoft.com/office/drawing/2014/main" id="{3683C844-9FD8-BAD5-DC10-FFBA408DB29E}"/>
                </a:ext>
              </a:extLst>
            </p:cNvPr>
            <p:cNvSpPr/>
            <p:nvPr/>
          </p:nvSpPr>
          <p:spPr>
            <a:xfrm>
              <a:off x="5274075" y="2994450"/>
              <a:ext cx="25" cy="64000"/>
            </a:xfrm>
            <a:custGeom>
              <a:avLst/>
              <a:gdLst/>
              <a:ahLst/>
              <a:cxnLst/>
              <a:rect l="l" t="t" r="r" b="b"/>
              <a:pathLst>
                <a:path w="1" h="2560" fill="none" extrusionOk="0">
                  <a:moveTo>
                    <a:pt x="1" y="1"/>
                  </a:moveTo>
                  <a:lnTo>
                    <a:pt x="1" y="255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276;p40">
              <a:extLst>
                <a:ext uri="{FF2B5EF4-FFF2-40B4-BE49-F238E27FC236}">
                  <a16:creationId xmlns:a16="http://schemas.microsoft.com/office/drawing/2014/main" id="{EC7FDA1C-37FF-15D5-C865-363F06BB1E21}"/>
                </a:ext>
              </a:extLst>
            </p:cNvPr>
            <p:cNvSpPr/>
            <p:nvPr/>
          </p:nvSpPr>
          <p:spPr>
            <a:xfrm>
              <a:off x="5366875" y="3050650"/>
              <a:ext cx="7425" cy="61775"/>
            </a:xfrm>
            <a:custGeom>
              <a:avLst/>
              <a:gdLst/>
              <a:ahLst/>
              <a:cxnLst/>
              <a:rect l="l" t="t" r="r" b="b"/>
              <a:pathLst>
                <a:path w="297" h="2471" fill="none" extrusionOk="0">
                  <a:moveTo>
                    <a:pt x="1" y="1"/>
                  </a:moveTo>
                  <a:lnTo>
                    <a:pt x="297" y="247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277;p40">
              <a:extLst>
                <a:ext uri="{FF2B5EF4-FFF2-40B4-BE49-F238E27FC236}">
                  <a16:creationId xmlns:a16="http://schemas.microsoft.com/office/drawing/2014/main" id="{1903DAC0-834F-B98C-6EFD-26E6F755645A}"/>
                </a:ext>
              </a:extLst>
            </p:cNvPr>
            <p:cNvSpPr/>
            <p:nvPr/>
          </p:nvSpPr>
          <p:spPr>
            <a:xfrm>
              <a:off x="5506275" y="3112400"/>
              <a:ext cx="25" cy="84325"/>
            </a:xfrm>
            <a:custGeom>
              <a:avLst/>
              <a:gdLst/>
              <a:ahLst/>
              <a:cxnLst/>
              <a:rect l="l" t="t" r="r" b="b"/>
              <a:pathLst>
                <a:path w="1" h="3373" fill="none" extrusionOk="0">
                  <a:moveTo>
                    <a:pt x="0" y="0"/>
                  </a:moveTo>
                  <a:lnTo>
                    <a:pt x="0" y="3372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278;p40">
              <a:extLst>
                <a:ext uri="{FF2B5EF4-FFF2-40B4-BE49-F238E27FC236}">
                  <a16:creationId xmlns:a16="http://schemas.microsoft.com/office/drawing/2014/main" id="{BF9482BB-9AB8-11FC-D8F7-CE65AEF23DE9}"/>
                </a:ext>
              </a:extLst>
            </p:cNvPr>
            <p:cNvSpPr/>
            <p:nvPr/>
          </p:nvSpPr>
          <p:spPr>
            <a:xfrm>
              <a:off x="4701025" y="3422950"/>
              <a:ext cx="18500" cy="65475"/>
            </a:xfrm>
            <a:custGeom>
              <a:avLst/>
              <a:gdLst/>
              <a:ahLst/>
              <a:cxnLst/>
              <a:rect l="l" t="t" r="r" b="b"/>
              <a:pathLst>
                <a:path w="740" h="2619" fill="none" extrusionOk="0">
                  <a:moveTo>
                    <a:pt x="740" y="1"/>
                  </a:moveTo>
                  <a:lnTo>
                    <a:pt x="0" y="261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279;p40">
              <a:extLst>
                <a:ext uri="{FF2B5EF4-FFF2-40B4-BE49-F238E27FC236}">
                  <a16:creationId xmlns:a16="http://schemas.microsoft.com/office/drawing/2014/main" id="{869094B7-790B-BBF3-D8A9-8DFAA142D825}"/>
                </a:ext>
              </a:extLst>
            </p:cNvPr>
            <p:cNvSpPr/>
            <p:nvPr/>
          </p:nvSpPr>
          <p:spPr>
            <a:xfrm>
              <a:off x="4823025" y="3343475"/>
              <a:ext cx="11475" cy="106500"/>
            </a:xfrm>
            <a:custGeom>
              <a:avLst/>
              <a:gdLst/>
              <a:ahLst/>
              <a:cxnLst/>
              <a:rect l="l" t="t" r="r" b="b"/>
              <a:pathLst>
                <a:path w="459" h="4260" fill="none" extrusionOk="0">
                  <a:moveTo>
                    <a:pt x="459" y="0"/>
                  </a:moveTo>
                  <a:lnTo>
                    <a:pt x="0" y="426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280;p40">
              <a:extLst>
                <a:ext uri="{FF2B5EF4-FFF2-40B4-BE49-F238E27FC236}">
                  <a16:creationId xmlns:a16="http://schemas.microsoft.com/office/drawing/2014/main" id="{E3E6C7B4-0F10-658C-0629-A941818FF2F5}"/>
                </a:ext>
              </a:extLst>
            </p:cNvPr>
            <p:cNvSpPr/>
            <p:nvPr/>
          </p:nvSpPr>
          <p:spPr>
            <a:xfrm>
              <a:off x="4922475" y="3297625"/>
              <a:ext cx="25" cy="88750"/>
            </a:xfrm>
            <a:custGeom>
              <a:avLst/>
              <a:gdLst/>
              <a:ahLst/>
              <a:cxnLst/>
              <a:rect l="l" t="t" r="r" b="b"/>
              <a:pathLst>
                <a:path w="1" h="3550" fill="none" extrusionOk="0">
                  <a:moveTo>
                    <a:pt x="1" y="1"/>
                  </a:moveTo>
                  <a:lnTo>
                    <a:pt x="1" y="355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281;p40">
              <a:extLst>
                <a:ext uri="{FF2B5EF4-FFF2-40B4-BE49-F238E27FC236}">
                  <a16:creationId xmlns:a16="http://schemas.microsoft.com/office/drawing/2014/main" id="{98D6C13C-9861-3911-8C6F-BF424D723231}"/>
                </a:ext>
              </a:extLst>
            </p:cNvPr>
            <p:cNvSpPr/>
            <p:nvPr/>
          </p:nvSpPr>
          <p:spPr>
            <a:xfrm>
              <a:off x="5019350" y="3227375"/>
              <a:ext cx="25" cy="90250"/>
            </a:xfrm>
            <a:custGeom>
              <a:avLst/>
              <a:gdLst/>
              <a:ahLst/>
              <a:cxnLst/>
              <a:rect l="l" t="t" r="r" b="b"/>
              <a:pathLst>
                <a:path w="1" h="3610" fill="none" extrusionOk="0">
                  <a:moveTo>
                    <a:pt x="0" y="1"/>
                  </a:moveTo>
                  <a:lnTo>
                    <a:pt x="0" y="360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282;p40">
              <a:extLst>
                <a:ext uri="{FF2B5EF4-FFF2-40B4-BE49-F238E27FC236}">
                  <a16:creationId xmlns:a16="http://schemas.microsoft.com/office/drawing/2014/main" id="{AC11FDE6-DF20-208B-0A6F-8086B8E1FC27}"/>
                </a:ext>
              </a:extLst>
            </p:cNvPr>
            <p:cNvSpPr/>
            <p:nvPr/>
          </p:nvSpPr>
          <p:spPr>
            <a:xfrm>
              <a:off x="5153175" y="3227375"/>
              <a:ext cx="25" cy="76200"/>
            </a:xfrm>
            <a:custGeom>
              <a:avLst/>
              <a:gdLst/>
              <a:ahLst/>
              <a:cxnLst/>
              <a:rect l="l" t="t" r="r" b="b"/>
              <a:pathLst>
                <a:path w="1" h="3048" fill="none" extrusionOk="0">
                  <a:moveTo>
                    <a:pt x="1" y="1"/>
                  </a:moveTo>
                  <a:lnTo>
                    <a:pt x="1" y="304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283;p40">
              <a:extLst>
                <a:ext uri="{FF2B5EF4-FFF2-40B4-BE49-F238E27FC236}">
                  <a16:creationId xmlns:a16="http://schemas.microsoft.com/office/drawing/2014/main" id="{32418213-5BEE-A62F-F14F-D9B7F30715B2}"/>
                </a:ext>
              </a:extLst>
            </p:cNvPr>
            <p:cNvSpPr/>
            <p:nvPr/>
          </p:nvSpPr>
          <p:spPr>
            <a:xfrm>
              <a:off x="5268525" y="3317600"/>
              <a:ext cx="25" cy="64350"/>
            </a:xfrm>
            <a:custGeom>
              <a:avLst/>
              <a:gdLst/>
              <a:ahLst/>
              <a:cxnLst/>
              <a:rect l="l" t="t" r="r" b="b"/>
              <a:pathLst>
                <a:path w="1" h="2574" fill="none" extrusionOk="0">
                  <a:moveTo>
                    <a:pt x="1" y="0"/>
                  </a:moveTo>
                  <a:lnTo>
                    <a:pt x="1" y="2573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284;p40">
              <a:extLst>
                <a:ext uri="{FF2B5EF4-FFF2-40B4-BE49-F238E27FC236}">
                  <a16:creationId xmlns:a16="http://schemas.microsoft.com/office/drawing/2014/main" id="{3A91E441-19C0-6E9D-E31D-7D353642B5BE}"/>
                </a:ext>
              </a:extLst>
            </p:cNvPr>
            <p:cNvSpPr/>
            <p:nvPr/>
          </p:nvSpPr>
          <p:spPr>
            <a:xfrm>
              <a:off x="5358000" y="3349750"/>
              <a:ext cx="10375" cy="86175"/>
            </a:xfrm>
            <a:custGeom>
              <a:avLst/>
              <a:gdLst/>
              <a:ahLst/>
              <a:cxnLst/>
              <a:rect l="l" t="t" r="r" b="b"/>
              <a:pathLst>
                <a:path w="415" h="3447" fill="none" extrusionOk="0">
                  <a:moveTo>
                    <a:pt x="1" y="1"/>
                  </a:moveTo>
                  <a:lnTo>
                    <a:pt x="415" y="344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285;p40">
              <a:extLst>
                <a:ext uri="{FF2B5EF4-FFF2-40B4-BE49-F238E27FC236}">
                  <a16:creationId xmlns:a16="http://schemas.microsoft.com/office/drawing/2014/main" id="{D86BD164-504D-08F3-0C35-9EFCA52345B7}"/>
                </a:ext>
              </a:extLst>
            </p:cNvPr>
            <p:cNvSpPr/>
            <p:nvPr/>
          </p:nvSpPr>
          <p:spPr>
            <a:xfrm>
              <a:off x="5500350" y="3435900"/>
              <a:ext cx="25" cy="84325"/>
            </a:xfrm>
            <a:custGeom>
              <a:avLst/>
              <a:gdLst/>
              <a:ahLst/>
              <a:cxnLst/>
              <a:rect l="l" t="t" r="r" b="b"/>
              <a:pathLst>
                <a:path w="1" h="3373" fill="none" extrusionOk="0">
                  <a:moveTo>
                    <a:pt x="1" y="1"/>
                  </a:moveTo>
                  <a:lnTo>
                    <a:pt x="1" y="3372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1286;p40">
            <a:extLst>
              <a:ext uri="{FF2B5EF4-FFF2-40B4-BE49-F238E27FC236}">
                <a16:creationId xmlns:a16="http://schemas.microsoft.com/office/drawing/2014/main" id="{0CFE3C95-4A33-34AB-E24C-C526C5A40864}"/>
              </a:ext>
            </a:extLst>
          </p:cNvPr>
          <p:cNvSpPr/>
          <p:nvPr/>
        </p:nvSpPr>
        <p:spPr>
          <a:xfrm flipH="1">
            <a:off x="8122103" y="4551052"/>
            <a:ext cx="835589" cy="133697"/>
          </a:xfrm>
          <a:custGeom>
            <a:avLst/>
            <a:gdLst/>
            <a:ahLst/>
            <a:cxnLst/>
            <a:rect l="l" t="t" r="r" b="b"/>
            <a:pathLst>
              <a:path w="78885" h="3703" extrusionOk="0">
                <a:moveTo>
                  <a:pt x="37948" y="0"/>
                </a:moveTo>
                <a:cubicBezTo>
                  <a:pt x="26048" y="0"/>
                  <a:pt x="12801" y="918"/>
                  <a:pt x="0" y="3703"/>
                </a:cubicBezTo>
                <a:lnTo>
                  <a:pt x="78884" y="3422"/>
                </a:lnTo>
                <a:cubicBezTo>
                  <a:pt x="78884" y="3422"/>
                  <a:pt x="60929" y="0"/>
                  <a:pt x="37948" y="0"/>
                </a:cubicBezTo>
                <a:close/>
              </a:path>
            </a:pathLst>
          </a:custGeom>
          <a:solidFill>
            <a:srgbClr val="9AD6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5387809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F5DADCD-DAC1-C246-F5B0-651E2C570805}"/>
              </a:ext>
            </a:extLst>
          </p:cNvPr>
          <p:cNvGrpSpPr/>
          <p:nvPr/>
        </p:nvGrpSpPr>
        <p:grpSpPr>
          <a:xfrm>
            <a:off x="641195" y="667478"/>
            <a:ext cx="7867650" cy="633124"/>
            <a:chOff x="601190" y="268801"/>
            <a:chExt cx="3246910" cy="735495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0647B419-00FE-77A6-C862-EA80F9EC5181}"/>
                </a:ext>
              </a:extLst>
            </p:cNvPr>
            <p:cNvSpPr/>
            <p:nvPr/>
          </p:nvSpPr>
          <p:spPr>
            <a:xfrm>
              <a:off x="601190" y="268801"/>
              <a:ext cx="3246910" cy="65649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200" kern="100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D0F07DBC-4791-DEFE-20E2-A4CFE22BE9A2}"/>
                </a:ext>
              </a:extLst>
            </p:cNvPr>
            <p:cNvSpPr/>
            <p:nvPr/>
          </p:nvSpPr>
          <p:spPr>
            <a:xfrm>
              <a:off x="670764" y="347804"/>
              <a:ext cx="3111510" cy="65649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kern="100" dirty="0">
                  <a:solidFill>
                    <a:schemeClr val="bg1">
                      <a:lumMod val="10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THẢO LUẬN NHÓM</a:t>
              </a:r>
              <a:endParaRPr lang="en-VN" sz="2200" kern="100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Cloud 7">
            <a:extLst>
              <a:ext uri="{FF2B5EF4-FFF2-40B4-BE49-F238E27FC236}">
                <a16:creationId xmlns:a16="http://schemas.microsoft.com/office/drawing/2014/main" id="{F91302F7-3CF3-B1E3-E973-1316671EBC57}"/>
              </a:ext>
            </a:extLst>
          </p:cNvPr>
          <p:cNvSpPr/>
          <p:nvPr/>
        </p:nvSpPr>
        <p:spPr>
          <a:xfrm>
            <a:off x="6290883" y="326876"/>
            <a:ext cx="3070195" cy="1246320"/>
          </a:xfrm>
          <a:prstGeom prst="cloud">
            <a:avLst/>
          </a:prstGeom>
          <a:solidFill>
            <a:srgbClr val="CEF2CA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3 HS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7BB886F-D7B0-17C0-B955-91CC5F2309D5}"/>
              </a:ext>
            </a:extLst>
          </p:cNvPr>
          <p:cNvGrpSpPr/>
          <p:nvPr/>
        </p:nvGrpSpPr>
        <p:grpSpPr>
          <a:xfrm>
            <a:off x="305423" y="1614930"/>
            <a:ext cx="8533154" cy="958596"/>
            <a:chOff x="210174" y="949883"/>
            <a:chExt cx="8533154" cy="95859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81407DD-30E2-C4D3-16F0-A0DAC1BC57AE}"/>
                </a:ext>
              </a:extLst>
            </p:cNvPr>
            <p:cNvSpPr txBox="1"/>
            <p:nvPr/>
          </p:nvSpPr>
          <p:spPr>
            <a:xfrm>
              <a:off x="685800" y="949883"/>
              <a:ext cx="8057528" cy="958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dirty="0"/>
                <a:t>Quan </a:t>
              </a:r>
              <a:r>
                <a:rPr lang="en-US" sz="2000" dirty="0" err="1"/>
                <a:t>sát</a:t>
              </a:r>
              <a:r>
                <a:rPr lang="en-US" sz="2000" dirty="0"/>
                <a:t> </a:t>
              </a:r>
              <a:r>
                <a:rPr lang="en-US" sz="2000" dirty="0" err="1"/>
                <a:t>tranh</a:t>
              </a:r>
              <a:r>
                <a:rPr lang="en-US" sz="2000" dirty="0"/>
                <a:t> SGK tr.60, </a:t>
              </a:r>
              <a:r>
                <a:rPr lang="en-US" sz="2000" dirty="0" err="1"/>
                <a:t>dựa</a:t>
              </a:r>
              <a:r>
                <a:rPr lang="en-US" sz="2000" dirty="0"/>
                <a:t> </a:t>
              </a:r>
              <a:r>
                <a:rPr lang="en-US" sz="2000" dirty="0" err="1"/>
                <a:t>vào</a:t>
              </a:r>
              <a:r>
                <a:rPr lang="en-US" sz="2000" dirty="0"/>
                <a:t> </a:t>
              </a:r>
              <a:r>
                <a:rPr lang="en-US" sz="2000" dirty="0" err="1"/>
                <a:t>thông</a:t>
              </a:r>
              <a:r>
                <a:rPr lang="en-US" sz="2000" dirty="0"/>
                <a:t> tin </a:t>
              </a:r>
              <a:r>
                <a:rPr lang="en-US" sz="2000" dirty="0" err="1"/>
                <a:t>gợi</a:t>
              </a:r>
              <a:r>
                <a:rPr lang="en-US" sz="2000" dirty="0"/>
                <a:t> </a:t>
              </a:r>
              <a:r>
                <a:rPr lang="en-US" sz="2000" dirty="0" err="1"/>
                <a:t>ý</a:t>
              </a:r>
              <a:r>
                <a:rPr lang="en-US" sz="2000" dirty="0"/>
                <a:t>, </a:t>
              </a:r>
              <a:r>
                <a:rPr lang="en-US" sz="2000" dirty="0" err="1"/>
                <a:t>hãy</a:t>
              </a:r>
              <a:r>
                <a:rPr lang="en-US" sz="2000" dirty="0"/>
                <a:t> </a:t>
              </a:r>
              <a:r>
                <a:rPr lang="en-US" sz="2000" dirty="0" err="1"/>
                <a:t>sắp</a:t>
              </a:r>
              <a:r>
                <a:rPr lang="en-US" sz="2000" dirty="0"/>
                <a:t> </a:t>
              </a:r>
              <a:r>
                <a:rPr lang="en-US" sz="2000" dirty="0" err="1"/>
                <a:t>xếp</a:t>
              </a:r>
              <a:r>
                <a:rPr lang="en-US" sz="2000" dirty="0"/>
                <a:t> </a:t>
              </a:r>
              <a:r>
                <a:rPr lang="en-US" sz="2000" dirty="0" err="1"/>
                <a:t>các</a:t>
              </a:r>
              <a:r>
                <a:rPr lang="en-US" sz="2000" dirty="0"/>
                <a:t> </a:t>
              </a:r>
              <a:r>
                <a:rPr lang="en-US" sz="2000" dirty="0" err="1"/>
                <a:t>thẻ</a:t>
              </a:r>
              <a:r>
                <a:rPr lang="en-US" sz="2000" dirty="0"/>
                <a:t> </a:t>
              </a:r>
              <a:r>
                <a:rPr lang="en-US" sz="2000" dirty="0" err="1"/>
                <a:t>đúng</a:t>
              </a:r>
              <a:r>
                <a:rPr lang="en-US" sz="2000" dirty="0"/>
                <a:t> </a:t>
              </a:r>
              <a:r>
                <a:rPr lang="en-US" sz="2000" dirty="0" err="1"/>
                <a:t>theo</a:t>
              </a:r>
              <a:r>
                <a:rPr lang="en-US" sz="2000" dirty="0"/>
                <a:t> </a:t>
              </a:r>
              <a:r>
                <a:rPr lang="en-US" sz="2000" dirty="0" err="1"/>
                <a:t>yêu</a:t>
              </a:r>
              <a:r>
                <a:rPr lang="en-US" sz="2000" dirty="0"/>
                <a:t> </a:t>
              </a:r>
              <a:r>
                <a:rPr lang="en-US" sz="2000" dirty="0" err="1"/>
                <a:t>cầu</a:t>
              </a:r>
              <a:r>
                <a:rPr lang="en-US" sz="2000" dirty="0"/>
                <a:t> </a:t>
              </a:r>
              <a:r>
                <a:rPr lang="en-US" sz="2000" dirty="0" err="1"/>
                <a:t>trình</a:t>
              </a:r>
              <a:r>
                <a:rPr lang="en-US" sz="2000" dirty="0"/>
                <a:t> </a:t>
              </a:r>
              <a:r>
                <a:rPr lang="en-US" sz="2000" dirty="0" err="1"/>
                <a:t>tự</a:t>
              </a:r>
              <a:r>
                <a:rPr lang="en-US" sz="2000" dirty="0"/>
                <a:t> </a:t>
              </a:r>
              <a:r>
                <a:rPr lang="en-US" sz="2000" dirty="0" err="1"/>
                <a:t>tạo</a:t>
              </a:r>
              <a:r>
                <a:rPr lang="en-US" sz="2000" dirty="0"/>
                <a:t> </a:t>
              </a:r>
              <a:r>
                <a:rPr lang="en-US" sz="2000" dirty="0" err="1"/>
                <a:t>ra</a:t>
              </a:r>
              <a:r>
                <a:rPr lang="en-US" sz="2000" dirty="0"/>
                <a:t> </a:t>
              </a:r>
              <a:r>
                <a:rPr lang="en-US" sz="2000" dirty="0" err="1"/>
                <a:t>điện</a:t>
              </a:r>
              <a:r>
                <a:rPr lang="en-US" sz="2000" dirty="0"/>
                <a:t> </a:t>
              </a:r>
              <a:r>
                <a:rPr lang="en-US" sz="2000" dirty="0" err="1"/>
                <a:t>từ</a:t>
              </a:r>
              <a:r>
                <a:rPr lang="en-US" sz="2000" dirty="0"/>
                <a:t> </a:t>
              </a:r>
              <a:r>
                <a:rPr lang="en-US" sz="2000" dirty="0" err="1"/>
                <a:t>ánh</a:t>
              </a:r>
              <a:r>
                <a:rPr lang="en-US" sz="2000" dirty="0"/>
                <a:t> </a:t>
              </a:r>
              <a:r>
                <a:rPr lang="en-US" sz="2000" dirty="0" err="1"/>
                <a:t>sáng</a:t>
              </a:r>
              <a:r>
                <a:rPr lang="en-US" sz="2000" dirty="0"/>
                <a:t> </a:t>
              </a:r>
              <a:r>
                <a:rPr lang="en-US" sz="2000" dirty="0" err="1"/>
                <a:t>mặt</a:t>
              </a:r>
              <a:r>
                <a:rPr lang="en-US" sz="2000" dirty="0"/>
                <a:t> </a:t>
              </a:r>
              <a:r>
                <a:rPr lang="en-US" sz="2000" dirty="0" err="1"/>
                <a:t>trời</a:t>
              </a:r>
              <a:r>
                <a:rPr lang="en-US" sz="2000" dirty="0"/>
                <a:t> </a:t>
              </a:r>
              <a:endParaRPr lang="en-VN" sz="2000" dirty="0"/>
            </a:p>
          </p:txBody>
        </p:sp>
        <p:pic>
          <p:nvPicPr>
            <p:cNvPr id="15" name="Picture 2" descr="Biểu Tượng Giáo Dục Kính Lúp Yếu Tố Miễn Phí | Công cụ đồ họa AI Tải xuống  miễn phí - Pikbest">
              <a:extLst>
                <a:ext uri="{FF2B5EF4-FFF2-40B4-BE49-F238E27FC236}">
                  <a16:creationId xmlns:a16="http://schemas.microsoft.com/office/drawing/2014/main" id="{5B06813E-404C-31B5-AAF4-1A50F30AB0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10174" y="1173750"/>
              <a:ext cx="510862" cy="5108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Picture 21" descr="A diagram of solar panel and light bulb&#10;&#10;Description automatically generated">
            <a:extLst>
              <a:ext uri="{FF2B5EF4-FFF2-40B4-BE49-F238E27FC236}">
                <a16:creationId xmlns:a16="http://schemas.microsoft.com/office/drawing/2014/main" id="{A8331877-1E24-C5EA-4C65-F755DA9DB5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8876"/>
          <a:stretch/>
        </p:blipFill>
        <p:spPr>
          <a:xfrm>
            <a:off x="-1241674" y="3062404"/>
            <a:ext cx="7772400" cy="129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60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37"/>
          <p:cNvSpPr/>
          <p:nvPr/>
        </p:nvSpPr>
        <p:spPr>
          <a:xfrm>
            <a:off x="587250" y="-3404398"/>
            <a:ext cx="1888026" cy="1679563"/>
          </a:xfrm>
          <a:custGeom>
            <a:avLst/>
            <a:gdLst/>
            <a:ahLst/>
            <a:cxnLst/>
            <a:rect l="l" t="t" r="r" b="b"/>
            <a:pathLst>
              <a:path w="41082" h="36548" extrusionOk="0">
                <a:moveTo>
                  <a:pt x="17835" y="0"/>
                </a:moveTo>
                <a:cubicBezTo>
                  <a:pt x="17186" y="0"/>
                  <a:pt x="16539" y="51"/>
                  <a:pt x="15897" y="169"/>
                </a:cubicBezTo>
                <a:cubicBezTo>
                  <a:pt x="13203" y="677"/>
                  <a:pt x="12356" y="2229"/>
                  <a:pt x="10652" y="3978"/>
                </a:cubicBezTo>
                <a:cubicBezTo>
                  <a:pt x="8618" y="6074"/>
                  <a:pt x="6004" y="7422"/>
                  <a:pt x="4140" y="9750"/>
                </a:cubicBezTo>
                <a:cubicBezTo>
                  <a:pt x="999" y="13693"/>
                  <a:pt x="0" y="19251"/>
                  <a:pt x="1597" y="24032"/>
                </a:cubicBezTo>
                <a:cubicBezTo>
                  <a:pt x="2757" y="27521"/>
                  <a:pt x="5174" y="30518"/>
                  <a:pt x="8145" y="32677"/>
                </a:cubicBezTo>
                <a:cubicBezTo>
                  <a:pt x="11719" y="35271"/>
                  <a:pt x="16121" y="36547"/>
                  <a:pt x="20530" y="36547"/>
                </a:cubicBezTo>
                <a:cubicBezTo>
                  <a:pt x="25719" y="36547"/>
                  <a:pt x="30919" y="34780"/>
                  <a:pt x="34792" y="31312"/>
                </a:cubicBezTo>
                <a:cubicBezTo>
                  <a:pt x="37870" y="28555"/>
                  <a:pt x="40154" y="24773"/>
                  <a:pt x="40573" y="20660"/>
                </a:cubicBezTo>
                <a:cubicBezTo>
                  <a:pt x="41082" y="15709"/>
                  <a:pt x="38807" y="10713"/>
                  <a:pt x="35238" y="7234"/>
                </a:cubicBezTo>
                <a:cubicBezTo>
                  <a:pt x="31670" y="3764"/>
                  <a:pt x="26924" y="1676"/>
                  <a:pt x="22071" y="561"/>
                </a:cubicBezTo>
                <a:cubicBezTo>
                  <a:pt x="20681" y="243"/>
                  <a:pt x="19254" y="0"/>
                  <a:pt x="1783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5" name="Google Shape;965;p37"/>
          <p:cNvSpPr txBox="1">
            <a:spLocks noGrp="1"/>
          </p:cNvSpPr>
          <p:nvPr>
            <p:ph type="title"/>
          </p:nvPr>
        </p:nvSpPr>
        <p:spPr>
          <a:xfrm>
            <a:off x="604106" y="624948"/>
            <a:ext cx="7745050" cy="34709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4000" b="0" dirty="0">
                <a:latin typeface="Arial" panose="020B0604020202020204" pitchFamily="34" charset="0"/>
                <a:cs typeface="Arial" panose="020B0604020202020204" pitchFamily="34" charset="0"/>
              </a:rPr>
              <a:t>HOẠT ĐỘNG 2:</a:t>
            </a:r>
            <a:br>
              <a:rPr lang="en-US" sz="4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LẮP RÁP MÔ HÌNH ĐIỆN DÙNG NĂNG LƯỢNG MẶT TRỜI</a:t>
            </a:r>
          </a:p>
        </p:txBody>
      </p:sp>
      <p:grpSp>
        <p:nvGrpSpPr>
          <p:cNvPr id="1017" name="Google Shape;1017;p37"/>
          <p:cNvGrpSpPr/>
          <p:nvPr/>
        </p:nvGrpSpPr>
        <p:grpSpPr>
          <a:xfrm flipH="1">
            <a:off x="423475" y="3942225"/>
            <a:ext cx="502825" cy="736500"/>
            <a:chOff x="6108925" y="2841025"/>
            <a:chExt cx="502825" cy="736500"/>
          </a:xfrm>
        </p:grpSpPr>
        <p:sp>
          <p:nvSpPr>
            <p:cNvPr id="1018" name="Google Shape;1018;p37"/>
            <p:cNvSpPr/>
            <p:nvPr/>
          </p:nvSpPr>
          <p:spPr>
            <a:xfrm>
              <a:off x="6108925" y="2841025"/>
              <a:ext cx="502825" cy="736500"/>
            </a:xfrm>
            <a:custGeom>
              <a:avLst/>
              <a:gdLst/>
              <a:ahLst/>
              <a:cxnLst/>
              <a:rect l="l" t="t" r="r" b="b"/>
              <a:pathLst>
                <a:path w="20113" h="29460" extrusionOk="0">
                  <a:moveTo>
                    <a:pt x="20098" y="0"/>
                  </a:moveTo>
                  <a:cubicBezTo>
                    <a:pt x="20098" y="0"/>
                    <a:pt x="15957" y="666"/>
                    <a:pt x="12955" y="3121"/>
                  </a:cubicBezTo>
                  <a:lnTo>
                    <a:pt x="14375" y="5103"/>
                  </a:lnTo>
                  <a:lnTo>
                    <a:pt x="14375" y="5103"/>
                  </a:lnTo>
                  <a:lnTo>
                    <a:pt x="12156" y="4156"/>
                  </a:lnTo>
                  <a:lnTo>
                    <a:pt x="8592" y="9243"/>
                  </a:lnTo>
                  <a:lnTo>
                    <a:pt x="10367" y="11225"/>
                  </a:lnTo>
                  <a:lnTo>
                    <a:pt x="7335" y="11151"/>
                  </a:lnTo>
                  <a:lnTo>
                    <a:pt x="4673" y="15854"/>
                  </a:lnTo>
                  <a:lnTo>
                    <a:pt x="6685" y="17481"/>
                  </a:lnTo>
                  <a:lnTo>
                    <a:pt x="3002" y="16978"/>
                  </a:lnTo>
                  <a:cubicBezTo>
                    <a:pt x="3002" y="16978"/>
                    <a:pt x="0" y="23308"/>
                    <a:pt x="1863" y="29460"/>
                  </a:cubicBezTo>
                  <a:cubicBezTo>
                    <a:pt x="1863" y="29460"/>
                    <a:pt x="13739" y="21651"/>
                    <a:pt x="16815" y="14005"/>
                  </a:cubicBezTo>
                  <a:lnTo>
                    <a:pt x="14700" y="13177"/>
                  </a:lnTo>
                  <a:lnTo>
                    <a:pt x="17835" y="11861"/>
                  </a:lnTo>
                  <a:lnTo>
                    <a:pt x="19640" y="7350"/>
                  </a:lnTo>
                  <a:lnTo>
                    <a:pt x="16800" y="7069"/>
                  </a:lnTo>
                  <a:lnTo>
                    <a:pt x="19373" y="6389"/>
                  </a:lnTo>
                  <a:cubicBezTo>
                    <a:pt x="19373" y="6389"/>
                    <a:pt x="20113" y="2781"/>
                    <a:pt x="20098" y="0"/>
                  </a:cubicBezTo>
                  <a:close/>
                </a:path>
              </a:pathLst>
            </a:custGeom>
            <a:solidFill>
              <a:srgbClr val="88C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7"/>
            <p:cNvSpPr/>
            <p:nvPr/>
          </p:nvSpPr>
          <p:spPr>
            <a:xfrm>
              <a:off x="6183600" y="2901275"/>
              <a:ext cx="380475" cy="616725"/>
            </a:xfrm>
            <a:custGeom>
              <a:avLst/>
              <a:gdLst/>
              <a:ahLst/>
              <a:cxnLst/>
              <a:rect l="l" t="t" r="r" b="b"/>
              <a:pathLst>
                <a:path w="15219" h="24669" fill="none" extrusionOk="0">
                  <a:moveTo>
                    <a:pt x="0" y="24669"/>
                  </a:moveTo>
                  <a:cubicBezTo>
                    <a:pt x="0" y="24669"/>
                    <a:pt x="2189" y="19197"/>
                    <a:pt x="4585" y="16402"/>
                  </a:cubicBezTo>
                  <a:cubicBezTo>
                    <a:pt x="6981" y="13607"/>
                    <a:pt x="11284" y="8445"/>
                    <a:pt x="12586" y="4585"/>
                  </a:cubicBezTo>
                  <a:cubicBezTo>
                    <a:pt x="13887" y="726"/>
                    <a:pt x="15218" y="1"/>
                    <a:pt x="15218" y="1"/>
                  </a:cubicBez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7"/>
            <p:cNvSpPr/>
            <p:nvPr/>
          </p:nvSpPr>
          <p:spPr>
            <a:xfrm>
              <a:off x="6189875" y="3393375"/>
              <a:ext cx="101700" cy="67700"/>
            </a:xfrm>
            <a:custGeom>
              <a:avLst/>
              <a:gdLst/>
              <a:ahLst/>
              <a:cxnLst/>
              <a:rect l="l" t="t" r="r" b="b"/>
              <a:pathLst>
                <a:path w="4068" h="2708" fill="none" extrusionOk="0">
                  <a:moveTo>
                    <a:pt x="4068" y="1154"/>
                  </a:moveTo>
                  <a:lnTo>
                    <a:pt x="755" y="2707"/>
                  </a:lnTo>
                  <a:lnTo>
                    <a:pt x="1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7"/>
            <p:cNvSpPr/>
            <p:nvPr/>
          </p:nvSpPr>
          <p:spPr>
            <a:xfrm>
              <a:off x="6234625" y="3310200"/>
              <a:ext cx="156400" cy="63625"/>
            </a:xfrm>
            <a:custGeom>
              <a:avLst/>
              <a:gdLst/>
              <a:ahLst/>
              <a:cxnLst/>
              <a:rect l="l" t="t" r="r" b="b"/>
              <a:pathLst>
                <a:path w="6256" h="2545" fill="none" extrusionOk="0">
                  <a:moveTo>
                    <a:pt x="6256" y="562"/>
                  </a:moveTo>
                  <a:lnTo>
                    <a:pt x="799" y="2544"/>
                  </a:lnTo>
                  <a:lnTo>
                    <a:pt x="0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7"/>
            <p:cNvSpPr/>
            <p:nvPr/>
          </p:nvSpPr>
          <p:spPr>
            <a:xfrm>
              <a:off x="6318175" y="3190400"/>
              <a:ext cx="129800" cy="76575"/>
            </a:xfrm>
            <a:custGeom>
              <a:avLst/>
              <a:gdLst/>
              <a:ahLst/>
              <a:cxnLst/>
              <a:rect l="l" t="t" r="r" b="b"/>
              <a:pathLst>
                <a:path w="5192" h="3063" fill="none" extrusionOk="0">
                  <a:moveTo>
                    <a:pt x="5191" y="1376"/>
                  </a:moveTo>
                  <a:lnTo>
                    <a:pt x="577" y="3062"/>
                  </a:lnTo>
                  <a:lnTo>
                    <a:pt x="1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7"/>
            <p:cNvSpPr/>
            <p:nvPr/>
          </p:nvSpPr>
          <p:spPr>
            <a:xfrm>
              <a:off x="6401725" y="3102425"/>
              <a:ext cx="81375" cy="70250"/>
            </a:xfrm>
            <a:custGeom>
              <a:avLst/>
              <a:gdLst/>
              <a:ahLst/>
              <a:cxnLst/>
              <a:rect l="l" t="t" r="r" b="b"/>
              <a:pathLst>
                <a:path w="3255" h="2810" fill="none" extrusionOk="0">
                  <a:moveTo>
                    <a:pt x="3254" y="1272"/>
                  </a:moveTo>
                  <a:lnTo>
                    <a:pt x="297" y="2810"/>
                  </a:lnTo>
                  <a:lnTo>
                    <a:pt x="1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7"/>
            <p:cNvSpPr/>
            <p:nvPr/>
          </p:nvSpPr>
          <p:spPr>
            <a:xfrm>
              <a:off x="6431300" y="3017750"/>
              <a:ext cx="104300" cy="74700"/>
            </a:xfrm>
            <a:custGeom>
              <a:avLst/>
              <a:gdLst/>
              <a:ahLst/>
              <a:cxnLst/>
              <a:rect l="l" t="t" r="r" b="b"/>
              <a:pathLst>
                <a:path w="4172" h="2988" fill="none" extrusionOk="0">
                  <a:moveTo>
                    <a:pt x="4171" y="1642"/>
                  </a:moveTo>
                  <a:lnTo>
                    <a:pt x="1228" y="2988"/>
                  </a:lnTo>
                  <a:lnTo>
                    <a:pt x="1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7"/>
            <p:cNvSpPr/>
            <p:nvPr/>
          </p:nvSpPr>
          <p:spPr>
            <a:xfrm>
              <a:off x="6498975" y="2912375"/>
              <a:ext cx="66200" cy="81000"/>
            </a:xfrm>
            <a:custGeom>
              <a:avLst/>
              <a:gdLst/>
              <a:ahLst/>
              <a:cxnLst/>
              <a:rect l="l" t="t" r="r" b="b"/>
              <a:pathLst>
                <a:path w="2648" h="3240" fill="none" extrusionOk="0">
                  <a:moveTo>
                    <a:pt x="2647" y="2145"/>
                  </a:moveTo>
                  <a:lnTo>
                    <a:pt x="296" y="3239"/>
                  </a:lnTo>
                  <a:lnTo>
                    <a:pt x="0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6" name="Google Shape;1026;p37"/>
          <p:cNvGrpSpPr/>
          <p:nvPr/>
        </p:nvGrpSpPr>
        <p:grpSpPr>
          <a:xfrm flipH="1">
            <a:off x="384225" y="4411750"/>
            <a:ext cx="499500" cy="291325"/>
            <a:chOff x="6432425" y="3554250"/>
            <a:chExt cx="499500" cy="291325"/>
          </a:xfrm>
        </p:grpSpPr>
        <p:sp>
          <p:nvSpPr>
            <p:cNvPr id="1027" name="Google Shape;1027;p37"/>
            <p:cNvSpPr/>
            <p:nvPr/>
          </p:nvSpPr>
          <p:spPr>
            <a:xfrm>
              <a:off x="6432425" y="3554250"/>
              <a:ext cx="499500" cy="291325"/>
            </a:xfrm>
            <a:custGeom>
              <a:avLst/>
              <a:gdLst/>
              <a:ahLst/>
              <a:cxnLst/>
              <a:rect l="l" t="t" r="r" b="b"/>
              <a:pathLst>
                <a:path w="19980" h="11653" extrusionOk="0">
                  <a:moveTo>
                    <a:pt x="16277" y="0"/>
                  </a:moveTo>
                  <a:cubicBezTo>
                    <a:pt x="15819" y="0"/>
                    <a:pt x="15346" y="34"/>
                    <a:pt x="14878" y="117"/>
                  </a:cubicBezTo>
                  <a:lnTo>
                    <a:pt x="15055" y="1714"/>
                  </a:lnTo>
                  <a:lnTo>
                    <a:pt x="14079" y="443"/>
                  </a:lnTo>
                  <a:lnTo>
                    <a:pt x="10382" y="2217"/>
                  </a:lnTo>
                  <a:lnTo>
                    <a:pt x="10767" y="3933"/>
                  </a:lnTo>
                  <a:lnTo>
                    <a:pt x="9051" y="2912"/>
                  </a:lnTo>
                  <a:lnTo>
                    <a:pt x="6005" y="4761"/>
                  </a:lnTo>
                  <a:lnTo>
                    <a:pt x="6626" y="6329"/>
                  </a:lnTo>
                  <a:lnTo>
                    <a:pt x="4674" y="4850"/>
                  </a:lnTo>
                  <a:cubicBezTo>
                    <a:pt x="4674" y="4850"/>
                    <a:pt x="917" y="7526"/>
                    <a:pt x="0" y="11653"/>
                  </a:cubicBezTo>
                  <a:cubicBezTo>
                    <a:pt x="0" y="11653"/>
                    <a:pt x="9332" y="11002"/>
                    <a:pt x="13576" y="7615"/>
                  </a:cubicBezTo>
                  <a:lnTo>
                    <a:pt x="12630" y="6447"/>
                  </a:lnTo>
                  <a:lnTo>
                    <a:pt x="14848" y="6713"/>
                  </a:lnTo>
                  <a:lnTo>
                    <a:pt x="17348" y="4702"/>
                  </a:lnTo>
                  <a:lnTo>
                    <a:pt x="15795" y="3622"/>
                  </a:lnTo>
                  <a:lnTo>
                    <a:pt x="17495" y="4066"/>
                  </a:lnTo>
                  <a:cubicBezTo>
                    <a:pt x="17495" y="4066"/>
                    <a:pt x="19093" y="2232"/>
                    <a:pt x="19980" y="635"/>
                  </a:cubicBezTo>
                  <a:cubicBezTo>
                    <a:pt x="19980" y="635"/>
                    <a:pt x="18262" y="0"/>
                    <a:pt x="16277" y="0"/>
                  </a:cubicBezTo>
                  <a:close/>
                </a:path>
              </a:pathLst>
            </a:custGeom>
            <a:solidFill>
              <a:srgbClr val="9AD6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7"/>
            <p:cNvSpPr/>
            <p:nvPr/>
          </p:nvSpPr>
          <p:spPr>
            <a:xfrm>
              <a:off x="6467550" y="3588975"/>
              <a:ext cx="417800" cy="231450"/>
            </a:xfrm>
            <a:custGeom>
              <a:avLst/>
              <a:gdLst/>
              <a:ahLst/>
              <a:cxnLst/>
              <a:rect l="l" t="t" r="r" b="b"/>
              <a:pathLst>
                <a:path w="16712" h="9258" fill="none" extrusionOk="0">
                  <a:moveTo>
                    <a:pt x="0" y="9258"/>
                  </a:moveTo>
                  <a:cubicBezTo>
                    <a:pt x="0" y="9258"/>
                    <a:pt x="3032" y="6833"/>
                    <a:pt x="5309" y="5990"/>
                  </a:cubicBezTo>
                  <a:cubicBezTo>
                    <a:pt x="7587" y="5161"/>
                    <a:pt x="11713" y="3594"/>
                    <a:pt x="13724" y="1790"/>
                  </a:cubicBezTo>
                  <a:cubicBezTo>
                    <a:pt x="15721" y="0"/>
                    <a:pt x="16712" y="15"/>
                    <a:pt x="16712" y="15"/>
                  </a:cubicBez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7"/>
            <p:cNvSpPr/>
            <p:nvPr/>
          </p:nvSpPr>
          <p:spPr>
            <a:xfrm>
              <a:off x="6500450" y="3750900"/>
              <a:ext cx="60275" cy="49575"/>
            </a:xfrm>
            <a:custGeom>
              <a:avLst/>
              <a:gdLst/>
              <a:ahLst/>
              <a:cxnLst/>
              <a:rect l="l" t="t" r="r" b="b"/>
              <a:pathLst>
                <a:path w="2411" h="1983" fill="none" extrusionOk="0">
                  <a:moveTo>
                    <a:pt x="2411" y="1982"/>
                  </a:moveTo>
                  <a:lnTo>
                    <a:pt x="0" y="1805"/>
                  </a:lnTo>
                  <a:lnTo>
                    <a:pt x="444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7"/>
            <p:cNvSpPr/>
            <p:nvPr/>
          </p:nvSpPr>
          <p:spPr>
            <a:xfrm>
              <a:off x="6555175" y="3717625"/>
              <a:ext cx="94300" cy="58825"/>
            </a:xfrm>
            <a:custGeom>
              <a:avLst/>
              <a:gdLst/>
              <a:ahLst/>
              <a:cxnLst/>
              <a:rect l="l" t="t" r="r" b="b"/>
              <a:pathLst>
                <a:path w="3772" h="2353" fill="none" extrusionOk="0">
                  <a:moveTo>
                    <a:pt x="3771" y="2352"/>
                  </a:moveTo>
                  <a:lnTo>
                    <a:pt x="0" y="1716"/>
                  </a:lnTo>
                  <a:lnTo>
                    <a:pt x="355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7"/>
            <p:cNvSpPr/>
            <p:nvPr/>
          </p:nvSpPr>
          <p:spPr>
            <a:xfrm>
              <a:off x="6634275" y="3676225"/>
              <a:ext cx="79900" cy="61400"/>
            </a:xfrm>
            <a:custGeom>
              <a:avLst/>
              <a:gdLst/>
              <a:ahLst/>
              <a:cxnLst/>
              <a:rect l="l" t="t" r="r" b="b"/>
              <a:pathLst>
                <a:path w="3196" h="2456" fill="none" extrusionOk="0">
                  <a:moveTo>
                    <a:pt x="3195" y="2455"/>
                  </a:moveTo>
                  <a:lnTo>
                    <a:pt x="1" y="1938"/>
                  </a:lnTo>
                  <a:lnTo>
                    <a:pt x="666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7"/>
            <p:cNvSpPr/>
            <p:nvPr/>
          </p:nvSpPr>
          <p:spPr>
            <a:xfrm>
              <a:off x="6708600" y="3652175"/>
              <a:ext cx="55125" cy="44775"/>
            </a:xfrm>
            <a:custGeom>
              <a:avLst/>
              <a:gdLst/>
              <a:ahLst/>
              <a:cxnLst/>
              <a:rect l="l" t="t" r="r" b="b"/>
              <a:pathLst>
                <a:path w="2205" h="1791" fill="none" extrusionOk="0">
                  <a:moveTo>
                    <a:pt x="2204" y="1790"/>
                  </a:moveTo>
                  <a:lnTo>
                    <a:pt x="1" y="1716"/>
                  </a:lnTo>
                  <a:lnTo>
                    <a:pt x="740" y="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7"/>
            <p:cNvSpPr/>
            <p:nvPr/>
          </p:nvSpPr>
          <p:spPr>
            <a:xfrm>
              <a:off x="6765175" y="3613375"/>
              <a:ext cx="52900" cy="57325"/>
            </a:xfrm>
            <a:custGeom>
              <a:avLst/>
              <a:gdLst/>
              <a:ahLst/>
              <a:cxnLst/>
              <a:rect l="l" t="t" r="r" b="b"/>
              <a:pathLst>
                <a:path w="2116" h="2293" fill="none" extrusionOk="0">
                  <a:moveTo>
                    <a:pt x="2115" y="2292"/>
                  </a:moveTo>
                  <a:lnTo>
                    <a:pt x="0" y="2100"/>
                  </a:lnTo>
                  <a:lnTo>
                    <a:pt x="252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7"/>
            <p:cNvSpPr/>
            <p:nvPr/>
          </p:nvSpPr>
          <p:spPr>
            <a:xfrm>
              <a:off x="6822475" y="3574925"/>
              <a:ext cx="42550" cy="52150"/>
            </a:xfrm>
            <a:custGeom>
              <a:avLst/>
              <a:gdLst/>
              <a:ahLst/>
              <a:cxnLst/>
              <a:rect l="l" t="t" r="r" b="b"/>
              <a:pathLst>
                <a:path w="1702" h="2086" fill="none" extrusionOk="0">
                  <a:moveTo>
                    <a:pt x="1701" y="2085"/>
                  </a:moveTo>
                  <a:lnTo>
                    <a:pt x="0" y="1952"/>
                  </a:lnTo>
                  <a:lnTo>
                    <a:pt x="873" y="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3" name="Google Shape;1053;p37"/>
          <p:cNvGrpSpPr/>
          <p:nvPr/>
        </p:nvGrpSpPr>
        <p:grpSpPr>
          <a:xfrm>
            <a:off x="146125" y="4673425"/>
            <a:ext cx="9067377" cy="85125"/>
            <a:chOff x="0" y="4675850"/>
            <a:chExt cx="9067377" cy="85125"/>
          </a:xfrm>
        </p:grpSpPr>
        <p:sp>
          <p:nvSpPr>
            <p:cNvPr id="1054" name="Google Shape;1054;p37"/>
            <p:cNvSpPr/>
            <p:nvPr/>
          </p:nvSpPr>
          <p:spPr>
            <a:xfrm flipH="1">
              <a:off x="5762748" y="4675850"/>
              <a:ext cx="3304628" cy="84052"/>
            </a:xfrm>
            <a:custGeom>
              <a:avLst/>
              <a:gdLst/>
              <a:ahLst/>
              <a:cxnLst/>
              <a:rect l="l" t="t" r="r" b="b"/>
              <a:pathLst>
                <a:path w="79875" h="2328" extrusionOk="0">
                  <a:moveTo>
                    <a:pt x="2331" y="1"/>
                  </a:moveTo>
                  <a:cubicBezTo>
                    <a:pt x="1885" y="1"/>
                    <a:pt x="1439" y="20"/>
                    <a:pt x="991" y="65"/>
                  </a:cubicBezTo>
                  <a:cubicBezTo>
                    <a:pt x="0" y="169"/>
                    <a:pt x="15" y="1603"/>
                    <a:pt x="1006" y="1677"/>
                  </a:cubicBezTo>
                  <a:cubicBezTo>
                    <a:pt x="3757" y="1855"/>
                    <a:pt x="6478" y="2165"/>
                    <a:pt x="9228" y="2209"/>
                  </a:cubicBezTo>
                  <a:cubicBezTo>
                    <a:pt x="11743" y="2254"/>
                    <a:pt x="14257" y="2254"/>
                    <a:pt x="16771" y="2269"/>
                  </a:cubicBezTo>
                  <a:cubicBezTo>
                    <a:pt x="21917" y="2298"/>
                    <a:pt x="27049" y="2283"/>
                    <a:pt x="32196" y="2298"/>
                  </a:cubicBezTo>
                  <a:cubicBezTo>
                    <a:pt x="42459" y="2298"/>
                    <a:pt x="52737" y="2313"/>
                    <a:pt x="63015" y="2313"/>
                  </a:cubicBezTo>
                  <a:cubicBezTo>
                    <a:pt x="68635" y="2313"/>
                    <a:pt x="74255" y="2313"/>
                    <a:pt x="79875" y="2328"/>
                  </a:cubicBezTo>
                  <a:lnTo>
                    <a:pt x="79875" y="524"/>
                  </a:lnTo>
                  <a:cubicBezTo>
                    <a:pt x="65234" y="538"/>
                    <a:pt x="50593" y="538"/>
                    <a:pt x="35967" y="553"/>
                  </a:cubicBezTo>
                  <a:cubicBezTo>
                    <a:pt x="33083" y="553"/>
                    <a:pt x="30199" y="549"/>
                    <a:pt x="27315" y="549"/>
                  </a:cubicBezTo>
                  <a:cubicBezTo>
                    <a:pt x="24431" y="549"/>
                    <a:pt x="21548" y="553"/>
                    <a:pt x="18664" y="568"/>
                  </a:cubicBezTo>
                  <a:cubicBezTo>
                    <a:pt x="15839" y="583"/>
                    <a:pt x="13000" y="568"/>
                    <a:pt x="10175" y="612"/>
                  </a:cubicBezTo>
                  <a:cubicBezTo>
                    <a:pt x="10078" y="614"/>
                    <a:pt x="9982" y="615"/>
                    <a:pt x="9885" y="615"/>
                  </a:cubicBezTo>
                  <a:cubicBezTo>
                    <a:pt x="7356" y="615"/>
                    <a:pt x="4854" y="1"/>
                    <a:pt x="2331" y="1"/>
                  </a:cubicBezTo>
                  <a:close/>
                </a:path>
              </a:pathLst>
            </a:custGeom>
            <a:solidFill>
              <a:srgbClr val="BA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7"/>
            <p:cNvSpPr/>
            <p:nvPr/>
          </p:nvSpPr>
          <p:spPr>
            <a:xfrm>
              <a:off x="0" y="4693101"/>
              <a:ext cx="2980136" cy="66802"/>
            </a:xfrm>
            <a:custGeom>
              <a:avLst/>
              <a:gdLst/>
              <a:ahLst/>
              <a:cxnLst/>
              <a:rect l="l" t="t" r="r" b="b"/>
              <a:pathLst>
                <a:path w="79875" h="2328" extrusionOk="0">
                  <a:moveTo>
                    <a:pt x="2331" y="1"/>
                  </a:moveTo>
                  <a:cubicBezTo>
                    <a:pt x="1885" y="1"/>
                    <a:pt x="1439" y="20"/>
                    <a:pt x="991" y="65"/>
                  </a:cubicBezTo>
                  <a:cubicBezTo>
                    <a:pt x="0" y="169"/>
                    <a:pt x="15" y="1603"/>
                    <a:pt x="1006" y="1677"/>
                  </a:cubicBezTo>
                  <a:cubicBezTo>
                    <a:pt x="3757" y="1855"/>
                    <a:pt x="6478" y="2165"/>
                    <a:pt x="9228" y="2209"/>
                  </a:cubicBezTo>
                  <a:cubicBezTo>
                    <a:pt x="11743" y="2254"/>
                    <a:pt x="14257" y="2254"/>
                    <a:pt x="16771" y="2269"/>
                  </a:cubicBezTo>
                  <a:cubicBezTo>
                    <a:pt x="21917" y="2298"/>
                    <a:pt x="27049" y="2283"/>
                    <a:pt x="32196" y="2298"/>
                  </a:cubicBezTo>
                  <a:cubicBezTo>
                    <a:pt x="42459" y="2298"/>
                    <a:pt x="52737" y="2313"/>
                    <a:pt x="63015" y="2313"/>
                  </a:cubicBezTo>
                  <a:cubicBezTo>
                    <a:pt x="68635" y="2313"/>
                    <a:pt x="74255" y="2313"/>
                    <a:pt x="79875" y="2328"/>
                  </a:cubicBezTo>
                  <a:lnTo>
                    <a:pt x="79875" y="524"/>
                  </a:lnTo>
                  <a:cubicBezTo>
                    <a:pt x="65234" y="538"/>
                    <a:pt x="50593" y="538"/>
                    <a:pt x="35967" y="553"/>
                  </a:cubicBezTo>
                  <a:cubicBezTo>
                    <a:pt x="33083" y="553"/>
                    <a:pt x="30199" y="549"/>
                    <a:pt x="27315" y="549"/>
                  </a:cubicBezTo>
                  <a:cubicBezTo>
                    <a:pt x="24431" y="549"/>
                    <a:pt x="21548" y="553"/>
                    <a:pt x="18664" y="568"/>
                  </a:cubicBezTo>
                  <a:cubicBezTo>
                    <a:pt x="15839" y="583"/>
                    <a:pt x="13000" y="568"/>
                    <a:pt x="10175" y="612"/>
                  </a:cubicBezTo>
                  <a:cubicBezTo>
                    <a:pt x="10078" y="614"/>
                    <a:pt x="9982" y="615"/>
                    <a:pt x="9885" y="615"/>
                  </a:cubicBezTo>
                  <a:cubicBezTo>
                    <a:pt x="7356" y="615"/>
                    <a:pt x="4854" y="1"/>
                    <a:pt x="2331" y="1"/>
                  </a:cubicBezTo>
                  <a:close/>
                </a:path>
              </a:pathLst>
            </a:custGeom>
            <a:solidFill>
              <a:srgbClr val="BA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7"/>
            <p:cNvSpPr/>
            <p:nvPr/>
          </p:nvSpPr>
          <p:spPr>
            <a:xfrm flipH="1">
              <a:off x="2921181" y="4694185"/>
              <a:ext cx="2897912" cy="66790"/>
            </a:xfrm>
            <a:custGeom>
              <a:avLst/>
              <a:gdLst/>
              <a:ahLst/>
              <a:cxnLst/>
              <a:rect l="l" t="t" r="r" b="b"/>
              <a:pathLst>
                <a:path w="80269" h="1850" extrusionOk="0">
                  <a:moveTo>
                    <a:pt x="18732" y="0"/>
                  </a:moveTo>
                  <a:cubicBezTo>
                    <a:pt x="18296" y="0"/>
                    <a:pt x="17859" y="0"/>
                    <a:pt x="17422" y="1"/>
                  </a:cubicBezTo>
                  <a:cubicBezTo>
                    <a:pt x="11610" y="16"/>
                    <a:pt x="5813" y="16"/>
                    <a:pt x="1" y="16"/>
                  </a:cubicBezTo>
                  <a:lnTo>
                    <a:pt x="1" y="1820"/>
                  </a:lnTo>
                  <a:cubicBezTo>
                    <a:pt x="14819" y="1820"/>
                    <a:pt x="29652" y="1835"/>
                    <a:pt x="44471" y="1835"/>
                  </a:cubicBezTo>
                  <a:lnTo>
                    <a:pt x="79062" y="1849"/>
                  </a:lnTo>
                  <a:cubicBezTo>
                    <a:pt x="80269" y="1849"/>
                    <a:pt x="79293" y="326"/>
                    <a:pt x="78088" y="326"/>
                  </a:cubicBezTo>
                  <a:cubicBezTo>
                    <a:pt x="78083" y="326"/>
                    <a:pt x="78077" y="326"/>
                    <a:pt x="78071" y="326"/>
                  </a:cubicBezTo>
                  <a:cubicBezTo>
                    <a:pt x="57966" y="326"/>
                    <a:pt x="38797" y="0"/>
                    <a:pt x="18732" y="0"/>
                  </a:cubicBezTo>
                  <a:close/>
                </a:path>
              </a:pathLst>
            </a:custGeom>
            <a:solidFill>
              <a:srgbClr val="BA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6" descr="Hình ảnh Pin Mặt Trời Biểu Tượng Phong Cách Hoạt Hình PNG , Bảng điều Khiển Năng  Lượng Mặt Trời, Pin Biểu Tượng, Biểu Tượng Phong Cách PNG và Vector với nền">
            <a:extLst>
              <a:ext uri="{FF2B5EF4-FFF2-40B4-BE49-F238E27FC236}">
                <a16:creationId xmlns:a16="http://schemas.microsoft.com/office/drawing/2014/main" id="{13843A13-1233-434C-362E-2C01E78AD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187" y="0"/>
            <a:ext cx="1686153" cy="168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oogle Shape;1248;p40">
            <a:extLst>
              <a:ext uri="{FF2B5EF4-FFF2-40B4-BE49-F238E27FC236}">
                <a16:creationId xmlns:a16="http://schemas.microsoft.com/office/drawing/2014/main" id="{04E1537D-6C50-3177-8405-810C811F6E9E}"/>
              </a:ext>
            </a:extLst>
          </p:cNvPr>
          <p:cNvGrpSpPr/>
          <p:nvPr/>
        </p:nvGrpSpPr>
        <p:grpSpPr>
          <a:xfrm>
            <a:off x="8037431" y="2772702"/>
            <a:ext cx="1004925" cy="1899650"/>
            <a:chOff x="4613750" y="2200650"/>
            <a:chExt cx="1004925" cy="1899650"/>
          </a:xfrm>
        </p:grpSpPr>
        <p:sp>
          <p:nvSpPr>
            <p:cNvPr id="7" name="Google Shape;1249;p40">
              <a:extLst>
                <a:ext uri="{FF2B5EF4-FFF2-40B4-BE49-F238E27FC236}">
                  <a16:creationId xmlns:a16="http://schemas.microsoft.com/office/drawing/2014/main" id="{E0FF467A-8388-9EFA-01F4-63BBB8BF61BD}"/>
                </a:ext>
              </a:extLst>
            </p:cNvPr>
            <p:cNvSpPr/>
            <p:nvPr/>
          </p:nvSpPr>
          <p:spPr>
            <a:xfrm>
              <a:off x="5035250" y="2260575"/>
              <a:ext cx="124975" cy="1839725"/>
            </a:xfrm>
            <a:custGeom>
              <a:avLst/>
              <a:gdLst/>
              <a:ahLst/>
              <a:cxnLst/>
              <a:rect l="l" t="t" r="r" b="b"/>
              <a:pathLst>
                <a:path w="4999" h="73589" extrusionOk="0">
                  <a:moveTo>
                    <a:pt x="1908" y="0"/>
                  </a:moveTo>
                  <a:lnTo>
                    <a:pt x="0" y="73589"/>
                  </a:lnTo>
                  <a:lnTo>
                    <a:pt x="0" y="73589"/>
                  </a:lnTo>
                  <a:lnTo>
                    <a:pt x="4999" y="73545"/>
                  </a:lnTo>
                  <a:lnTo>
                    <a:pt x="26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50;p40">
              <a:extLst>
                <a:ext uri="{FF2B5EF4-FFF2-40B4-BE49-F238E27FC236}">
                  <a16:creationId xmlns:a16="http://schemas.microsoft.com/office/drawing/2014/main" id="{058466FA-2B96-F060-6DA9-252A9E920C25}"/>
                </a:ext>
              </a:extLst>
            </p:cNvPr>
            <p:cNvSpPr/>
            <p:nvPr/>
          </p:nvSpPr>
          <p:spPr>
            <a:xfrm>
              <a:off x="4622625" y="2200650"/>
              <a:ext cx="996050" cy="523550"/>
            </a:xfrm>
            <a:custGeom>
              <a:avLst/>
              <a:gdLst/>
              <a:ahLst/>
              <a:cxnLst/>
              <a:rect l="l" t="t" r="r" b="b"/>
              <a:pathLst>
                <a:path w="39842" h="20942" extrusionOk="0">
                  <a:moveTo>
                    <a:pt x="18693" y="1"/>
                  </a:moveTo>
                  <a:cubicBezTo>
                    <a:pt x="18318" y="1"/>
                    <a:pt x="17944" y="212"/>
                    <a:pt x="17792" y="622"/>
                  </a:cubicBezTo>
                  <a:cubicBezTo>
                    <a:pt x="16624" y="3832"/>
                    <a:pt x="12542" y="8564"/>
                    <a:pt x="5221" y="11980"/>
                  </a:cubicBezTo>
                  <a:cubicBezTo>
                    <a:pt x="1" y="14332"/>
                    <a:pt x="119" y="20025"/>
                    <a:pt x="1968" y="20794"/>
                  </a:cubicBezTo>
                  <a:cubicBezTo>
                    <a:pt x="2201" y="20893"/>
                    <a:pt x="2440" y="20942"/>
                    <a:pt x="2681" y="20942"/>
                  </a:cubicBezTo>
                  <a:cubicBezTo>
                    <a:pt x="4217" y="20942"/>
                    <a:pt x="5824" y="18970"/>
                    <a:pt x="6316" y="15472"/>
                  </a:cubicBezTo>
                  <a:lnTo>
                    <a:pt x="6316" y="15472"/>
                  </a:lnTo>
                  <a:cubicBezTo>
                    <a:pt x="6212" y="16899"/>
                    <a:pt x="6243" y="19405"/>
                    <a:pt x="7738" y="19405"/>
                  </a:cubicBezTo>
                  <a:cubicBezTo>
                    <a:pt x="7757" y="19405"/>
                    <a:pt x="7776" y="19405"/>
                    <a:pt x="7795" y="19404"/>
                  </a:cubicBezTo>
                  <a:cubicBezTo>
                    <a:pt x="9494" y="19346"/>
                    <a:pt x="10177" y="14962"/>
                    <a:pt x="10390" y="13099"/>
                  </a:cubicBezTo>
                  <a:lnTo>
                    <a:pt x="10390" y="13099"/>
                  </a:lnTo>
                  <a:cubicBezTo>
                    <a:pt x="10294" y="14455"/>
                    <a:pt x="10281" y="17032"/>
                    <a:pt x="11551" y="17260"/>
                  </a:cubicBezTo>
                  <a:cubicBezTo>
                    <a:pt x="11591" y="17267"/>
                    <a:pt x="11631" y="17270"/>
                    <a:pt x="11669" y="17270"/>
                  </a:cubicBezTo>
                  <a:cubicBezTo>
                    <a:pt x="13288" y="17270"/>
                    <a:pt x="13429" y="11359"/>
                    <a:pt x="13429" y="11359"/>
                  </a:cubicBezTo>
                  <a:cubicBezTo>
                    <a:pt x="13429" y="11359"/>
                    <a:pt x="13488" y="11951"/>
                    <a:pt x="15307" y="12276"/>
                  </a:cubicBezTo>
                  <a:cubicBezTo>
                    <a:pt x="15347" y="12283"/>
                    <a:pt x="15387" y="12287"/>
                    <a:pt x="15427" y="12287"/>
                  </a:cubicBezTo>
                  <a:cubicBezTo>
                    <a:pt x="17174" y="12287"/>
                    <a:pt x="18546" y="5429"/>
                    <a:pt x="18546" y="5429"/>
                  </a:cubicBezTo>
                  <a:cubicBezTo>
                    <a:pt x="18546" y="5429"/>
                    <a:pt x="19966" y="11980"/>
                    <a:pt x="21341" y="12025"/>
                  </a:cubicBezTo>
                  <a:cubicBezTo>
                    <a:pt x="21355" y="12025"/>
                    <a:pt x="21370" y="12025"/>
                    <a:pt x="21384" y="12025"/>
                  </a:cubicBezTo>
                  <a:cubicBezTo>
                    <a:pt x="22731" y="12025"/>
                    <a:pt x="23412" y="9259"/>
                    <a:pt x="23412" y="9259"/>
                  </a:cubicBezTo>
                  <a:cubicBezTo>
                    <a:pt x="23412" y="9259"/>
                    <a:pt x="24018" y="13651"/>
                    <a:pt x="25911" y="14243"/>
                  </a:cubicBezTo>
                  <a:cubicBezTo>
                    <a:pt x="26109" y="14304"/>
                    <a:pt x="26289" y="14332"/>
                    <a:pt x="26452" y="14332"/>
                  </a:cubicBezTo>
                  <a:cubicBezTo>
                    <a:pt x="27868" y="14332"/>
                    <a:pt x="28070" y="12277"/>
                    <a:pt x="28070" y="12276"/>
                  </a:cubicBezTo>
                  <a:lnTo>
                    <a:pt x="28070" y="12276"/>
                  </a:lnTo>
                  <a:cubicBezTo>
                    <a:pt x="28070" y="12277"/>
                    <a:pt x="27893" y="16225"/>
                    <a:pt x="30141" y="16653"/>
                  </a:cubicBezTo>
                  <a:cubicBezTo>
                    <a:pt x="30282" y="16680"/>
                    <a:pt x="30415" y="16693"/>
                    <a:pt x="30541" y="16693"/>
                  </a:cubicBezTo>
                  <a:cubicBezTo>
                    <a:pt x="32419" y="16693"/>
                    <a:pt x="32640" y="13888"/>
                    <a:pt x="32640" y="13888"/>
                  </a:cubicBezTo>
                  <a:cubicBezTo>
                    <a:pt x="32640" y="13888"/>
                    <a:pt x="33424" y="20188"/>
                    <a:pt x="36012" y="20277"/>
                  </a:cubicBezTo>
                  <a:cubicBezTo>
                    <a:pt x="36032" y="20277"/>
                    <a:pt x="36052" y="20278"/>
                    <a:pt x="36072" y="20278"/>
                  </a:cubicBezTo>
                  <a:cubicBezTo>
                    <a:pt x="38619" y="20278"/>
                    <a:pt x="39842" y="14697"/>
                    <a:pt x="34119" y="12276"/>
                  </a:cubicBezTo>
                  <a:cubicBezTo>
                    <a:pt x="28972" y="10102"/>
                    <a:pt x="22687" y="7884"/>
                    <a:pt x="19567" y="578"/>
                  </a:cubicBezTo>
                  <a:cubicBezTo>
                    <a:pt x="19401" y="190"/>
                    <a:pt x="19047" y="1"/>
                    <a:pt x="18693" y="1"/>
                  </a:cubicBezTo>
                  <a:close/>
                </a:path>
              </a:pathLst>
            </a:custGeom>
            <a:solidFill>
              <a:srgbClr val="8DD5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251;p40">
              <a:extLst>
                <a:ext uri="{FF2B5EF4-FFF2-40B4-BE49-F238E27FC236}">
                  <a16:creationId xmlns:a16="http://schemas.microsoft.com/office/drawing/2014/main" id="{8E03D0D9-F003-2B3F-F7B7-FF7B628C3DD1}"/>
                </a:ext>
              </a:extLst>
            </p:cNvPr>
            <p:cNvSpPr/>
            <p:nvPr/>
          </p:nvSpPr>
          <p:spPr>
            <a:xfrm>
              <a:off x="4644075" y="2484425"/>
              <a:ext cx="953050" cy="483800"/>
            </a:xfrm>
            <a:custGeom>
              <a:avLst/>
              <a:gdLst/>
              <a:ahLst/>
              <a:cxnLst/>
              <a:rect l="l" t="t" r="r" b="b"/>
              <a:pathLst>
                <a:path w="38122" h="19352" extrusionOk="0">
                  <a:moveTo>
                    <a:pt x="17959" y="1"/>
                  </a:moveTo>
                  <a:cubicBezTo>
                    <a:pt x="17717" y="1"/>
                    <a:pt x="17475" y="137"/>
                    <a:pt x="17378" y="407"/>
                  </a:cubicBezTo>
                  <a:cubicBezTo>
                    <a:pt x="16416" y="3099"/>
                    <a:pt x="13592" y="7521"/>
                    <a:pt x="5946" y="10937"/>
                  </a:cubicBezTo>
                  <a:cubicBezTo>
                    <a:pt x="932" y="13096"/>
                    <a:pt x="1" y="18509"/>
                    <a:pt x="1790" y="19219"/>
                  </a:cubicBezTo>
                  <a:cubicBezTo>
                    <a:pt x="2012" y="19307"/>
                    <a:pt x="2240" y="19351"/>
                    <a:pt x="2471" y="19351"/>
                  </a:cubicBezTo>
                  <a:cubicBezTo>
                    <a:pt x="3961" y="19351"/>
                    <a:pt x="5530" y="17519"/>
                    <a:pt x="5979" y="14255"/>
                  </a:cubicBezTo>
                  <a:lnTo>
                    <a:pt x="5979" y="14255"/>
                  </a:lnTo>
                  <a:cubicBezTo>
                    <a:pt x="5848" y="15815"/>
                    <a:pt x="5755" y="19101"/>
                    <a:pt x="7296" y="19101"/>
                  </a:cubicBezTo>
                  <a:cubicBezTo>
                    <a:pt x="7309" y="19101"/>
                    <a:pt x="7323" y="19101"/>
                    <a:pt x="7336" y="19100"/>
                  </a:cubicBezTo>
                  <a:cubicBezTo>
                    <a:pt x="9041" y="19028"/>
                    <a:pt x="9718" y="13921"/>
                    <a:pt x="9908" y="12062"/>
                  </a:cubicBezTo>
                  <a:lnTo>
                    <a:pt x="9908" y="12062"/>
                  </a:lnTo>
                  <a:cubicBezTo>
                    <a:pt x="9857" y="13064"/>
                    <a:pt x="9934" y="14862"/>
                    <a:pt x="11122" y="15063"/>
                  </a:cubicBezTo>
                  <a:cubicBezTo>
                    <a:pt x="11159" y="15069"/>
                    <a:pt x="11195" y="15072"/>
                    <a:pt x="11230" y="15072"/>
                  </a:cubicBezTo>
                  <a:cubicBezTo>
                    <a:pt x="12796" y="15072"/>
                    <a:pt x="12867" y="9443"/>
                    <a:pt x="12867" y="9443"/>
                  </a:cubicBezTo>
                  <a:cubicBezTo>
                    <a:pt x="12867" y="9443"/>
                    <a:pt x="12867" y="11100"/>
                    <a:pt x="14612" y="11395"/>
                  </a:cubicBezTo>
                  <a:cubicBezTo>
                    <a:pt x="14650" y="11402"/>
                    <a:pt x="14689" y="11405"/>
                    <a:pt x="14727" y="11405"/>
                  </a:cubicBezTo>
                  <a:cubicBezTo>
                    <a:pt x="16417" y="11405"/>
                    <a:pt x="17732" y="5125"/>
                    <a:pt x="17732" y="5125"/>
                  </a:cubicBezTo>
                  <a:cubicBezTo>
                    <a:pt x="17732" y="5125"/>
                    <a:pt x="19093" y="11129"/>
                    <a:pt x="20424" y="11174"/>
                  </a:cubicBezTo>
                  <a:cubicBezTo>
                    <a:pt x="20457" y="11175"/>
                    <a:pt x="20490" y="11175"/>
                    <a:pt x="20522" y="11175"/>
                  </a:cubicBezTo>
                  <a:cubicBezTo>
                    <a:pt x="21786" y="11175"/>
                    <a:pt x="22391" y="10345"/>
                    <a:pt x="22391" y="10345"/>
                  </a:cubicBezTo>
                  <a:cubicBezTo>
                    <a:pt x="22391" y="10345"/>
                    <a:pt x="22997" y="12667"/>
                    <a:pt x="24816" y="13214"/>
                  </a:cubicBezTo>
                  <a:cubicBezTo>
                    <a:pt x="25003" y="13269"/>
                    <a:pt x="25173" y="13293"/>
                    <a:pt x="25328" y="13293"/>
                  </a:cubicBezTo>
                  <a:cubicBezTo>
                    <a:pt x="26695" y="13293"/>
                    <a:pt x="26887" y="11397"/>
                    <a:pt x="26887" y="11395"/>
                  </a:cubicBezTo>
                  <a:lnTo>
                    <a:pt x="26887" y="11395"/>
                  </a:lnTo>
                  <a:cubicBezTo>
                    <a:pt x="26887" y="11397"/>
                    <a:pt x="26577" y="16601"/>
                    <a:pt x="28735" y="16986"/>
                  </a:cubicBezTo>
                  <a:cubicBezTo>
                    <a:pt x="28827" y="17002"/>
                    <a:pt x="28915" y="17011"/>
                    <a:pt x="29001" y="17011"/>
                  </a:cubicBezTo>
                  <a:cubicBezTo>
                    <a:pt x="30928" y="17011"/>
                    <a:pt x="31294" y="12874"/>
                    <a:pt x="31294" y="12874"/>
                  </a:cubicBezTo>
                  <a:cubicBezTo>
                    <a:pt x="31294" y="12874"/>
                    <a:pt x="32033" y="18657"/>
                    <a:pt x="34533" y="18745"/>
                  </a:cubicBezTo>
                  <a:cubicBezTo>
                    <a:pt x="34548" y="18746"/>
                    <a:pt x="34563" y="18746"/>
                    <a:pt x="34579" y="18746"/>
                  </a:cubicBezTo>
                  <a:cubicBezTo>
                    <a:pt x="37031" y="18746"/>
                    <a:pt x="38121" y="12905"/>
                    <a:pt x="32595" y="10686"/>
                  </a:cubicBezTo>
                  <a:cubicBezTo>
                    <a:pt x="27464" y="8615"/>
                    <a:pt x="21371" y="7669"/>
                    <a:pt x="18531" y="393"/>
                  </a:cubicBezTo>
                  <a:cubicBezTo>
                    <a:pt x="18429" y="130"/>
                    <a:pt x="18194" y="1"/>
                    <a:pt x="17959" y="1"/>
                  </a:cubicBezTo>
                  <a:close/>
                </a:path>
              </a:pathLst>
            </a:custGeom>
            <a:solidFill>
              <a:srgbClr val="8DD5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52;p40">
              <a:extLst>
                <a:ext uri="{FF2B5EF4-FFF2-40B4-BE49-F238E27FC236}">
                  <a16:creationId xmlns:a16="http://schemas.microsoft.com/office/drawing/2014/main" id="{F6B57DE0-46B1-6064-D3F1-C8351B8D9380}"/>
                </a:ext>
              </a:extLst>
            </p:cNvPr>
            <p:cNvSpPr/>
            <p:nvPr/>
          </p:nvSpPr>
          <p:spPr>
            <a:xfrm>
              <a:off x="4644075" y="2767575"/>
              <a:ext cx="960525" cy="490500"/>
            </a:xfrm>
            <a:custGeom>
              <a:avLst/>
              <a:gdLst/>
              <a:ahLst/>
              <a:cxnLst/>
              <a:rect l="l" t="t" r="r" b="b"/>
              <a:pathLst>
                <a:path w="38421" h="19620" extrusionOk="0">
                  <a:moveTo>
                    <a:pt x="17851" y="1"/>
                  </a:moveTo>
                  <a:cubicBezTo>
                    <a:pt x="17571" y="1"/>
                    <a:pt x="17292" y="164"/>
                    <a:pt x="17185" y="483"/>
                  </a:cubicBezTo>
                  <a:cubicBezTo>
                    <a:pt x="16194" y="3367"/>
                    <a:pt x="13222" y="6946"/>
                    <a:pt x="5783" y="10274"/>
                  </a:cubicBezTo>
                  <a:cubicBezTo>
                    <a:pt x="755" y="12433"/>
                    <a:pt x="1" y="18777"/>
                    <a:pt x="1790" y="19487"/>
                  </a:cubicBezTo>
                  <a:cubicBezTo>
                    <a:pt x="2012" y="19576"/>
                    <a:pt x="2240" y="19620"/>
                    <a:pt x="2471" y="19620"/>
                  </a:cubicBezTo>
                  <a:cubicBezTo>
                    <a:pt x="3949" y="19620"/>
                    <a:pt x="5503" y="17818"/>
                    <a:pt x="5967" y="14607"/>
                  </a:cubicBezTo>
                  <a:lnTo>
                    <a:pt x="5967" y="14607"/>
                  </a:lnTo>
                  <a:cubicBezTo>
                    <a:pt x="5872" y="15917"/>
                    <a:pt x="5908" y="18216"/>
                    <a:pt x="7336" y="18216"/>
                  </a:cubicBezTo>
                  <a:cubicBezTo>
                    <a:pt x="7356" y="18216"/>
                    <a:pt x="7375" y="18216"/>
                    <a:pt x="7395" y="18215"/>
                  </a:cubicBezTo>
                  <a:cubicBezTo>
                    <a:pt x="9101" y="18154"/>
                    <a:pt x="9743" y="13747"/>
                    <a:pt x="9916" y="12196"/>
                  </a:cubicBezTo>
                  <a:lnTo>
                    <a:pt x="9916" y="12196"/>
                  </a:lnTo>
                  <a:cubicBezTo>
                    <a:pt x="9852" y="13161"/>
                    <a:pt x="9879" y="15121"/>
                    <a:pt x="11122" y="15331"/>
                  </a:cubicBezTo>
                  <a:cubicBezTo>
                    <a:pt x="11159" y="15337"/>
                    <a:pt x="11195" y="15340"/>
                    <a:pt x="11230" y="15340"/>
                  </a:cubicBezTo>
                  <a:cubicBezTo>
                    <a:pt x="12796" y="15340"/>
                    <a:pt x="12867" y="9712"/>
                    <a:pt x="12867" y="9712"/>
                  </a:cubicBezTo>
                  <a:cubicBezTo>
                    <a:pt x="12867" y="9712"/>
                    <a:pt x="13281" y="12462"/>
                    <a:pt x="15011" y="12758"/>
                  </a:cubicBezTo>
                  <a:cubicBezTo>
                    <a:pt x="15044" y="12764"/>
                    <a:pt x="15077" y="12767"/>
                    <a:pt x="15110" y="12767"/>
                  </a:cubicBezTo>
                  <a:cubicBezTo>
                    <a:pt x="16793" y="12767"/>
                    <a:pt x="17732" y="5393"/>
                    <a:pt x="17732" y="5393"/>
                  </a:cubicBezTo>
                  <a:cubicBezTo>
                    <a:pt x="17732" y="5393"/>
                    <a:pt x="19093" y="11398"/>
                    <a:pt x="20424" y="11442"/>
                  </a:cubicBezTo>
                  <a:cubicBezTo>
                    <a:pt x="20435" y="11442"/>
                    <a:pt x="20447" y="11443"/>
                    <a:pt x="20458" y="11443"/>
                  </a:cubicBezTo>
                  <a:cubicBezTo>
                    <a:pt x="21766" y="11443"/>
                    <a:pt x="22406" y="8898"/>
                    <a:pt x="22406" y="8898"/>
                  </a:cubicBezTo>
                  <a:cubicBezTo>
                    <a:pt x="22406" y="8898"/>
                    <a:pt x="22997" y="12936"/>
                    <a:pt x="24816" y="13483"/>
                  </a:cubicBezTo>
                  <a:cubicBezTo>
                    <a:pt x="25003" y="13537"/>
                    <a:pt x="25173" y="13561"/>
                    <a:pt x="25328" y="13561"/>
                  </a:cubicBezTo>
                  <a:cubicBezTo>
                    <a:pt x="26695" y="13561"/>
                    <a:pt x="26887" y="11665"/>
                    <a:pt x="26887" y="11664"/>
                  </a:cubicBezTo>
                  <a:lnTo>
                    <a:pt x="26887" y="11664"/>
                  </a:lnTo>
                  <a:cubicBezTo>
                    <a:pt x="26887" y="11666"/>
                    <a:pt x="26606" y="16781"/>
                    <a:pt x="28765" y="17165"/>
                  </a:cubicBezTo>
                  <a:cubicBezTo>
                    <a:pt x="28858" y="17182"/>
                    <a:pt x="28948" y="17191"/>
                    <a:pt x="29035" y="17191"/>
                  </a:cubicBezTo>
                  <a:cubicBezTo>
                    <a:pt x="30955" y="17191"/>
                    <a:pt x="31294" y="13143"/>
                    <a:pt x="31294" y="13143"/>
                  </a:cubicBezTo>
                  <a:cubicBezTo>
                    <a:pt x="31294" y="13143"/>
                    <a:pt x="32033" y="18925"/>
                    <a:pt x="34533" y="19014"/>
                  </a:cubicBezTo>
                  <a:cubicBezTo>
                    <a:pt x="34547" y="19014"/>
                    <a:pt x="34561" y="19014"/>
                    <a:pt x="34575" y="19014"/>
                  </a:cubicBezTo>
                  <a:cubicBezTo>
                    <a:pt x="37033" y="19014"/>
                    <a:pt x="38420" y="12583"/>
                    <a:pt x="32891" y="10348"/>
                  </a:cubicBezTo>
                  <a:cubicBezTo>
                    <a:pt x="27833" y="8307"/>
                    <a:pt x="21415" y="7538"/>
                    <a:pt x="18501" y="439"/>
                  </a:cubicBezTo>
                  <a:cubicBezTo>
                    <a:pt x="18380" y="145"/>
                    <a:pt x="18115" y="1"/>
                    <a:pt x="17851" y="1"/>
                  </a:cubicBezTo>
                  <a:close/>
                </a:path>
              </a:pathLst>
            </a:custGeom>
            <a:solidFill>
              <a:srgbClr val="8DD5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53;p40">
              <a:extLst>
                <a:ext uri="{FF2B5EF4-FFF2-40B4-BE49-F238E27FC236}">
                  <a16:creationId xmlns:a16="http://schemas.microsoft.com/office/drawing/2014/main" id="{3513F9D5-4584-A1BF-A38A-74E40BF590A8}"/>
                </a:ext>
              </a:extLst>
            </p:cNvPr>
            <p:cNvSpPr/>
            <p:nvPr/>
          </p:nvSpPr>
          <p:spPr>
            <a:xfrm>
              <a:off x="4613750" y="3068850"/>
              <a:ext cx="1000575" cy="498475"/>
            </a:xfrm>
            <a:custGeom>
              <a:avLst/>
              <a:gdLst/>
              <a:ahLst/>
              <a:cxnLst/>
              <a:rect l="l" t="t" r="r" b="b"/>
              <a:pathLst>
                <a:path w="40023" h="19939" extrusionOk="0">
                  <a:moveTo>
                    <a:pt x="19432" y="1"/>
                  </a:moveTo>
                  <a:cubicBezTo>
                    <a:pt x="19169" y="1"/>
                    <a:pt x="18905" y="145"/>
                    <a:pt x="18783" y="441"/>
                  </a:cubicBezTo>
                  <a:cubicBezTo>
                    <a:pt x="17644" y="3266"/>
                    <a:pt x="14124" y="7140"/>
                    <a:pt x="6153" y="10098"/>
                  </a:cubicBezTo>
                  <a:cubicBezTo>
                    <a:pt x="829" y="11991"/>
                    <a:pt x="1" y="17892"/>
                    <a:pt x="1805" y="18690"/>
                  </a:cubicBezTo>
                  <a:cubicBezTo>
                    <a:pt x="2064" y="18804"/>
                    <a:pt x="2333" y="18860"/>
                    <a:pt x="2607" y="18860"/>
                  </a:cubicBezTo>
                  <a:cubicBezTo>
                    <a:pt x="4119" y="18860"/>
                    <a:pt x="5757" y="17150"/>
                    <a:pt x="6391" y="14041"/>
                  </a:cubicBezTo>
                  <a:lnTo>
                    <a:pt x="6391" y="14041"/>
                  </a:lnTo>
                  <a:cubicBezTo>
                    <a:pt x="6222" y="15359"/>
                    <a:pt x="6142" y="17693"/>
                    <a:pt x="7691" y="17714"/>
                  </a:cubicBezTo>
                  <a:cubicBezTo>
                    <a:pt x="7696" y="17714"/>
                    <a:pt x="7701" y="17714"/>
                    <a:pt x="7706" y="17714"/>
                  </a:cubicBezTo>
                  <a:cubicBezTo>
                    <a:pt x="9487" y="17714"/>
                    <a:pt x="10369" y="13311"/>
                    <a:pt x="10618" y="11807"/>
                  </a:cubicBezTo>
                  <a:lnTo>
                    <a:pt x="10618" y="11807"/>
                  </a:lnTo>
                  <a:cubicBezTo>
                    <a:pt x="10504" y="12755"/>
                    <a:pt x="10423" y="14753"/>
                    <a:pt x="11714" y="15023"/>
                  </a:cubicBezTo>
                  <a:cubicBezTo>
                    <a:pt x="11766" y="15034"/>
                    <a:pt x="11817" y="15039"/>
                    <a:pt x="11867" y="15039"/>
                  </a:cubicBezTo>
                  <a:cubicBezTo>
                    <a:pt x="13452" y="15039"/>
                    <a:pt x="13813" y="9510"/>
                    <a:pt x="13814" y="9506"/>
                  </a:cubicBezTo>
                  <a:lnTo>
                    <a:pt x="13814" y="9506"/>
                  </a:lnTo>
                  <a:cubicBezTo>
                    <a:pt x="13814" y="9508"/>
                    <a:pt x="13726" y="11163"/>
                    <a:pt x="15529" y="11547"/>
                  </a:cubicBezTo>
                  <a:cubicBezTo>
                    <a:pt x="15595" y="11562"/>
                    <a:pt x="15661" y="11568"/>
                    <a:pt x="15727" y="11568"/>
                  </a:cubicBezTo>
                  <a:cubicBezTo>
                    <a:pt x="17442" y="11568"/>
                    <a:pt x="19019" y="6918"/>
                    <a:pt x="19019" y="6918"/>
                  </a:cubicBezTo>
                  <a:cubicBezTo>
                    <a:pt x="19019" y="6918"/>
                    <a:pt x="20188" y="11518"/>
                    <a:pt x="21563" y="11636"/>
                  </a:cubicBezTo>
                  <a:cubicBezTo>
                    <a:pt x="21591" y="11638"/>
                    <a:pt x="21618" y="11639"/>
                    <a:pt x="21645" y="11639"/>
                  </a:cubicBezTo>
                  <a:cubicBezTo>
                    <a:pt x="22971" y="11639"/>
                    <a:pt x="23766" y="9196"/>
                    <a:pt x="23767" y="9196"/>
                  </a:cubicBezTo>
                  <a:lnTo>
                    <a:pt x="23767" y="9196"/>
                  </a:lnTo>
                  <a:cubicBezTo>
                    <a:pt x="23767" y="9197"/>
                    <a:pt x="23678" y="14786"/>
                    <a:pt x="25556" y="15422"/>
                  </a:cubicBezTo>
                  <a:cubicBezTo>
                    <a:pt x="25700" y="15472"/>
                    <a:pt x="25839" y="15496"/>
                    <a:pt x="25971" y="15496"/>
                  </a:cubicBezTo>
                  <a:cubicBezTo>
                    <a:pt x="27547" y="15496"/>
                    <a:pt x="28277" y="12199"/>
                    <a:pt x="28277" y="12198"/>
                  </a:cubicBezTo>
                  <a:lnTo>
                    <a:pt x="28277" y="12198"/>
                  </a:lnTo>
                  <a:cubicBezTo>
                    <a:pt x="28277" y="12199"/>
                    <a:pt x="27923" y="15807"/>
                    <a:pt x="30141" y="16309"/>
                  </a:cubicBezTo>
                  <a:cubicBezTo>
                    <a:pt x="30321" y="16351"/>
                    <a:pt x="30489" y="16371"/>
                    <a:pt x="30646" y="16371"/>
                  </a:cubicBezTo>
                  <a:cubicBezTo>
                    <a:pt x="32423" y="16371"/>
                    <a:pt x="32773" y="13899"/>
                    <a:pt x="32773" y="13899"/>
                  </a:cubicBezTo>
                  <a:cubicBezTo>
                    <a:pt x="32773" y="13899"/>
                    <a:pt x="33246" y="19726"/>
                    <a:pt x="35834" y="19933"/>
                  </a:cubicBezTo>
                  <a:cubicBezTo>
                    <a:pt x="35884" y="19937"/>
                    <a:pt x="35933" y="19939"/>
                    <a:pt x="35982" y="19939"/>
                  </a:cubicBezTo>
                  <a:cubicBezTo>
                    <a:pt x="38471" y="19939"/>
                    <a:pt x="40022" y="14826"/>
                    <a:pt x="34873" y="11577"/>
                  </a:cubicBezTo>
                  <a:cubicBezTo>
                    <a:pt x="29564" y="8235"/>
                    <a:pt x="22761" y="7761"/>
                    <a:pt x="20099" y="471"/>
                  </a:cubicBezTo>
                  <a:cubicBezTo>
                    <a:pt x="19985" y="160"/>
                    <a:pt x="19709" y="1"/>
                    <a:pt x="19432" y="1"/>
                  </a:cubicBezTo>
                  <a:close/>
                </a:path>
              </a:pathLst>
            </a:custGeom>
            <a:solidFill>
              <a:srgbClr val="8DD5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54;p40">
              <a:extLst>
                <a:ext uri="{FF2B5EF4-FFF2-40B4-BE49-F238E27FC236}">
                  <a16:creationId xmlns:a16="http://schemas.microsoft.com/office/drawing/2014/main" id="{60F19B60-26D1-5697-F4CB-7B92B203A99E}"/>
                </a:ext>
              </a:extLst>
            </p:cNvPr>
            <p:cNvSpPr/>
            <p:nvPr/>
          </p:nvSpPr>
          <p:spPr>
            <a:xfrm>
              <a:off x="4696950" y="2591825"/>
              <a:ext cx="27025" cy="96525"/>
            </a:xfrm>
            <a:custGeom>
              <a:avLst/>
              <a:gdLst/>
              <a:ahLst/>
              <a:cxnLst/>
              <a:rect l="l" t="t" r="r" b="b"/>
              <a:pathLst>
                <a:path w="1081" h="3861" fill="none" extrusionOk="0">
                  <a:moveTo>
                    <a:pt x="1080" y="1"/>
                  </a:moveTo>
                  <a:lnTo>
                    <a:pt x="0" y="386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255;p40">
              <a:extLst>
                <a:ext uri="{FF2B5EF4-FFF2-40B4-BE49-F238E27FC236}">
                  <a16:creationId xmlns:a16="http://schemas.microsoft.com/office/drawing/2014/main" id="{466A87C6-B7F7-1762-B57A-B9CFF89C6FEE}"/>
                </a:ext>
              </a:extLst>
            </p:cNvPr>
            <p:cNvSpPr/>
            <p:nvPr/>
          </p:nvSpPr>
          <p:spPr>
            <a:xfrm>
              <a:off x="4827450" y="2512350"/>
              <a:ext cx="11875" cy="106500"/>
            </a:xfrm>
            <a:custGeom>
              <a:avLst/>
              <a:gdLst/>
              <a:ahLst/>
              <a:cxnLst/>
              <a:rect l="l" t="t" r="r" b="b"/>
              <a:pathLst>
                <a:path w="475" h="4260" fill="none" extrusionOk="0">
                  <a:moveTo>
                    <a:pt x="474" y="0"/>
                  </a:moveTo>
                  <a:lnTo>
                    <a:pt x="1" y="425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256;p40">
              <a:extLst>
                <a:ext uri="{FF2B5EF4-FFF2-40B4-BE49-F238E27FC236}">
                  <a16:creationId xmlns:a16="http://schemas.microsoft.com/office/drawing/2014/main" id="{A03E640B-7BFF-8005-415C-5666B1A3F8D0}"/>
                </a:ext>
              </a:extLst>
            </p:cNvPr>
            <p:cNvSpPr/>
            <p:nvPr/>
          </p:nvSpPr>
          <p:spPr>
            <a:xfrm>
              <a:off x="4927275" y="2466500"/>
              <a:ext cx="25" cy="88750"/>
            </a:xfrm>
            <a:custGeom>
              <a:avLst/>
              <a:gdLst/>
              <a:ahLst/>
              <a:cxnLst/>
              <a:rect l="l" t="t" r="r" b="b"/>
              <a:pathLst>
                <a:path w="1" h="3550" fill="none" extrusionOk="0">
                  <a:moveTo>
                    <a:pt x="1" y="0"/>
                  </a:moveTo>
                  <a:lnTo>
                    <a:pt x="1" y="355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257;p40">
              <a:extLst>
                <a:ext uri="{FF2B5EF4-FFF2-40B4-BE49-F238E27FC236}">
                  <a16:creationId xmlns:a16="http://schemas.microsoft.com/office/drawing/2014/main" id="{01E97E87-6483-FAE2-2FC7-DE2BE3AA2F65}"/>
                </a:ext>
              </a:extLst>
            </p:cNvPr>
            <p:cNvSpPr/>
            <p:nvPr/>
          </p:nvSpPr>
          <p:spPr>
            <a:xfrm>
              <a:off x="5023775" y="2356325"/>
              <a:ext cx="25" cy="90600"/>
            </a:xfrm>
            <a:custGeom>
              <a:avLst/>
              <a:gdLst/>
              <a:ahLst/>
              <a:cxnLst/>
              <a:rect l="l" t="t" r="r" b="b"/>
              <a:pathLst>
                <a:path w="1" h="3624" fill="none" extrusionOk="0">
                  <a:moveTo>
                    <a:pt x="1" y="0"/>
                  </a:moveTo>
                  <a:lnTo>
                    <a:pt x="1" y="3624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58;p40">
              <a:extLst>
                <a:ext uri="{FF2B5EF4-FFF2-40B4-BE49-F238E27FC236}">
                  <a16:creationId xmlns:a16="http://schemas.microsoft.com/office/drawing/2014/main" id="{E687272E-9C84-C0EF-C6FD-5192297CF504}"/>
                </a:ext>
              </a:extLst>
            </p:cNvPr>
            <p:cNvSpPr/>
            <p:nvPr/>
          </p:nvSpPr>
          <p:spPr>
            <a:xfrm>
              <a:off x="5157625" y="2356325"/>
              <a:ext cx="25" cy="76175"/>
            </a:xfrm>
            <a:custGeom>
              <a:avLst/>
              <a:gdLst/>
              <a:ahLst/>
              <a:cxnLst/>
              <a:rect l="l" t="t" r="r" b="b"/>
              <a:pathLst>
                <a:path w="1" h="3047" fill="none" extrusionOk="0">
                  <a:moveTo>
                    <a:pt x="0" y="0"/>
                  </a:moveTo>
                  <a:lnTo>
                    <a:pt x="0" y="304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59;p40">
              <a:extLst>
                <a:ext uri="{FF2B5EF4-FFF2-40B4-BE49-F238E27FC236}">
                  <a16:creationId xmlns:a16="http://schemas.microsoft.com/office/drawing/2014/main" id="{17C51882-FC54-2EE3-64C1-FA2BA2B7BA09}"/>
                </a:ext>
              </a:extLst>
            </p:cNvPr>
            <p:cNvSpPr/>
            <p:nvPr/>
          </p:nvSpPr>
          <p:spPr>
            <a:xfrm>
              <a:off x="5272600" y="2446900"/>
              <a:ext cx="25" cy="64000"/>
            </a:xfrm>
            <a:custGeom>
              <a:avLst/>
              <a:gdLst/>
              <a:ahLst/>
              <a:cxnLst/>
              <a:rect l="l" t="t" r="r" b="b"/>
              <a:pathLst>
                <a:path w="1" h="2560" fill="none" extrusionOk="0">
                  <a:moveTo>
                    <a:pt x="1" y="1"/>
                  </a:moveTo>
                  <a:lnTo>
                    <a:pt x="1" y="255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60;p40">
              <a:extLst>
                <a:ext uri="{FF2B5EF4-FFF2-40B4-BE49-F238E27FC236}">
                  <a16:creationId xmlns:a16="http://schemas.microsoft.com/office/drawing/2014/main" id="{86090F48-74BE-39DA-A373-44C26115CBE1}"/>
                </a:ext>
              </a:extLst>
            </p:cNvPr>
            <p:cNvSpPr/>
            <p:nvPr/>
          </p:nvSpPr>
          <p:spPr>
            <a:xfrm>
              <a:off x="5362450" y="2479075"/>
              <a:ext cx="10375" cy="85800"/>
            </a:xfrm>
            <a:custGeom>
              <a:avLst/>
              <a:gdLst/>
              <a:ahLst/>
              <a:cxnLst/>
              <a:rect l="l" t="t" r="r" b="b"/>
              <a:pathLst>
                <a:path w="415" h="3432" fill="none" extrusionOk="0">
                  <a:moveTo>
                    <a:pt x="0" y="0"/>
                  </a:moveTo>
                  <a:lnTo>
                    <a:pt x="414" y="343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61;p40">
              <a:extLst>
                <a:ext uri="{FF2B5EF4-FFF2-40B4-BE49-F238E27FC236}">
                  <a16:creationId xmlns:a16="http://schemas.microsoft.com/office/drawing/2014/main" id="{3B63838E-7B26-A7F7-3BF4-852D61D3B9E9}"/>
                </a:ext>
              </a:extLst>
            </p:cNvPr>
            <p:cNvSpPr/>
            <p:nvPr/>
          </p:nvSpPr>
          <p:spPr>
            <a:xfrm>
              <a:off x="5504800" y="2564850"/>
              <a:ext cx="25" cy="84675"/>
            </a:xfrm>
            <a:custGeom>
              <a:avLst/>
              <a:gdLst/>
              <a:ahLst/>
              <a:cxnLst/>
              <a:rect l="l" t="t" r="r" b="b"/>
              <a:pathLst>
                <a:path w="1" h="3387" fill="none" extrusionOk="0">
                  <a:moveTo>
                    <a:pt x="0" y="0"/>
                  </a:moveTo>
                  <a:lnTo>
                    <a:pt x="0" y="338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62;p40">
              <a:extLst>
                <a:ext uri="{FF2B5EF4-FFF2-40B4-BE49-F238E27FC236}">
                  <a16:creationId xmlns:a16="http://schemas.microsoft.com/office/drawing/2014/main" id="{C52234CB-D8BF-AA0B-5C47-CC0A5D5AC1E0}"/>
                </a:ext>
              </a:extLst>
            </p:cNvPr>
            <p:cNvSpPr/>
            <p:nvPr/>
          </p:nvSpPr>
          <p:spPr>
            <a:xfrm>
              <a:off x="4711375" y="2864325"/>
              <a:ext cx="19975" cy="71750"/>
            </a:xfrm>
            <a:custGeom>
              <a:avLst/>
              <a:gdLst/>
              <a:ahLst/>
              <a:cxnLst/>
              <a:rect l="l" t="t" r="r" b="b"/>
              <a:pathLst>
                <a:path w="799" h="2870" fill="none" extrusionOk="0">
                  <a:moveTo>
                    <a:pt x="799" y="0"/>
                  </a:moveTo>
                  <a:lnTo>
                    <a:pt x="0" y="286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63;p40">
              <a:extLst>
                <a:ext uri="{FF2B5EF4-FFF2-40B4-BE49-F238E27FC236}">
                  <a16:creationId xmlns:a16="http://schemas.microsoft.com/office/drawing/2014/main" id="{EC934D49-C21A-B576-C2C3-66CE8EB72895}"/>
                </a:ext>
              </a:extLst>
            </p:cNvPr>
            <p:cNvSpPr/>
            <p:nvPr/>
          </p:nvSpPr>
          <p:spPr>
            <a:xfrm>
              <a:off x="4834850" y="2784825"/>
              <a:ext cx="11500" cy="106500"/>
            </a:xfrm>
            <a:custGeom>
              <a:avLst/>
              <a:gdLst/>
              <a:ahLst/>
              <a:cxnLst/>
              <a:rect l="l" t="t" r="r" b="b"/>
              <a:pathLst>
                <a:path w="460" h="4260" fill="none" extrusionOk="0">
                  <a:moveTo>
                    <a:pt x="459" y="1"/>
                  </a:moveTo>
                  <a:lnTo>
                    <a:pt x="1" y="426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64;p40">
              <a:extLst>
                <a:ext uri="{FF2B5EF4-FFF2-40B4-BE49-F238E27FC236}">
                  <a16:creationId xmlns:a16="http://schemas.microsoft.com/office/drawing/2014/main" id="{C1E0C42A-B1AE-7929-28DF-1770D5764B82}"/>
                </a:ext>
              </a:extLst>
            </p:cNvPr>
            <p:cNvSpPr/>
            <p:nvPr/>
          </p:nvSpPr>
          <p:spPr>
            <a:xfrm>
              <a:off x="4934675" y="2738975"/>
              <a:ext cx="25" cy="88750"/>
            </a:xfrm>
            <a:custGeom>
              <a:avLst/>
              <a:gdLst/>
              <a:ahLst/>
              <a:cxnLst/>
              <a:rect l="l" t="t" r="r" b="b"/>
              <a:pathLst>
                <a:path w="1" h="3550" fill="none" extrusionOk="0">
                  <a:moveTo>
                    <a:pt x="1" y="1"/>
                  </a:moveTo>
                  <a:lnTo>
                    <a:pt x="1" y="355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65;p40">
              <a:extLst>
                <a:ext uri="{FF2B5EF4-FFF2-40B4-BE49-F238E27FC236}">
                  <a16:creationId xmlns:a16="http://schemas.microsoft.com/office/drawing/2014/main" id="{4DFA6F1D-9D61-32A5-5774-6C46B37C66D2}"/>
                </a:ext>
              </a:extLst>
            </p:cNvPr>
            <p:cNvSpPr/>
            <p:nvPr/>
          </p:nvSpPr>
          <p:spPr>
            <a:xfrm>
              <a:off x="5031175" y="2628800"/>
              <a:ext cx="25" cy="90600"/>
            </a:xfrm>
            <a:custGeom>
              <a:avLst/>
              <a:gdLst/>
              <a:ahLst/>
              <a:cxnLst/>
              <a:rect l="l" t="t" r="r" b="b"/>
              <a:pathLst>
                <a:path w="1" h="3624" fill="none" extrusionOk="0">
                  <a:moveTo>
                    <a:pt x="1" y="1"/>
                  </a:moveTo>
                  <a:lnTo>
                    <a:pt x="1" y="3624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66;p40">
              <a:extLst>
                <a:ext uri="{FF2B5EF4-FFF2-40B4-BE49-F238E27FC236}">
                  <a16:creationId xmlns:a16="http://schemas.microsoft.com/office/drawing/2014/main" id="{28ADA310-AAB4-3870-4CA8-4641782ABEAB}"/>
                </a:ext>
              </a:extLst>
            </p:cNvPr>
            <p:cNvSpPr/>
            <p:nvPr/>
          </p:nvSpPr>
          <p:spPr>
            <a:xfrm>
              <a:off x="5165025" y="2628800"/>
              <a:ext cx="25" cy="76200"/>
            </a:xfrm>
            <a:custGeom>
              <a:avLst/>
              <a:gdLst/>
              <a:ahLst/>
              <a:cxnLst/>
              <a:rect l="l" t="t" r="r" b="b"/>
              <a:pathLst>
                <a:path w="1" h="3048" fill="none" extrusionOk="0">
                  <a:moveTo>
                    <a:pt x="0" y="1"/>
                  </a:moveTo>
                  <a:lnTo>
                    <a:pt x="0" y="304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67;p40">
              <a:extLst>
                <a:ext uri="{FF2B5EF4-FFF2-40B4-BE49-F238E27FC236}">
                  <a16:creationId xmlns:a16="http://schemas.microsoft.com/office/drawing/2014/main" id="{B8B22946-411D-3975-07AD-C08040A85C24}"/>
                </a:ext>
              </a:extLst>
            </p:cNvPr>
            <p:cNvSpPr/>
            <p:nvPr/>
          </p:nvSpPr>
          <p:spPr>
            <a:xfrm>
              <a:off x="5280000" y="2719375"/>
              <a:ext cx="25" cy="64000"/>
            </a:xfrm>
            <a:custGeom>
              <a:avLst/>
              <a:gdLst/>
              <a:ahLst/>
              <a:cxnLst/>
              <a:rect l="l" t="t" r="r" b="b"/>
              <a:pathLst>
                <a:path w="1" h="2560" fill="none" extrusionOk="0">
                  <a:moveTo>
                    <a:pt x="0" y="1"/>
                  </a:moveTo>
                  <a:lnTo>
                    <a:pt x="0" y="255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68;p40">
              <a:extLst>
                <a:ext uri="{FF2B5EF4-FFF2-40B4-BE49-F238E27FC236}">
                  <a16:creationId xmlns:a16="http://schemas.microsoft.com/office/drawing/2014/main" id="{BFD27E96-1BE9-FB63-AA12-E6540B7CFB69}"/>
                </a:ext>
              </a:extLst>
            </p:cNvPr>
            <p:cNvSpPr/>
            <p:nvPr/>
          </p:nvSpPr>
          <p:spPr>
            <a:xfrm>
              <a:off x="5369850" y="2751550"/>
              <a:ext cx="10000" cy="85800"/>
            </a:xfrm>
            <a:custGeom>
              <a:avLst/>
              <a:gdLst/>
              <a:ahLst/>
              <a:cxnLst/>
              <a:rect l="l" t="t" r="r" b="b"/>
              <a:pathLst>
                <a:path w="400" h="3432" fill="none" extrusionOk="0">
                  <a:moveTo>
                    <a:pt x="0" y="1"/>
                  </a:moveTo>
                  <a:lnTo>
                    <a:pt x="399" y="3432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269;p40">
              <a:extLst>
                <a:ext uri="{FF2B5EF4-FFF2-40B4-BE49-F238E27FC236}">
                  <a16:creationId xmlns:a16="http://schemas.microsoft.com/office/drawing/2014/main" id="{485861DF-8BBA-9D18-C434-5267F563ED5A}"/>
                </a:ext>
              </a:extLst>
            </p:cNvPr>
            <p:cNvSpPr/>
            <p:nvPr/>
          </p:nvSpPr>
          <p:spPr>
            <a:xfrm>
              <a:off x="5512175" y="2837325"/>
              <a:ext cx="25" cy="84700"/>
            </a:xfrm>
            <a:custGeom>
              <a:avLst/>
              <a:gdLst/>
              <a:ahLst/>
              <a:cxnLst/>
              <a:rect l="l" t="t" r="r" b="b"/>
              <a:pathLst>
                <a:path w="1" h="3388" fill="none" extrusionOk="0">
                  <a:moveTo>
                    <a:pt x="1" y="1"/>
                  </a:moveTo>
                  <a:lnTo>
                    <a:pt x="1" y="338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270;p40">
              <a:extLst>
                <a:ext uri="{FF2B5EF4-FFF2-40B4-BE49-F238E27FC236}">
                  <a16:creationId xmlns:a16="http://schemas.microsoft.com/office/drawing/2014/main" id="{14C4837D-2E41-BEB6-9193-A8E880F9BD3A}"/>
                </a:ext>
              </a:extLst>
            </p:cNvPr>
            <p:cNvSpPr/>
            <p:nvPr/>
          </p:nvSpPr>
          <p:spPr>
            <a:xfrm>
              <a:off x="4698425" y="3139375"/>
              <a:ext cx="27025" cy="96525"/>
            </a:xfrm>
            <a:custGeom>
              <a:avLst/>
              <a:gdLst/>
              <a:ahLst/>
              <a:cxnLst/>
              <a:rect l="l" t="t" r="r" b="b"/>
              <a:pathLst>
                <a:path w="1081" h="3861" fill="none" extrusionOk="0">
                  <a:moveTo>
                    <a:pt x="1080" y="1"/>
                  </a:moveTo>
                  <a:lnTo>
                    <a:pt x="1" y="3861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271;p40">
              <a:extLst>
                <a:ext uri="{FF2B5EF4-FFF2-40B4-BE49-F238E27FC236}">
                  <a16:creationId xmlns:a16="http://schemas.microsoft.com/office/drawing/2014/main" id="{CD780CC4-2F88-0D5F-6F43-F9E985CC1E7D}"/>
                </a:ext>
              </a:extLst>
            </p:cNvPr>
            <p:cNvSpPr/>
            <p:nvPr/>
          </p:nvSpPr>
          <p:spPr>
            <a:xfrm>
              <a:off x="4829300" y="3059900"/>
              <a:ext cx="11500" cy="106125"/>
            </a:xfrm>
            <a:custGeom>
              <a:avLst/>
              <a:gdLst/>
              <a:ahLst/>
              <a:cxnLst/>
              <a:rect l="l" t="t" r="r" b="b"/>
              <a:pathLst>
                <a:path w="460" h="4245" fill="none" extrusionOk="0">
                  <a:moveTo>
                    <a:pt x="459" y="0"/>
                  </a:moveTo>
                  <a:lnTo>
                    <a:pt x="1" y="4245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272;p40">
              <a:extLst>
                <a:ext uri="{FF2B5EF4-FFF2-40B4-BE49-F238E27FC236}">
                  <a16:creationId xmlns:a16="http://schemas.microsoft.com/office/drawing/2014/main" id="{8691E133-664C-9F85-C7B1-577C297E47DC}"/>
                </a:ext>
              </a:extLst>
            </p:cNvPr>
            <p:cNvSpPr/>
            <p:nvPr/>
          </p:nvSpPr>
          <p:spPr>
            <a:xfrm>
              <a:off x="4928775" y="3014050"/>
              <a:ext cx="25" cy="88750"/>
            </a:xfrm>
            <a:custGeom>
              <a:avLst/>
              <a:gdLst/>
              <a:ahLst/>
              <a:cxnLst/>
              <a:rect l="l" t="t" r="r" b="b"/>
              <a:pathLst>
                <a:path w="1" h="3550" fill="none" extrusionOk="0">
                  <a:moveTo>
                    <a:pt x="0" y="1"/>
                  </a:moveTo>
                  <a:lnTo>
                    <a:pt x="0" y="355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73;p40">
              <a:extLst>
                <a:ext uri="{FF2B5EF4-FFF2-40B4-BE49-F238E27FC236}">
                  <a16:creationId xmlns:a16="http://schemas.microsoft.com/office/drawing/2014/main" id="{86C3E2BB-5CFF-0CE5-E62D-86236B31298E}"/>
                </a:ext>
              </a:extLst>
            </p:cNvPr>
            <p:cNvSpPr/>
            <p:nvPr/>
          </p:nvSpPr>
          <p:spPr>
            <a:xfrm>
              <a:off x="5025250" y="2903875"/>
              <a:ext cx="25" cy="90600"/>
            </a:xfrm>
            <a:custGeom>
              <a:avLst/>
              <a:gdLst/>
              <a:ahLst/>
              <a:cxnLst/>
              <a:rect l="l" t="t" r="r" b="b"/>
              <a:pathLst>
                <a:path w="1" h="3624" fill="none" extrusionOk="0">
                  <a:moveTo>
                    <a:pt x="1" y="0"/>
                  </a:moveTo>
                  <a:lnTo>
                    <a:pt x="1" y="3624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274;p40">
              <a:extLst>
                <a:ext uri="{FF2B5EF4-FFF2-40B4-BE49-F238E27FC236}">
                  <a16:creationId xmlns:a16="http://schemas.microsoft.com/office/drawing/2014/main" id="{957793FA-F70E-E895-9B1B-F7F95AC3E064}"/>
                </a:ext>
              </a:extLst>
            </p:cNvPr>
            <p:cNvSpPr/>
            <p:nvPr/>
          </p:nvSpPr>
          <p:spPr>
            <a:xfrm>
              <a:off x="5159100" y="2903875"/>
              <a:ext cx="25" cy="76175"/>
            </a:xfrm>
            <a:custGeom>
              <a:avLst/>
              <a:gdLst/>
              <a:ahLst/>
              <a:cxnLst/>
              <a:rect l="l" t="t" r="r" b="b"/>
              <a:pathLst>
                <a:path w="1" h="3047" fill="none" extrusionOk="0">
                  <a:moveTo>
                    <a:pt x="0" y="0"/>
                  </a:moveTo>
                  <a:lnTo>
                    <a:pt x="0" y="304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275;p40">
              <a:extLst>
                <a:ext uri="{FF2B5EF4-FFF2-40B4-BE49-F238E27FC236}">
                  <a16:creationId xmlns:a16="http://schemas.microsoft.com/office/drawing/2014/main" id="{3683C844-9FD8-BAD5-DC10-FFBA408DB29E}"/>
                </a:ext>
              </a:extLst>
            </p:cNvPr>
            <p:cNvSpPr/>
            <p:nvPr/>
          </p:nvSpPr>
          <p:spPr>
            <a:xfrm>
              <a:off x="5274075" y="2994450"/>
              <a:ext cx="25" cy="64000"/>
            </a:xfrm>
            <a:custGeom>
              <a:avLst/>
              <a:gdLst/>
              <a:ahLst/>
              <a:cxnLst/>
              <a:rect l="l" t="t" r="r" b="b"/>
              <a:pathLst>
                <a:path w="1" h="2560" fill="none" extrusionOk="0">
                  <a:moveTo>
                    <a:pt x="1" y="1"/>
                  </a:moveTo>
                  <a:lnTo>
                    <a:pt x="1" y="255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276;p40">
              <a:extLst>
                <a:ext uri="{FF2B5EF4-FFF2-40B4-BE49-F238E27FC236}">
                  <a16:creationId xmlns:a16="http://schemas.microsoft.com/office/drawing/2014/main" id="{EC7FDA1C-37FF-15D5-C865-363F06BB1E21}"/>
                </a:ext>
              </a:extLst>
            </p:cNvPr>
            <p:cNvSpPr/>
            <p:nvPr/>
          </p:nvSpPr>
          <p:spPr>
            <a:xfrm>
              <a:off x="5366875" y="3050650"/>
              <a:ext cx="7425" cy="61775"/>
            </a:xfrm>
            <a:custGeom>
              <a:avLst/>
              <a:gdLst/>
              <a:ahLst/>
              <a:cxnLst/>
              <a:rect l="l" t="t" r="r" b="b"/>
              <a:pathLst>
                <a:path w="297" h="2471" fill="none" extrusionOk="0">
                  <a:moveTo>
                    <a:pt x="1" y="1"/>
                  </a:moveTo>
                  <a:lnTo>
                    <a:pt x="297" y="247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277;p40">
              <a:extLst>
                <a:ext uri="{FF2B5EF4-FFF2-40B4-BE49-F238E27FC236}">
                  <a16:creationId xmlns:a16="http://schemas.microsoft.com/office/drawing/2014/main" id="{1903DAC0-834F-B98C-6EFD-26E6F755645A}"/>
                </a:ext>
              </a:extLst>
            </p:cNvPr>
            <p:cNvSpPr/>
            <p:nvPr/>
          </p:nvSpPr>
          <p:spPr>
            <a:xfrm>
              <a:off x="5506275" y="3112400"/>
              <a:ext cx="25" cy="84325"/>
            </a:xfrm>
            <a:custGeom>
              <a:avLst/>
              <a:gdLst/>
              <a:ahLst/>
              <a:cxnLst/>
              <a:rect l="l" t="t" r="r" b="b"/>
              <a:pathLst>
                <a:path w="1" h="3373" fill="none" extrusionOk="0">
                  <a:moveTo>
                    <a:pt x="0" y="0"/>
                  </a:moveTo>
                  <a:lnTo>
                    <a:pt x="0" y="3372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278;p40">
              <a:extLst>
                <a:ext uri="{FF2B5EF4-FFF2-40B4-BE49-F238E27FC236}">
                  <a16:creationId xmlns:a16="http://schemas.microsoft.com/office/drawing/2014/main" id="{BF9482BB-9AB8-11FC-D8F7-CE65AEF23DE9}"/>
                </a:ext>
              </a:extLst>
            </p:cNvPr>
            <p:cNvSpPr/>
            <p:nvPr/>
          </p:nvSpPr>
          <p:spPr>
            <a:xfrm>
              <a:off x="4701025" y="3422950"/>
              <a:ext cx="18500" cy="65475"/>
            </a:xfrm>
            <a:custGeom>
              <a:avLst/>
              <a:gdLst/>
              <a:ahLst/>
              <a:cxnLst/>
              <a:rect l="l" t="t" r="r" b="b"/>
              <a:pathLst>
                <a:path w="740" h="2619" fill="none" extrusionOk="0">
                  <a:moveTo>
                    <a:pt x="740" y="1"/>
                  </a:moveTo>
                  <a:lnTo>
                    <a:pt x="0" y="261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279;p40">
              <a:extLst>
                <a:ext uri="{FF2B5EF4-FFF2-40B4-BE49-F238E27FC236}">
                  <a16:creationId xmlns:a16="http://schemas.microsoft.com/office/drawing/2014/main" id="{869094B7-790B-BBF3-D8A9-8DFAA142D825}"/>
                </a:ext>
              </a:extLst>
            </p:cNvPr>
            <p:cNvSpPr/>
            <p:nvPr/>
          </p:nvSpPr>
          <p:spPr>
            <a:xfrm>
              <a:off x="4823025" y="3343475"/>
              <a:ext cx="11475" cy="106500"/>
            </a:xfrm>
            <a:custGeom>
              <a:avLst/>
              <a:gdLst/>
              <a:ahLst/>
              <a:cxnLst/>
              <a:rect l="l" t="t" r="r" b="b"/>
              <a:pathLst>
                <a:path w="459" h="4260" fill="none" extrusionOk="0">
                  <a:moveTo>
                    <a:pt x="459" y="0"/>
                  </a:moveTo>
                  <a:lnTo>
                    <a:pt x="0" y="426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280;p40">
              <a:extLst>
                <a:ext uri="{FF2B5EF4-FFF2-40B4-BE49-F238E27FC236}">
                  <a16:creationId xmlns:a16="http://schemas.microsoft.com/office/drawing/2014/main" id="{E3E6C7B4-0F10-658C-0629-A941818FF2F5}"/>
                </a:ext>
              </a:extLst>
            </p:cNvPr>
            <p:cNvSpPr/>
            <p:nvPr/>
          </p:nvSpPr>
          <p:spPr>
            <a:xfrm>
              <a:off x="4922475" y="3297625"/>
              <a:ext cx="25" cy="88750"/>
            </a:xfrm>
            <a:custGeom>
              <a:avLst/>
              <a:gdLst/>
              <a:ahLst/>
              <a:cxnLst/>
              <a:rect l="l" t="t" r="r" b="b"/>
              <a:pathLst>
                <a:path w="1" h="3550" fill="none" extrusionOk="0">
                  <a:moveTo>
                    <a:pt x="1" y="1"/>
                  </a:moveTo>
                  <a:lnTo>
                    <a:pt x="1" y="3550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281;p40">
              <a:extLst>
                <a:ext uri="{FF2B5EF4-FFF2-40B4-BE49-F238E27FC236}">
                  <a16:creationId xmlns:a16="http://schemas.microsoft.com/office/drawing/2014/main" id="{98D6C13C-9861-3911-8C6F-BF424D723231}"/>
                </a:ext>
              </a:extLst>
            </p:cNvPr>
            <p:cNvSpPr/>
            <p:nvPr/>
          </p:nvSpPr>
          <p:spPr>
            <a:xfrm>
              <a:off x="5019350" y="3227375"/>
              <a:ext cx="25" cy="90250"/>
            </a:xfrm>
            <a:custGeom>
              <a:avLst/>
              <a:gdLst/>
              <a:ahLst/>
              <a:cxnLst/>
              <a:rect l="l" t="t" r="r" b="b"/>
              <a:pathLst>
                <a:path w="1" h="3610" fill="none" extrusionOk="0">
                  <a:moveTo>
                    <a:pt x="0" y="1"/>
                  </a:moveTo>
                  <a:lnTo>
                    <a:pt x="0" y="3609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282;p40">
              <a:extLst>
                <a:ext uri="{FF2B5EF4-FFF2-40B4-BE49-F238E27FC236}">
                  <a16:creationId xmlns:a16="http://schemas.microsoft.com/office/drawing/2014/main" id="{AC11FDE6-DF20-208B-0A6F-8086B8E1FC27}"/>
                </a:ext>
              </a:extLst>
            </p:cNvPr>
            <p:cNvSpPr/>
            <p:nvPr/>
          </p:nvSpPr>
          <p:spPr>
            <a:xfrm>
              <a:off x="5153175" y="3227375"/>
              <a:ext cx="25" cy="76200"/>
            </a:xfrm>
            <a:custGeom>
              <a:avLst/>
              <a:gdLst/>
              <a:ahLst/>
              <a:cxnLst/>
              <a:rect l="l" t="t" r="r" b="b"/>
              <a:pathLst>
                <a:path w="1" h="3048" fill="none" extrusionOk="0">
                  <a:moveTo>
                    <a:pt x="1" y="1"/>
                  </a:moveTo>
                  <a:lnTo>
                    <a:pt x="1" y="304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283;p40">
              <a:extLst>
                <a:ext uri="{FF2B5EF4-FFF2-40B4-BE49-F238E27FC236}">
                  <a16:creationId xmlns:a16="http://schemas.microsoft.com/office/drawing/2014/main" id="{32418213-5BEE-A62F-F14F-D9B7F30715B2}"/>
                </a:ext>
              </a:extLst>
            </p:cNvPr>
            <p:cNvSpPr/>
            <p:nvPr/>
          </p:nvSpPr>
          <p:spPr>
            <a:xfrm>
              <a:off x="5268525" y="3317600"/>
              <a:ext cx="25" cy="64350"/>
            </a:xfrm>
            <a:custGeom>
              <a:avLst/>
              <a:gdLst/>
              <a:ahLst/>
              <a:cxnLst/>
              <a:rect l="l" t="t" r="r" b="b"/>
              <a:pathLst>
                <a:path w="1" h="2574" fill="none" extrusionOk="0">
                  <a:moveTo>
                    <a:pt x="1" y="0"/>
                  </a:moveTo>
                  <a:lnTo>
                    <a:pt x="1" y="2573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284;p40">
              <a:extLst>
                <a:ext uri="{FF2B5EF4-FFF2-40B4-BE49-F238E27FC236}">
                  <a16:creationId xmlns:a16="http://schemas.microsoft.com/office/drawing/2014/main" id="{3A91E441-19C0-6E9D-E31D-7D353642B5BE}"/>
                </a:ext>
              </a:extLst>
            </p:cNvPr>
            <p:cNvSpPr/>
            <p:nvPr/>
          </p:nvSpPr>
          <p:spPr>
            <a:xfrm>
              <a:off x="5358000" y="3349750"/>
              <a:ext cx="10375" cy="86175"/>
            </a:xfrm>
            <a:custGeom>
              <a:avLst/>
              <a:gdLst/>
              <a:ahLst/>
              <a:cxnLst/>
              <a:rect l="l" t="t" r="r" b="b"/>
              <a:pathLst>
                <a:path w="415" h="3447" fill="none" extrusionOk="0">
                  <a:moveTo>
                    <a:pt x="1" y="1"/>
                  </a:moveTo>
                  <a:lnTo>
                    <a:pt x="415" y="3447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285;p40">
              <a:extLst>
                <a:ext uri="{FF2B5EF4-FFF2-40B4-BE49-F238E27FC236}">
                  <a16:creationId xmlns:a16="http://schemas.microsoft.com/office/drawing/2014/main" id="{D86BD164-504D-08F3-0C35-9EFCA52345B7}"/>
                </a:ext>
              </a:extLst>
            </p:cNvPr>
            <p:cNvSpPr/>
            <p:nvPr/>
          </p:nvSpPr>
          <p:spPr>
            <a:xfrm>
              <a:off x="5500350" y="3435900"/>
              <a:ext cx="25" cy="84325"/>
            </a:xfrm>
            <a:custGeom>
              <a:avLst/>
              <a:gdLst/>
              <a:ahLst/>
              <a:cxnLst/>
              <a:rect l="l" t="t" r="r" b="b"/>
              <a:pathLst>
                <a:path w="1" h="3373" fill="none" extrusionOk="0">
                  <a:moveTo>
                    <a:pt x="1" y="1"/>
                  </a:moveTo>
                  <a:lnTo>
                    <a:pt x="1" y="3372"/>
                  </a:lnTo>
                </a:path>
              </a:pathLst>
            </a:custGeom>
            <a:noFill/>
            <a:ln w="4800" cap="rnd" cmpd="sng">
              <a:solidFill>
                <a:srgbClr val="223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1286;p40">
            <a:extLst>
              <a:ext uri="{FF2B5EF4-FFF2-40B4-BE49-F238E27FC236}">
                <a16:creationId xmlns:a16="http://schemas.microsoft.com/office/drawing/2014/main" id="{0CFE3C95-4A33-34AB-E24C-C526C5A40864}"/>
              </a:ext>
            </a:extLst>
          </p:cNvPr>
          <p:cNvSpPr/>
          <p:nvPr/>
        </p:nvSpPr>
        <p:spPr>
          <a:xfrm flipH="1">
            <a:off x="8122103" y="4551052"/>
            <a:ext cx="835589" cy="133697"/>
          </a:xfrm>
          <a:custGeom>
            <a:avLst/>
            <a:gdLst/>
            <a:ahLst/>
            <a:cxnLst/>
            <a:rect l="l" t="t" r="r" b="b"/>
            <a:pathLst>
              <a:path w="78885" h="3703" extrusionOk="0">
                <a:moveTo>
                  <a:pt x="37948" y="0"/>
                </a:moveTo>
                <a:cubicBezTo>
                  <a:pt x="26048" y="0"/>
                  <a:pt x="12801" y="918"/>
                  <a:pt x="0" y="3703"/>
                </a:cubicBezTo>
                <a:lnTo>
                  <a:pt x="78884" y="3422"/>
                </a:lnTo>
                <a:cubicBezTo>
                  <a:pt x="78884" y="3422"/>
                  <a:pt x="60929" y="0"/>
                  <a:pt x="37948" y="0"/>
                </a:cubicBezTo>
                <a:close/>
              </a:path>
            </a:pathLst>
          </a:custGeom>
          <a:solidFill>
            <a:srgbClr val="9AD6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5263044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A9509A3C-D14C-D5B2-0B42-9D9DBBDF905E}"/>
              </a:ext>
            </a:extLst>
          </p:cNvPr>
          <p:cNvSpPr/>
          <p:nvPr/>
        </p:nvSpPr>
        <p:spPr>
          <a:xfrm>
            <a:off x="997595" y="993686"/>
            <a:ext cx="7144463" cy="681318"/>
          </a:xfrm>
          <a:prstGeom prst="roundRect">
            <a:avLst/>
          </a:prstGeom>
          <a:solidFill>
            <a:srgbClr val="005474">
              <a:lumMod val="20000"/>
              <a:lumOff val="80000"/>
            </a:srgbClr>
          </a:solidFill>
          <a:ln w="25400" cap="flat" cmpd="sng" algn="ctr">
            <a:solidFill>
              <a:srgbClr val="DCF0FD">
                <a:lumMod val="20000"/>
                <a:lumOff val="8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buClrTx/>
            </a:pPr>
            <a:r>
              <a:rPr lang="vi-VN" sz="2000" dirty="0">
                <a:solidFill>
                  <a:srgbClr val="0D0804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Các bộ phận được lắp ráp đầy đủ, gọn gàng, đúng vị trí. 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EFD2903-3D2B-1F2A-661A-8A0403556A61}"/>
              </a:ext>
            </a:extLst>
          </p:cNvPr>
          <p:cNvSpPr/>
          <p:nvPr/>
        </p:nvSpPr>
        <p:spPr>
          <a:xfrm>
            <a:off x="999768" y="1934497"/>
            <a:ext cx="7144463" cy="681318"/>
          </a:xfrm>
          <a:prstGeom prst="roundRect">
            <a:avLst/>
          </a:prstGeom>
          <a:solidFill>
            <a:srgbClr val="DCF0FD">
              <a:lumMod val="20000"/>
              <a:lumOff val="80000"/>
            </a:srgbClr>
          </a:solidFill>
          <a:ln w="25400" cap="flat" cmpd="sng" algn="ctr">
            <a:solidFill>
              <a:srgbClr val="005474">
                <a:lumMod val="20000"/>
                <a:lumOff val="8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buClrTx/>
            </a:pPr>
            <a:r>
              <a:rPr lang="vi-VN" sz="2000" dirty="0">
                <a:solidFill>
                  <a:srgbClr val="0D0804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Mối ghép giữa các chi tiết chắc chắn. </a:t>
            </a:r>
            <a:endParaRPr kumimoji="0" lang="en-VN" sz="2000" b="0" i="0" u="none" strike="noStrike" kern="0" cap="none" spc="0" normalizeH="0" baseline="0" noProof="0" dirty="0">
              <a:ln>
                <a:noFill/>
              </a:ln>
              <a:solidFill>
                <a:srgbClr val="0D0804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76E474BD-1CDC-3A1C-AD79-94C1B149DA96}"/>
              </a:ext>
            </a:extLst>
          </p:cNvPr>
          <p:cNvSpPr/>
          <p:nvPr/>
        </p:nvSpPr>
        <p:spPr>
          <a:xfrm>
            <a:off x="995421" y="2902838"/>
            <a:ext cx="7146637" cy="681318"/>
          </a:xfrm>
          <a:prstGeom prst="roundRect">
            <a:avLst/>
          </a:prstGeom>
          <a:solidFill>
            <a:srgbClr val="005474">
              <a:lumMod val="20000"/>
              <a:lumOff val="80000"/>
            </a:srgbClr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D0804"/>
                </a:solidFill>
                <a:effectLst/>
                <a:uLnTx/>
                <a:uFillTx/>
                <a:latin typeface="Arial"/>
                <a:ea typeface="SimSun" panose="02010600030101010101" pitchFamily="2" charset="-122"/>
                <a:cs typeface="Arial" panose="020B0604020202020204" pitchFamily="34" charset="0"/>
              </a:rPr>
              <a:t>Đèn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D0804"/>
                </a:solidFill>
                <a:effectLst/>
                <a:uLnTx/>
                <a:uFillTx/>
                <a:latin typeface="Arial"/>
                <a:ea typeface="SimSun" panose="02010600030101010101" pitchFamily="2" charset="-122"/>
                <a:cs typeface="Arial" panose="020B0604020202020204" pitchFamily="34" charset="0"/>
              </a:rPr>
              <a:t> LED sáng </a:t>
            </a:r>
            <a:r>
              <a:rPr kumimoji="0" lang="nl-N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D0804"/>
                </a:solidFill>
                <a:effectLst/>
                <a:uLnTx/>
                <a:uFillTx/>
                <a:latin typeface="Arial"/>
                <a:ea typeface="SimSun" panose="02010600030101010101" pitchFamily="2" charset="-122"/>
                <a:cs typeface="Arial" panose="020B0604020202020204" pitchFamily="34" charset="0"/>
              </a:rPr>
              <a:t>khi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D0804"/>
                </a:solidFill>
                <a:effectLst/>
                <a:uLnTx/>
                <a:uFillTx/>
                <a:latin typeface="Arial"/>
                <a:ea typeface="SimSun" panose="02010600030101010101" pitchFamily="2" charset="-122"/>
                <a:cs typeface="Arial" panose="020B0604020202020204" pitchFamily="34" charset="0"/>
              </a:rPr>
              <a:t> có </a:t>
            </a:r>
            <a:r>
              <a:rPr kumimoji="0" lang="nl-N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D0804"/>
                </a:solidFill>
                <a:effectLst/>
                <a:uLnTx/>
                <a:uFillTx/>
                <a:latin typeface="Arial"/>
                <a:ea typeface="SimSun" panose="02010600030101010101" pitchFamily="2" charset="-122"/>
                <a:cs typeface="Arial" panose="020B0604020202020204" pitchFamily="34" charset="0"/>
              </a:rPr>
              <a:t>ánh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D0804"/>
                </a:solidFill>
                <a:effectLst/>
                <a:uLnTx/>
                <a:uFillTx/>
                <a:latin typeface="Arial"/>
                <a:ea typeface="SimSun" panose="02010600030101010101" pitchFamily="2" charset="-122"/>
                <a:cs typeface="Arial" panose="020B0604020202020204" pitchFamily="34" charset="0"/>
              </a:rPr>
              <a:t> sáng </a:t>
            </a:r>
            <a:r>
              <a:rPr kumimoji="0" lang="nl-N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D0804"/>
                </a:solidFill>
                <a:effectLst/>
                <a:uLnTx/>
                <a:uFillTx/>
                <a:latin typeface="Arial"/>
                <a:ea typeface="SimSun" panose="02010600030101010101" pitchFamily="2" charset="-122"/>
                <a:cs typeface="Arial" panose="020B0604020202020204" pitchFamily="34" charset="0"/>
              </a:rPr>
              <a:t>chiếu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D0804"/>
                </a:solidFill>
                <a:effectLst/>
                <a:uLnTx/>
                <a:uFillTx/>
                <a:latin typeface="Arial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nl-N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D0804"/>
                </a:solidFill>
                <a:effectLst/>
                <a:uLnTx/>
                <a:uFillTx/>
                <a:latin typeface="Arial"/>
                <a:ea typeface="SimSun" panose="02010600030101010101" pitchFamily="2" charset="-122"/>
                <a:cs typeface="Arial" panose="020B0604020202020204" pitchFamily="34" charset="0"/>
              </a:rPr>
              <a:t>vào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D0804"/>
                </a:solidFill>
                <a:effectLst/>
                <a:uLnTx/>
                <a:uFillTx/>
                <a:latin typeface="Arial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nl-N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D0804"/>
                </a:solidFill>
                <a:effectLst/>
                <a:uLnTx/>
                <a:uFillTx/>
                <a:latin typeface="Arial"/>
                <a:ea typeface="SimSun" panose="02010600030101010101" pitchFamily="2" charset="-122"/>
                <a:cs typeface="Arial" panose="020B0604020202020204" pitchFamily="34" charset="0"/>
              </a:rPr>
              <a:t>tấm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D0804"/>
                </a:solidFill>
                <a:effectLst/>
                <a:uLnTx/>
                <a:uFillTx/>
                <a:latin typeface="Arial"/>
                <a:ea typeface="SimSun" panose="02010600030101010101" pitchFamily="2" charset="-122"/>
                <a:cs typeface="Arial" panose="020B0604020202020204" pitchFamily="34" charset="0"/>
              </a:rPr>
              <a:t> pin.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C8FABD4-1841-FD4A-24DF-BA5E98BB05C5}"/>
              </a:ext>
            </a:extLst>
          </p:cNvPr>
          <p:cNvGrpSpPr/>
          <p:nvPr/>
        </p:nvGrpSpPr>
        <p:grpSpPr>
          <a:xfrm>
            <a:off x="593837" y="244378"/>
            <a:ext cx="7967561" cy="510862"/>
            <a:chOff x="593837" y="652940"/>
            <a:chExt cx="7967561" cy="51086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99EF078-91A3-D50B-4B6C-FA8AC4158EF9}"/>
                </a:ext>
              </a:extLst>
            </p:cNvPr>
            <p:cNvSpPr txBox="1"/>
            <p:nvPr/>
          </p:nvSpPr>
          <p:spPr>
            <a:xfrm>
              <a:off x="792461" y="652940"/>
              <a:ext cx="7768937" cy="4969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1000"/>
                </a:spcAft>
              </a:pPr>
              <a:r>
                <a:rPr lang="nl-NL" sz="2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 </a:t>
              </a:r>
              <a:r>
                <a:rPr lang="nl-NL" sz="2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hãy</a:t>
              </a:r>
              <a:r>
                <a:rPr lang="nl-NL" sz="2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nêu</a:t>
              </a:r>
              <a:r>
                <a:rPr lang="nl-NL" sz="2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nl-NL" sz="20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yêu</a:t>
              </a:r>
              <a:r>
                <a:rPr lang="nl-NL" sz="20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nl-NL" sz="20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cầu</a:t>
              </a:r>
              <a:r>
                <a:rPr lang="nl-NL" sz="20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sản</a:t>
              </a:r>
              <a:r>
                <a:rPr lang="nl-NL" sz="2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phẩm</a:t>
              </a:r>
              <a:r>
                <a:rPr lang="nl-NL" sz="2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lang="nl-NL" sz="2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mô</a:t>
              </a:r>
              <a:r>
                <a:rPr lang="nl-NL" sz="2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hình</a:t>
              </a:r>
              <a:r>
                <a:rPr lang="nl-NL" sz="2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điện</a:t>
              </a:r>
              <a:r>
                <a:rPr lang="nl-NL" sz="2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mặt</a:t>
              </a:r>
              <a:r>
                <a:rPr lang="nl-NL" sz="2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nl-NL" sz="2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trời</a:t>
              </a:r>
              <a:endParaRPr lang="en-VN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25" name="Picture 2" descr="Biểu Tượng Giáo Dục Kính Lúp Yếu Tố Miễn Phí | Công cụ đồ họa AI Tải xuống  miễn phí - Pikbest">
              <a:extLst>
                <a:ext uri="{FF2B5EF4-FFF2-40B4-BE49-F238E27FC236}">
                  <a16:creationId xmlns:a16="http://schemas.microsoft.com/office/drawing/2014/main" id="{FCDB33B9-FDE1-EC65-01A8-16B6DB906D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3837" y="652940"/>
              <a:ext cx="510862" cy="5108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7706C811-7B5B-19BE-B1CE-2F66264C22DD}"/>
              </a:ext>
            </a:extLst>
          </p:cNvPr>
          <p:cNvSpPr/>
          <p:nvPr/>
        </p:nvSpPr>
        <p:spPr>
          <a:xfrm>
            <a:off x="997595" y="3843649"/>
            <a:ext cx="7144463" cy="985675"/>
          </a:xfrm>
          <a:prstGeom prst="roundRect">
            <a:avLst/>
          </a:prstGeom>
          <a:solidFill>
            <a:srgbClr val="DCF0FD">
              <a:lumMod val="20000"/>
              <a:lumOff val="80000"/>
            </a:srgbClr>
          </a:solidFill>
          <a:ln w="25400" cap="flat" cmpd="sng" algn="ctr">
            <a:solidFill>
              <a:srgbClr val="005474">
                <a:lumMod val="20000"/>
                <a:lumOff val="8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lnSpc>
                <a:spcPct val="150000"/>
              </a:lnSpc>
              <a:buClrTx/>
            </a:pPr>
            <a:r>
              <a:rPr lang="vi-VN" sz="2000" dirty="0">
                <a:solidFill>
                  <a:srgbClr val="0D0804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Độ sáng của đèn LED thay đổi khi độ sáng </a:t>
            </a:r>
          </a:p>
          <a:p>
            <a:pPr lvl="0" algn="ctr">
              <a:lnSpc>
                <a:spcPct val="150000"/>
              </a:lnSpc>
              <a:buClrTx/>
            </a:pPr>
            <a:r>
              <a:rPr lang="vi-VN" sz="2000" dirty="0">
                <a:solidFill>
                  <a:srgbClr val="0D0804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chiếu vào tấm pin thay đổi.  </a:t>
            </a:r>
          </a:p>
        </p:txBody>
      </p:sp>
    </p:spTree>
    <p:extLst>
      <p:ext uri="{BB962C8B-B14F-4D97-AF65-F5344CB8AC3E}">
        <p14:creationId xmlns:p14="http://schemas.microsoft.com/office/powerpoint/2010/main" val="370018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iagram of a device&#10;&#10;Description automatically generated with medium confidence">
            <a:extLst>
              <a:ext uri="{FF2B5EF4-FFF2-40B4-BE49-F238E27FC236}">
                <a16:creationId xmlns:a16="http://schemas.microsoft.com/office/drawing/2014/main" id="{E2AF35CE-C743-4948-0221-04B25FB0B2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448" t="86617" r="18172" b="1402"/>
          <a:stretch/>
        </p:blipFill>
        <p:spPr>
          <a:xfrm>
            <a:off x="0" y="1727203"/>
            <a:ext cx="9182478" cy="2355100"/>
          </a:xfrm>
          <a:prstGeom prst="rect">
            <a:avLst/>
          </a:prstGeom>
        </p:spPr>
      </p:pic>
      <p:pic>
        <p:nvPicPr>
          <p:cNvPr id="4" name="Picture 3" descr="A diagram of a device&#10;&#10;Description automatically generated with medium confidence">
            <a:extLst>
              <a:ext uri="{FF2B5EF4-FFF2-40B4-BE49-F238E27FC236}">
                <a16:creationId xmlns:a16="http://schemas.microsoft.com/office/drawing/2014/main" id="{CED73FB3-654B-F811-294E-C0A6D19BCD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448" t="13240" r="18172" b="83707"/>
          <a:stretch/>
        </p:blipFill>
        <p:spPr>
          <a:xfrm>
            <a:off x="0" y="1129553"/>
            <a:ext cx="9144000" cy="59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91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37F4C8C-0CF1-BE93-03CD-0EE237681140}"/>
              </a:ext>
            </a:extLst>
          </p:cNvPr>
          <p:cNvSpPr txBox="1"/>
          <p:nvPr/>
        </p:nvSpPr>
        <p:spPr>
          <a:xfrm>
            <a:off x="1805127" y="533444"/>
            <a:ext cx="687609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1900" dirty="0"/>
              <a:t>📍</a:t>
            </a:r>
            <a:r>
              <a:rPr lang="en-VN" sz="1900" dirty="0">
                <a:solidFill>
                  <a:srgbClr val="0070C0"/>
                </a:solidFill>
              </a:rPr>
              <a:t>Bước 3: </a:t>
            </a:r>
            <a:r>
              <a:rPr lang="en-US" sz="19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Kiểm</a:t>
            </a:r>
            <a:r>
              <a:rPr lang="en-US" sz="19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</a:t>
            </a:r>
            <a:r>
              <a:rPr lang="en-US" sz="19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r>
              <a:rPr lang="en-US" sz="19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19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19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</a:t>
            </a:r>
            <a:r>
              <a:rPr lang="en-US" sz="19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VN" sz="19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9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VN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3BED44-95F9-241E-4FD0-947381EFBC7E}"/>
              </a:ext>
            </a:extLst>
          </p:cNvPr>
          <p:cNvSpPr txBox="1"/>
          <p:nvPr/>
        </p:nvSpPr>
        <p:spPr>
          <a:xfrm>
            <a:off x="462782" y="1848129"/>
            <a:ext cx="5460866" cy="915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Kiểm</a:t>
            </a:r>
            <a:r>
              <a:rPr lang="en-US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</a:t>
            </a:r>
            <a:r>
              <a:rPr lang="en-US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chắc</a:t>
            </a:r>
            <a:r>
              <a:rPr lang="en-US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chắn</a:t>
            </a:r>
            <a:r>
              <a:rPr lang="en-US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</a:t>
            </a:r>
            <a:r>
              <a:rPr lang="en-US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19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Kiểm</a:t>
            </a:r>
            <a:r>
              <a:rPr lang="en-US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</a:t>
            </a:r>
            <a:r>
              <a:rPr lang="en-US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đèn</a:t>
            </a:r>
            <a:r>
              <a:rPr lang="en-US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LED </a:t>
            </a:r>
            <a:r>
              <a:rPr lang="en-US" sz="19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sáng</a:t>
            </a:r>
            <a:r>
              <a:rPr lang="en-US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cánh </a:t>
            </a:r>
            <a:r>
              <a:rPr lang="en-US" sz="19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quạt</a:t>
            </a:r>
            <a:r>
              <a:rPr lang="en-US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quay.</a:t>
            </a:r>
            <a:endParaRPr lang="en-VN" sz="19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240138-2B7A-11CB-5494-C0563ACD8BA5}"/>
              </a:ext>
            </a:extLst>
          </p:cNvPr>
          <p:cNvSpPr txBox="1"/>
          <p:nvPr/>
        </p:nvSpPr>
        <p:spPr>
          <a:xfrm>
            <a:off x="462782" y="2696735"/>
            <a:ext cx="5460866" cy="1792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1900" dirty="0"/>
              <a:t>Kiểm tra độ sáng của đèn LED khi thay đổi tốc độ gió bằng cách: </a:t>
            </a:r>
            <a:r>
              <a:rPr lang="vi-VN" sz="1900" i="1" dirty="0"/>
              <a:t>Che bớt ánh sáng chiếu lên bề mặt tấm pin và quan sát sự thay đổi độ sáng của đèn LED.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80305F-B6B6-3E44-D30B-82F8ECEB23CE}"/>
              </a:ext>
            </a:extLst>
          </p:cNvPr>
          <p:cNvSpPr txBox="1"/>
          <p:nvPr/>
        </p:nvSpPr>
        <p:spPr>
          <a:xfrm>
            <a:off x="462782" y="1061752"/>
            <a:ext cx="7627046" cy="915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Kiểm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9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tra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9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các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chi </a:t>
            </a:r>
            <a:r>
              <a:rPr kumimoji="0" lang="en-US" sz="19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tiết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9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lắp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9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ráp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9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đầy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9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đủ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kumimoji="0" lang="en-US" sz="19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gọn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9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gàng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9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và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9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đúng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9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vị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9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trí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9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như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9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sản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9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phẩm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9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mẫu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.</a:t>
            </a:r>
            <a:endParaRPr kumimoji="0" lang="en-VN" sz="1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868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>
            <a:extLst>
              <a:ext uri="{FF2B5EF4-FFF2-40B4-BE49-F238E27FC236}">
                <a16:creationId xmlns:a16="http://schemas.microsoft.com/office/drawing/2014/main" id="{8E89DD04-0C0E-2B9F-F136-57C653B252EA}"/>
              </a:ext>
            </a:extLst>
          </p:cNvPr>
          <p:cNvSpPr/>
          <p:nvPr/>
        </p:nvSpPr>
        <p:spPr>
          <a:xfrm>
            <a:off x="322727" y="658475"/>
            <a:ext cx="3639671" cy="1345319"/>
          </a:xfrm>
          <a:prstGeom prst="snip2Diag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  <a:spcAft>
                <a:spcPts val="1000"/>
              </a:spcAft>
              <a:defRPr/>
            </a:pPr>
            <a:r>
              <a:rPr lang="vi-VN" sz="1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Tại sao người ta sử dụng dây dẫn điện từ tấm pin đến đèn LED có màu sắc khác nhau?</a:t>
            </a:r>
          </a:p>
        </p:txBody>
      </p:sp>
      <p:pic>
        <p:nvPicPr>
          <p:cNvPr id="3" name="Picture 16">
            <a:extLst>
              <a:ext uri="{FF2B5EF4-FFF2-40B4-BE49-F238E27FC236}">
                <a16:creationId xmlns:a16="http://schemas.microsoft.com/office/drawing/2014/main" id="{3A597E48-1A0C-8B81-5EA2-DD82A082C1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2271" y="293799"/>
            <a:ext cx="600911" cy="599409"/>
          </a:xfrm>
          <a:prstGeom prst="rect">
            <a:avLst/>
          </a:prstGeom>
        </p:spPr>
      </p:pic>
      <p:sp>
        <p:nvSpPr>
          <p:cNvPr id="4" name="Snip Diagonal Corner Rectangle 3">
            <a:extLst>
              <a:ext uri="{FF2B5EF4-FFF2-40B4-BE49-F238E27FC236}">
                <a16:creationId xmlns:a16="http://schemas.microsoft.com/office/drawing/2014/main" id="{343E242F-FC3D-88A9-A250-18F051974615}"/>
              </a:ext>
            </a:extLst>
          </p:cNvPr>
          <p:cNvSpPr/>
          <p:nvPr/>
        </p:nvSpPr>
        <p:spPr>
          <a:xfrm>
            <a:off x="4301836" y="658475"/>
            <a:ext cx="4613564" cy="1345319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1800" dirty="0">
                <a:solidFill>
                  <a:srgbClr val="070A0A"/>
                </a:solidFill>
                <a:cs typeface="Arial" panose="020B0604020202020204" pitchFamily="34" charset="0"/>
              </a:rPr>
              <a:t>Để phân biệt hai cực khác nhau của dòng điện (cực dương (+) là dây màu đỏ, cực âm (-) là dây màu đen hoặc trắng).</a:t>
            </a:r>
          </a:p>
        </p:txBody>
      </p:sp>
      <p:sp>
        <p:nvSpPr>
          <p:cNvPr id="8" name="Snip Diagonal Corner Rectangle 7">
            <a:extLst>
              <a:ext uri="{FF2B5EF4-FFF2-40B4-BE49-F238E27FC236}">
                <a16:creationId xmlns:a16="http://schemas.microsoft.com/office/drawing/2014/main" id="{F0EFDF2B-D829-075D-0783-EA6064ADFCD5}"/>
              </a:ext>
            </a:extLst>
          </p:cNvPr>
          <p:cNvSpPr/>
          <p:nvPr/>
        </p:nvSpPr>
        <p:spPr>
          <a:xfrm>
            <a:off x="322727" y="2368470"/>
            <a:ext cx="3639671" cy="1682835"/>
          </a:xfrm>
          <a:prstGeom prst="snip2Diag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  <a:spcAft>
                <a:spcPts val="1000"/>
              </a:spcAft>
              <a:defRPr/>
            </a:pPr>
            <a:r>
              <a:rPr lang="vi-VN" sz="1800" dirty="0"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Khi nối dây điện từ tấm pin với đầu nối dây và khi cắm đèn LED vào đầu nối em cần chú ý điều gì? </a:t>
            </a:r>
          </a:p>
        </p:txBody>
      </p:sp>
      <p:sp>
        <p:nvSpPr>
          <p:cNvPr id="13" name="Snip Diagonal Corner Rectangle 12">
            <a:extLst>
              <a:ext uri="{FF2B5EF4-FFF2-40B4-BE49-F238E27FC236}">
                <a16:creationId xmlns:a16="http://schemas.microsoft.com/office/drawing/2014/main" id="{39FD70C1-6E1E-7775-5022-8A31D557F392}"/>
              </a:ext>
            </a:extLst>
          </p:cNvPr>
          <p:cNvSpPr/>
          <p:nvPr/>
        </p:nvSpPr>
        <p:spPr>
          <a:xfrm>
            <a:off x="4301837" y="2368470"/>
            <a:ext cx="4613564" cy="2240260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đen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Cắm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LED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ngắn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LED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5B78E2F-353E-E7C5-0F08-D73997902954}"/>
              </a:ext>
            </a:extLst>
          </p:cNvPr>
          <p:cNvCxnSpPr>
            <a:stCxn id="2" idx="0"/>
            <a:endCxn id="4" idx="2"/>
          </p:cNvCxnSpPr>
          <p:nvPr/>
        </p:nvCxnSpPr>
        <p:spPr>
          <a:xfrm>
            <a:off x="3962398" y="1331135"/>
            <a:ext cx="3394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6708BD5-865B-D113-FF8B-CC8F13997017}"/>
              </a:ext>
            </a:extLst>
          </p:cNvPr>
          <p:cNvCxnSpPr>
            <a:cxnSpLocks/>
            <a:stCxn id="8" idx="0"/>
          </p:cNvCxnSpPr>
          <p:nvPr/>
        </p:nvCxnSpPr>
        <p:spPr>
          <a:xfrm>
            <a:off x="3962398" y="3209888"/>
            <a:ext cx="3394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Picture 18" descr="Close-up of several wires&#10;&#10;Description automatically generated">
            <a:extLst>
              <a:ext uri="{FF2B5EF4-FFF2-40B4-BE49-F238E27FC236}">
                <a16:creationId xmlns:a16="http://schemas.microsoft.com/office/drawing/2014/main" id="{C83068D9-6E20-F8C1-2446-F1404A248A6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25434" y="4353463"/>
            <a:ext cx="1218566" cy="79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73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 animBg="1"/>
      <p:bldP spid="13" grpId="0" animBg="1"/>
    </p:bldLst>
  </p:timing>
</p:sld>
</file>

<file path=ppt/theme/theme1.xml><?xml version="1.0" encoding="utf-8"?>
<a:theme xmlns:a="http://schemas.openxmlformats.org/drawingml/2006/main" name="Hydrocarbon Industry Company Profile by Slidesgo">
  <a:themeElements>
    <a:clrScheme name="Simple Light">
      <a:dk1>
        <a:srgbClr val="434242"/>
      </a:dk1>
      <a:lt1>
        <a:srgbClr val="FDF7EC"/>
      </a:lt1>
      <a:dk2>
        <a:srgbClr val="355063"/>
      </a:dk2>
      <a:lt2>
        <a:srgbClr val="62A2AA"/>
      </a:lt2>
      <a:accent1>
        <a:srgbClr val="7DCBD1"/>
      </a:accent1>
      <a:accent2>
        <a:srgbClr val="9AD65E"/>
      </a:accent2>
      <a:accent3>
        <a:srgbClr val="F492BB"/>
      </a:accent3>
      <a:accent4>
        <a:srgbClr val="E95587"/>
      </a:accent4>
      <a:accent5>
        <a:srgbClr val="FFE7C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2907</TotalTime>
  <Words>366</Words>
  <Application>Microsoft Office PowerPoint</Application>
  <PresentationFormat>On-screen Show (16:9)</PresentationFormat>
  <Paragraphs>22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SimSun</vt:lpstr>
      <vt:lpstr>Calibri</vt:lpstr>
      <vt:lpstr>Albert Sans</vt:lpstr>
      <vt:lpstr>Adamina</vt:lpstr>
      <vt:lpstr>DM Serif Display</vt:lpstr>
      <vt:lpstr>Hydrocarbon Industry Company Profile by Slidesgo</vt:lpstr>
      <vt:lpstr>CHÀO MỪNG CÁC EM ĐẾN VỚI BÀI HỌC MÔN CÔNG NGHỆ</vt:lpstr>
      <vt:lpstr>BÀI 10: MÔ HÌNH ĐIỆN MẶT TRỜI</vt:lpstr>
      <vt:lpstr>HOẠT ĐỘNG 1: TÌM HIỂU CÁCH TẠO RA ĐIỆN TỪ ÁNH SÁNG MẶT TRỜI</vt:lpstr>
      <vt:lpstr>PowerPoint Presentation</vt:lpstr>
      <vt:lpstr>HOẠT ĐỘNG 2: LẮP RÁP MÔ HÌNH ĐIỆN DÙNG NĂNG LƯỢNG MẶT TRỜI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BÀI HỌC MÔN CÔNG NGHỆ</dc:title>
  <cp:lastModifiedBy>BÙI THỊ THU HẰNG (221001306)</cp:lastModifiedBy>
  <cp:revision>32</cp:revision>
  <dcterms:modified xsi:type="dcterms:W3CDTF">2025-04-24T08:41:37Z</dcterms:modified>
</cp:coreProperties>
</file>