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97" r:id="rId3"/>
    <p:sldId id="265" r:id="rId4"/>
    <p:sldId id="266" r:id="rId5"/>
    <p:sldId id="267" r:id="rId6"/>
    <p:sldId id="313" r:id="rId7"/>
    <p:sldId id="312" r:id="rId8"/>
    <p:sldId id="264" r:id="rId9"/>
    <p:sldId id="317" r:id="rId10"/>
    <p:sldId id="316" r:id="rId11"/>
    <p:sldId id="301" r:id="rId12"/>
    <p:sldId id="268" r:id="rId13"/>
    <p:sldId id="281" r:id="rId14"/>
    <p:sldId id="282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14" y="-258"/>
      </p:cViewPr>
      <p:guideLst>
        <p:guide orient="horz" pos="21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34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80CA-5D67-43F0-9984-85612E7A9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50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BFB0-ADDC-45AF-8075-75058A201E4E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753-0CA8-4307-ACCE-5EA719771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5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43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5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8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434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54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33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="" xmlns:p14="http://schemas.microsoft.com/office/powerpoint/2010/main" val="2120466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6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6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5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6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91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5246-DAAE-4C93-AEF0-5553C70CF57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7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91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3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393" y="800246"/>
            <a:ext cx="8268393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HOẠT ĐỘNG TRẢI NGHIỆM+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ATGT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TUẦN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- LỚP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2A</a:t>
            </a:r>
            <a:endParaRPr lang="en-US" sz="44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06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15" y="1042112"/>
            <a:ext cx="11567886" cy="54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" y="209492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Luyện tập - Thực hành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3" y="233680"/>
            <a:ext cx="9585776" cy="59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90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54" y="466226"/>
            <a:ext cx="5874932" cy="29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73" y="1626326"/>
            <a:ext cx="1038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4153" y="462417"/>
            <a:ext cx="5026932" cy="28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0401" y="3493181"/>
            <a:ext cx="5003799" cy="28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4868" y="5319032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6639" y="2191204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98387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43314" y="557429"/>
            <a:ext cx="7624261" cy="145472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7442" y="2208825"/>
            <a:ext cx="1103811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những địa điểm vui chơi an toàn và không an toàn theo mẫu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4115" y="3585028"/>
          <a:ext cx="10406743" cy="2278743"/>
        </p:xfrm>
        <a:graphic>
          <a:graphicData uri="http://schemas.openxmlformats.org/drawingml/2006/table">
            <a:tbl>
              <a:tblPr/>
              <a:tblGrid>
                <a:gridCol w="4850060"/>
                <a:gridCol w="5556683"/>
              </a:tblGrid>
              <a:tr h="151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Những địa điểm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vui chơi an toàn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Những địa điểm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vui chơi không an  toàn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8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11928" y="2878294"/>
            <a:ext cx="8298873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altLang="en-US" sz="5867" dirty="0">
                <a:solidFill>
                  <a:srgbClr val="FF0000"/>
                </a:solidFill>
                <a:sym typeface="Arial"/>
              </a:rPr>
              <a:t>TẠM BIỆT CÁC EM!</a:t>
            </a:r>
            <a:endParaRPr lang="en-US" altLang="en-US" sz="5867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748" y="539388"/>
            <a:ext cx="11214703" cy="515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TIẾT DẠY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339634" y="5564777"/>
            <a:ext cx="11495315" cy="11234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2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8" y="5476568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76565"/>
            <a:ext cx="5935911" cy="52418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2043345" y="3794014"/>
            <a:ext cx="8369423" cy="10842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643" y="513533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56055" y="165714"/>
            <a:ext cx="8756711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Ba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16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9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năm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202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#9Slide03 Source Sans Pro SemiB" panose="020B0603030403020204" pitchFamily="34" charset="0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723" y="5055394"/>
            <a:ext cx="1538288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1" y="573943"/>
            <a:ext cx="8421052" cy="699354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 defTabSz="514338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HOẠT ĐỘNG TRẢI NGHIỆM+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 Rounded MT Bold" panose="020F070403050403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88" y="850424"/>
            <a:ext cx="11064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 2. BÀI 1. NHỮNG NƠI VUI CHƠI AN TOÀN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79049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708603" y="2377440"/>
            <a:ext cx="9982654" cy="33814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056471" y="264001"/>
            <a:ext cx="1711325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36" y="931210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83908" y="116113"/>
            <a:ext cx="2623457" cy="2061029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=""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5543249" y="6161689"/>
            <a:ext cx="1849169" cy="686374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87" y="5038230"/>
            <a:ext cx="1819770" cy="1819770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=""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4575540"/>
            <a:ext cx="12000727" cy="2685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64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5473825"/>
            <a:ext cx="11917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Kể bạn nghe 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nơi vui chơi của mình hằng ngày hay ngày cuối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tuần.</a:t>
            </a:r>
            <a:endParaRPr lang="en-US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423" y="310792"/>
            <a:ext cx="8739050" cy="50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5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971817" y="1600130"/>
            <a:ext cx="8104911" cy="303195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HĐ2. 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KHÁM PHÁ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=""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=""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563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209492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Tìm hiểu những nơi vui chơi an 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2194" y="1240970"/>
            <a:ext cx="8733163" cy="50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706" y="0"/>
            <a:ext cx="10580048" cy="633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975" y="339634"/>
            <a:ext cx="11027968" cy="619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2278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209492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Tìm hiểu những nơi vui chơi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không an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593" y="880821"/>
            <a:ext cx="5764258" cy="122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177" y="1827848"/>
            <a:ext cx="8031480" cy="460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144</Words>
  <Application>Microsoft Office PowerPoint</Application>
  <PresentationFormat>Custom</PresentationFormat>
  <Paragraphs>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THANH DAT</dc:creator>
  <cp:lastModifiedBy>MH</cp:lastModifiedBy>
  <cp:revision>63</cp:revision>
  <cp:lastPrinted>2022-12-04T01:27:22Z</cp:lastPrinted>
  <dcterms:created xsi:type="dcterms:W3CDTF">2022-09-20T05:22:43Z</dcterms:created>
  <dcterms:modified xsi:type="dcterms:W3CDTF">2025-09-06T10:12:18Z</dcterms:modified>
</cp:coreProperties>
</file>