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1"/>
  </p:sldMasterIdLst>
  <p:sldIdLst>
    <p:sldId id="257" r:id="rId2"/>
    <p:sldId id="263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110"/>
    <p:restoredTop sz="94703"/>
  </p:normalViewPr>
  <p:slideViewPr>
    <p:cSldViewPr snapToGrid="0" snapToObjects="1">
      <p:cViewPr varScale="1">
        <p:scale>
          <a:sx n="62" d="100"/>
          <a:sy n="62" d="100"/>
        </p:scale>
        <p:origin x="6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3081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7943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6920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3690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25712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52174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95706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1878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10103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905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6737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4071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11055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6691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1317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7395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01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3485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0ED723F-1B47-274F-8F3F-EC327FFA7034}" type="datetimeFigureOut">
              <a:rPr lang="en-VN" smtClean="0"/>
              <a:t>03/10/2025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8BEFD9-4009-DC48-96A4-C246D0C718D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2720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BB57CF-F987-F345-9B15-24F59E814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BBC91780-BBB4-A142-B2DE-7770B8EA478E}"/>
              </a:ext>
            </a:extLst>
          </p:cNvPr>
          <p:cNvSpPr txBox="1"/>
          <p:nvPr/>
        </p:nvSpPr>
        <p:spPr>
          <a:xfrm>
            <a:off x="1271813" y="1016480"/>
            <a:ext cx="9483271" cy="120032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400" b="1" dirty="0" err="1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́ 6 </a:t>
            </a:r>
            <a:r>
              <a:rPr lang="en-US" sz="2400" b="1" dirty="0" err="1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ngày</a:t>
            </a:r>
            <a:r>
              <a:rPr lang="en-US" sz="2400" b="1" dirty="0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 28 </a:t>
            </a:r>
            <a:r>
              <a:rPr lang="en-US" sz="2400" b="1" dirty="0" err="1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tháng</a:t>
            </a:r>
            <a:r>
              <a:rPr lang="en-US" sz="2400" b="1" dirty="0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MĨ THUẬT</a:t>
            </a:r>
            <a:endParaRPr lang="en-VN" sz="2400" b="1" dirty="0">
              <a:solidFill>
                <a:srgbClr val="FF2600"/>
              </a:solidFill>
              <a:latin typeface="Snell Roundhand" panose="0200060308000009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 </a:t>
            </a:r>
            <a:r>
              <a:rPr lang="en-VN" sz="2400" b="1" dirty="0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Cây trong vườn</a:t>
            </a:r>
            <a:r>
              <a:rPr lang="en-US" sz="2400" b="1" dirty="0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Tiết</a:t>
            </a:r>
            <a:r>
              <a:rPr lang="en-US" sz="2400" b="1" dirty="0">
                <a:solidFill>
                  <a:srgbClr val="FF2600"/>
                </a:solidFill>
                <a:latin typeface="Snell Roundhand" panose="02000603080000090004" pitchFamily="2" charset="77"/>
                <a:cs typeface="Times New Roman" panose="02020603050405020304" pitchFamily="18" charset="0"/>
              </a:rPr>
              <a:t> 1 )</a:t>
            </a:r>
            <a:endParaRPr lang="en-VN" sz="2400" b="1" dirty="0">
              <a:solidFill>
                <a:srgbClr val="FF2600"/>
              </a:solidFill>
              <a:latin typeface="Snell Roundhand" panose="02000603080000090004" pitchFamily="2" charset="77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6FC55-0B49-544F-A213-2B04E57E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14" y="2837617"/>
            <a:ext cx="3526972" cy="275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73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14893F-D4C2-0E4F-A269-4502CF671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88083" cy="68580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F305268C-5930-B84E-BC68-B2E450EF86E6}"/>
              </a:ext>
            </a:extLst>
          </p:cNvPr>
          <p:cNvSpPr txBox="1"/>
          <p:nvPr/>
        </p:nvSpPr>
        <p:spPr>
          <a:xfrm>
            <a:off x="391886" y="730769"/>
            <a:ext cx="5189518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Bước 1. Cuộn giấy bìa,dán thành khối trụ tạo thân cây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D89791D8-8CB4-B147-84A8-3B4813F196B3}"/>
              </a:ext>
            </a:extLst>
          </p:cNvPr>
          <p:cNvSpPr txBox="1"/>
          <p:nvPr/>
        </p:nvSpPr>
        <p:spPr>
          <a:xfrm>
            <a:off x="391886" y="1873333"/>
            <a:ext cx="5047014" cy="95410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Bước 2. Gấp đôi tờ giấy màu, vẽ và cắt tạo hình tán lá.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9C33750-9452-6544-93EB-CCBD7FCA80CD}"/>
              </a:ext>
            </a:extLst>
          </p:cNvPr>
          <p:cNvSpPr txBox="1"/>
          <p:nvPr/>
        </p:nvSpPr>
        <p:spPr>
          <a:xfrm>
            <a:off x="391886" y="3105834"/>
            <a:ext cx="5189518" cy="95410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Bước 3. Ghép phần thân và phần tán lá tạo mô hình cây.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5F3AC68-3551-4149-9655-0EC5240E2BA2}"/>
              </a:ext>
            </a:extLst>
          </p:cNvPr>
          <p:cNvSpPr txBox="1"/>
          <p:nvPr/>
        </p:nvSpPr>
        <p:spPr>
          <a:xfrm>
            <a:off x="391886" y="4248398"/>
            <a:ext cx="5047014" cy="95410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Trang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4AB0F707-DCEF-B145-BB54-AC87FDBAABD6}"/>
              </a:ext>
            </a:extLst>
          </p:cNvPr>
          <p:cNvSpPr txBox="1"/>
          <p:nvPr/>
        </p:nvSpPr>
        <p:spPr>
          <a:xfrm>
            <a:off x="308759" y="112378"/>
            <a:ext cx="3574473" cy="5232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Cách tạo mô hình cây.</a:t>
            </a:r>
          </a:p>
        </p:txBody>
      </p:sp>
    </p:spTree>
    <p:extLst>
      <p:ext uri="{BB962C8B-B14F-4D97-AF65-F5344CB8AC3E}">
        <p14:creationId xmlns:p14="http://schemas.microsoft.com/office/powerpoint/2010/main" val="250587351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{A6F5FA80-53B4-1B4B-8478-E003380BB675}tf10001073</Template>
  <TotalTime>10</TotalTime>
  <Words>88</Words>
  <Application>Microsoft Office PowerPoint</Application>
  <PresentationFormat>Widescreen</PresentationFormat>
  <Paragraphs>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Snell Roundhand</vt:lpstr>
      <vt:lpstr>Times New Roman</vt:lpstr>
      <vt:lpstr>Tw Cen MT</vt:lpstr>
      <vt:lpstr>Droplet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BÙI THỊ THU HẰNG (221001306)</cp:lastModifiedBy>
  <cp:revision>3</cp:revision>
  <dcterms:created xsi:type="dcterms:W3CDTF">2023-02-06T08:44:47Z</dcterms:created>
  <dcterms:modified xsi:type="dcterms:W3CDTF">2025-03-10T03:04:54Z</dcterms:modified>
</cp:coreProperties>
</file>