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7"/>
  </p:notesMasterIdLst>
  <p:sldIdLst>
    <p:sldId id="256" r:id="rId2"/>
    <p:sldId id="279" r:id="rId3"/>
    <p:sldId id="280" r:id="rId4"/>
    <p:sldId id="282" r:id="rId5"/>
    <p:sldId id="28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-3168" y="-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0C7833-8FB3-46C4-B60B-95A0EC6B35D3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A637CD-B4D3-4F7B-BB7D-C8C619A179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637CD-B4D3-4F7B-BB7D-C8C619A1796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637CD-B4D3-4F7B-BB7D-C8C619A1796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637CD-B4D3-4F7B-BB7D-C8C619A1796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637CD-B4D3-4F7B-BB7D-C8C619A1796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637CD-B4D3-4F7B-BB7D-C8C619A1796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2C04A-CC36-48DE-8D8A-AF10CE179CA9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542D-5D60-4FA8-9435-7D59B08A0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2C04A-CC36-48DE-8D8A-AF10CE179CA9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542D-5D60-4FA8-9435-7D59B08A0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2C04A-CC36-48DE-8D8A-AF10CE179CA9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542D-5D60-4FA8-9435-7D59B08A0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2C04A-CC36-48DE-8D8A-AF10CE179CA9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542D-5D60-4FA8-9435-7D59B08A0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2C04A-CC36-48DE-8D8A-AF10CE179CA9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542D-5D60-4FA8-9435-7D59B08A0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2C04A-CC36-48DE-8D8A-AF10CE179CA9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542D-5D60-4FA8-9435-7D59B08A0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2C04A-CC36-48DE-8D8A-AF10CE179CA9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542D-5D60-4FA8-9435-7D59B08A0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2C04A-CC36-48DE-8D8A-AF10CE179CA9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542D-5D60-4FA8-9435-7D59B08A0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2C04A-CC36-48DE-8D8A-AF10CE179CA9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542D-5D60-4FA8-9435-7D59B08A0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2C04A-CC36-48DE-8D8A-AF10CE179CA9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542D-5D60-4FA8-9435-7D59B08A0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5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2C04A-CC36-48DE-8D8A-AF10CE179CA9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/>
          <a:p>
            <a:fld id="{3E00542D-5D60-4FA8-9435-7D59B08A04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6" y="5816601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1" y="6219826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6" y="-7144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1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EC2C04A-CC36-48DE-8D8A-AF10CE179CA9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E00542D-5D60-4FA8-9435-7D59B08A04C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6777" y="5277181"/>
            <a:ext cx="8321044" cy="565013"/>
          </a:xfrm>
        </p:spPr>
        <p:txBody>
          <a:bodyPr>
            <a:noAutofit/>
          </a:bodyPr>
          <a:lstStyle/>
          <a:p>
            <a:r>
              <a:rPr lang="en-US" sz="3200" b="1" dirty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GV: </a:t>
            </a:r>
            <a:r>
              <a:rPr lang="en-US" sz="3200" b="1" dirty="0" err="1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Trần</a:t>
            </a:r>
            <a:r>
              <a:rPr lang="en-US" sz="3200" b="1" dirty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3200" b="1" dirty="0" err="1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Thi</a:t>
            </a:r>
            <a:r>
              <a:rPr lang="en-US" sz="3200" b="1" dirty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̣ </a:t>
            </a:r>
            <a:r>
              <a:rPr lang="en-US" sz="3200" b="1" dirty="0" err="1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Quỳnh</a:t>
            </a:r>
            <a:r>
              <a:rPr lang="en-US" sz="3200" b="1" dirty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Trang</a:t>
            </a:r>
          </a:p>
        </p:txBody>
      </p:sp>
      <p:sp>
        <p:nvSpPr>
          <p:cNvPr id="4" name="Rectangle 3"/>
          <p:cNvSpPr/>
          <p:nvPr/>
        </p:nvSpPr>
        <p:spPr>
          <a:xfrm>
            <a:off x="592265" y="2679723"/>
            <a:ext cx="8174033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>
                <a:ln w="9525">
                  <a:solidFill>
                    <a:srgbClr val="FF0000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Tiết</a:t>
            </a:r>
            <a:r>
              <a:rPr lang="en-US" sz="4000" b="1" cap="none" spc="0" dirty="0">
                <a:ln w="9525">
                  <a:solidFill>
                    <a:srgbClr val="FF0000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4000" b="1" cap="none" spc="0" dirty="0" err="1">
                <a:ln w="9525">
                  <a:solidFill>
                    <a:srgbClr val="FF0000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Hoạt</a:t>
            </a:r>
            <a:r>
              <a:rPr lang="en-US" sz="4000" b="1" cap="none" spc="0" dirty="0">
                <a:ln w="9525">
                  <a:solidFill>
                    <a:srgbClr val="FF0000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4000" b="1" cap="none" spc="0" dirty="0" err="1">
                <a:ln w="9525">
                  <a:solidFill>
                    <a:srgbClr val="FF0000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động</a:t>
            </a:r>
            <a:r>
              <a:rPr lang="en-US" sz="4000" b="1" cap="none" spc="0" dirty="0">
                <a:ln w="9525">
                  <a:solidFill>
                    <a:srgbClr val="FF0000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4000" b="1" cap="none" spc="0" dirty="0" err="1">
                <a:ln w="9525">
                  <a:solidFill>
                    <a:srgbClr val="FF0000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trải</a:t>
            </a:r>
            <a:r>
              <a:rPr lang="en-US" sz="4000" b="1" cap="none" spc="0" dirty="0">
                <a:ln w="9525">
                  <a:solidFill>
                    <a:srgbClr val="FF0000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4000" b="1" cap="none" spc="0" dirty="0" err="1">
                <a:ln w="9525">
                  <a:solidFill>
                    <a:srgbClr val="FF0000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nghiệm</a:t>
            </a:r>
            <a:r>
              <a:rPr lang="en-US" sz="4000" b="1" cap="none" spc="0" dirty="0">
                <a:ln w="9525">
                  <a:solidFill>
                    <a:srgbClr val="FF0000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4000" b="1" cap="none" spc="0" dirty="0" err="1">
                <a:ln w="9525">
                  <a:solidFill>
                    <a:srgbClr val="FF0000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lớp</a:t>
            </a:r>
            <a:r>
              <a:rPr lang="en-US" sz="4000" b="1" cap="none" spc="0" dirty="0">
                <a:ln w="9525">
                  <a:solidFill>
                    <a:srgbClr val="FF0000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2</a:t>
            </a:r>
          </a:p>
          <a:p>
            <a:pPr algn="ctr"/>
            <a:r>
              <a:rPr lang="en-US" sz="4000" b="1" dirty="0" err="1">
                <a:ln w="9525">
                  <a:solidFill>
                    <a:srgbClr val="FF0000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Tiết</a:t>
            </a:r>
            <a:r>
              <a:rPr lang="en-US" sz="4000" b="1" dirty="0">
                <a:ln w="9525">
                  <a:solidFill>
                    <a:srgbClr val="FF0000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: 68</a:t>
            </a:r>
          </a:p>
          <a:p>
            <a:pPr algn="ctr"/>
            <a:r>
              <a:rPr lang="en-US" sz="4000" b="1" cap="none" spc="0" dirty="0" err="1">
                <a:ln w="9525">
                  <a:solidFill>
                    <a:srgbClr val="FF0000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Xây</a:t>
            </a:r>
            <a:r>
              <a:rPr lang="en-US" sz="4000" b="1" cap="none" spc="0" dirty="0">
                <a:ln w="9525">
                  <a:solidFill>
                    <a:srgbClr val="FF0000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4000" b="1" cap="none" spc="0" dirty="0" err="1">
                <a:ln w="9525">
                  <a:solidFill>
                    <a:srgbClr val="FF0000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dựng</a:t>
            </a:r>
            <a:r>
              <a:rPr lang="en-US" sz="4000" b="1" cap="none" spc="0" dirty="0">
                <a:ln w="9525">
                  <a:solidFill>
                    <a:srgbClr val="FF0000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4000" b="1" cap="none" spc="0" dirty="0" err="1">
                <a:ln w="9525">
                  <a:solidFill>
                    <a:srgbClr val="FF0000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kế</a:t>
            </a:r>
            <a:r>
              <a:rPr lang="en-US" sz="4000" b="1" cap="none" spc="0" dirty="0">
                <a:ln w="9525">
                  <a:solidFill>
                    <a:srgbClr val="FF0000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4000" b="1" cap="none" spc="0" dirty="0" err="1">
                <a:ln w="9525">
                  <a:solidFill>
                    <a:srgbClr val="FF0000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hoạch</a:t>
            </a:r>
            <a:endParaRPr lang="en-US" sz="4000" b="1" cap="none" spc="0" dirty="0">
              <a:ln w="9525">
                <a:solidFill>
                  <a:srgbClr val="FF0000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  <a:p>
            <a:pPr algn="ctr"/>
            <a:r>
              <a:rPr lang="en-US" sz="4000" b="1" cap="none" spc="0" dirty="0">
                <a:ln w="9525">
                  <a:solidFill>
                    <a:srgbClr val="FF0000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4000" b="1" cap="none" spc="0" dirty="0" err="1">
                <a:ln w="9525">
                  <a:solidFill>
                    <a:srgbClr val="FF0000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trường</a:t>
            </a:r>
            <a:r>
              <a:rPr lang="en-US" sz="4000" b="1" cap="none" spc="0" dirty="0">
                <a:ln w="9525">
                  <a:solidFill>
                    <a:srgbClr val="FF0000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4000" b="1" cap="none" spc="0" dirty="0" err="1">
                <a:ln w="9525">
                  <a:solidFill>
                    <a:srgbClr val="FF0000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xanh-lớp</a:t>
            </a:r>
            <a:r>
              <a:rPr lang="en-US" sz="4000" b="1" cap="none" spc="0" dirty="0">
                <a:ln w="9525">
                  <a:solidFill>
                    <a:srgbClr val="FF0000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4000" b="1" cap="none" spc="0" dirty="0" err="1">
                <a:ln w="9525">
                  <a:solidFill>
                    <a:srgbClr val="FF0000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sạch</a:t>
            </a:r>
            <a:endParaRPr lang="en-US" sz="4000" b="1" cap="none" spc="0" dirty="0">
              <a:ln w="9525">
                <a:solidFill>
                  <a:srgbClr val="FF0000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4025" y="897148"/>
            <a:ext cx="8216537" cy="452886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vi-VN" sz="4800" b="1" dirty="0">
                <a:ln w="18000">
                  <a:solidFill>
                    <a:srgbClr val="FFFF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</a:t>
            </a:r>
            <a:r>
              <a:rPr lang="en-US" sz="4800" b="1" dirty="0">
                <a:ln w="18000">
                  <a:solidFill>
                    <a:srgbClr val="FFFF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RƯỜNG TIỂU HỌC BÌNH DÂN</a:t>
            </a:r>
          </a:p>
        </p:txBody>
      </p:sp>
    </p:spTree>
    <p:extLst>
      <p:ext uri="{BB962C8B-B14F-4D97-AF65-F5344CB8AC3E}">
        <p14:creationId xmlns:p14="http://schemas.microsoft.com/office/powerpoint/2010/main" val="36144067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189" y="410790"/>
            <a:ext cx="8229600" cy="1143000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 sz="60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Hoạt</a:t>
            </a:r>
            <a:r>
              <a:rPr lang="en-US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60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động</a:t>
            </a:r>
            <a:r>
              <a:rPr lang="en-US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60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chính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1"/>
            <a:ext cx="8229600" cy="161860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571500" indent="-571500">
              <a:buNone/>
            </a:pPr>
            <a:r>
              <a:rPr lang="en-US" sz="3600" dirty="0" err="1">
                <a:solidFill>
                  <a:srgbClr val="C00000"/>
                </a:solidFill>
              </a:rPr>
              <a:t>I.Kiểm</a:t>
            </a:r>
            <a:r>
              <a:rPr lang="en-US" sz="3600" dirty="0">
                <a:solidFill>
                  <a:srgbClr val="C00000"/>
                </a:solidFill>
              </a:rPr>
              <a:t> </a:t>
            </a:r>
            <a:r>
              <a:rPr lang="en-US" sz="3600" dirty="0" err="1">
                <a:solidFill>
                  <a:srgbClr val="C00000"/>
                </a:solidFill>
              </a:rPr>
              <a:t>tra</a:t>
            </a:r>
            <a:r>
              <a:rPr lang="en-US" sz="3600" dirty="0">
                <a:solidFill>
                  <a:srgbClr val="C00000"/>
                </a:solidFill>
              </a:rPr>
              <a:t> </a:t>
            </a:r>
            <a:r>
              <a:rPr lang="en-US" sz="3600" dirty="0" err="1">
                <a:solidFill>
                  <a:srgbClr val="C00000"/>
                </a:solidFill>
              </a:rPr>
              <a:t>bài</a:t>
            </a:r>
            <a:r>
              <a:rPr lang="en-US" sz="3600" dirty="0">
                <a:solidFill>
                  <a:srgbClr val="C00000"/>
                </a:solidFill>
              </a:rPr>
              <a:t> </a:t>
            </a:r>
            <a:r>
              <a:rPr lang="en-US" sz="3600" dirty="0" err="1">
                <a:solidFill>
                  <a:srgbClr val="C00000"/>
                </a:solidFill>
              </a:rPr>
              <a:t>cũ</a:t>
            </a:r>
            <a:endParaRPr lang="en-US" sz="3600" dirty="0">
              <a:solidFill>
                <a:srgbClr val="C00000"/>
              </a:solidFill>
            </a:endParaRPr>
          </a:p>
          <a:p>
            <a:pPr marL="571500" indent="-571500">
              <a:buNone/>
            </a:pPr>
            <a:r>
              <a:rPr lang="en-US" sz="3600" dirty="0"/>
              <a:t>- </a:t>
            </a:r>
            <a:r>
              <a:rPr lang="en-US" sz="3600" dirty="0" err="1"/>
              <a:t>Để</a:t>
            </a:r>
            <a:r>
              <a:rPr lang="en-US" sz="3600" dirty="0"/>
              <a:t> </a:t>
            </a:r>
            <a:r>
              <a:rPr lang="en-US" sz="3600" dirty="0" err="1"/>
              <a:t>lớp</a:t>
            </a:r>
            <a:r>
              <a:rPr lang="en-US" sz="3600" dirty="0"/>
              <a:t> </a:t>
            </a:r>
            <a:r>
              <a:rPr lang="en-US" sz="3600" dirty="0" err="1"/>
              <a:t>học</a:t>
            </a:r>
            <a:r>
              <a:rPr lang="en-US" sz="3600" dirty="0"/>
              <a:t> </a:t>
            </a:r>
            <a:r>
              <a:rPr lang="en-US" sz="3600" dirty="0" err="1"/>
              <a:t>sạch</a:t>
            </a:r>
            <a:r>
              <a:rPr lang="en-US" sz="3600" dirty="0"/>
              <a:t> </a:t>
            </a:r>
            <a:r>
              <a:rPr lang="en-US" sz="3600" dirty="0" err="1"/>
              <a:t>sẽ</a:t>
            </a:r>
            <a:r>
              <a:rPr lang="en-US" sz="3600" dirty="0"/>
              <a:t> </a:t>
            </a:r>
            <a:r>
              <a:rPr lang="en-US" sz="3600" dirty="0" err="1"/>
              <a:t>em</a:t>
            </a:r>
            <a:r>
              <a:rPr lang="en-US" sz="3600" dirty="0"/>
              <a:t> </a:t>
            </a:r>
            <a:r>
              <a:rPr lang="en-US" sz="3600" dirty="0" err="1"/>
              <a:t>cần</a:t>
            </a:r>
            <a:r>
              <a:rPr lang="en-US" sz="3600" dirty="0"/>
              <a:t> </a:t>
            </a:r>
            <a:r>
              <a:rPr lang="en-US" sz="3600" dirty="0" err="1"/>
              <a:t>làm</a:t>
            </a:r>
            <a:r>
              <a:rPr lang="en-US" sz="3600" dirty="0"/>
              <a:t> </a:t>
            </a:r>
            <a:r>
              <a:rPr lang="en-US" sz="3600" dirty="0" err="1"/>
              <a:t>gì</a:t>
            </a:r>
            <a:r>
              <a:rPr lang="en-US" sz="3600" dirty="0"/>
              <a:t>?</a:t>
            </a:r>
          </a:p>
          <a:p>
            <a:pPr marL="571500" indent="-571500">
              <a:buNone/>
            </a:pPr>
            <a:r>
              <a:rPr lang="en-US" sz="3600" dirty="0"/>
              <a:t>- </a:t>
            </a:r>
            <a:r>
              <a:rPr lang="en-US" sz="3600" dirty="0" err="1"/>
              <a:t>Để</a:t>
            </a:r>
            <a:r>
              <a:rPr lang="en-US" sz="3600" dirty="0"/>
              <a:t> </a:t>
            </a:r>
            <a:r>
              <a:rPr lang="en-US" sz="3600" dirty="0" err="1"/>
              <a:t>sân</a:t>
            </a:r>
            <a:r>
              <a:rPr lang="en-US" sz="3600" dirty="0"/>
              <a:t> </a:t>
            </a:r>
            <a:r>
              <a:rPr lang="en-US" sz="3600" dirty="0" err="1"/>
              <a:t>trường</a:t>
            </a:r>
            <a:r>
              <a:rPr lang="en-US" sz="3600" dirty="0"/>
              <a:t> </a:t>
            </a:r>
            <a:r>
              <a:rPr lang="en-US" sz="3600" dirty="0" err="1"/>
              <a:t>xanh</a:t>
            </a:r>
            <a:r>
              <a:rPr lang="en-US" sz="3600" dirty="0"/>
              <a:t> </a:t>
            </a:r>
            <a:r>
              <a:rPr lang="en-US" sz="3600" dirty="0" err="1"/>
              <a:t>sạch</a:t>
            </a:r>
            <a:r>
              <a:rPr lang="en-US" sz="3600" dirty="0"/>
              <a:t> </a:t>
            </a:r>
            <a:r>
              <a:rPr lang="en-US" sz="3600" dirty="0" err="1"/>
              <a:t>em</a:t>
            </a:r>
            <a:r>
              <a:rPr lang="en-US" sz="3600" dirty="0"/>
              <a:t> </a:t>
            </a:r>
            <a:r>
              <a:rPr lang="en-US" sz="3600" dirty="0" err="1"/>
              <a:t>cần</a:t>
            </a:r>
            <a:r>
              <a:rPr lang="en-US" sz="3600" dirty="0"/>
              <a:t> </a:t>
            </a:r>
            <a:r>
              <a:rPr lang="en-US" sz="3600" dirty="0" err="1"/>
              <a:t>làm</a:t>
            </a:r>
            <a:r>
              <a:rPr lang="en-US" sz="3600" dirty="0"/>
              <a:t> </a:t>
            </a:r>
            <a:r>
              <a:rPr lang="en-US" sz="3600" dirty="0" err="1"/>
              <a:t>gì</a:t>
            </a:r>
            <a:r>
              <a:rPr lang="en-US" sz="3600" dirty="0"/>
              <a:t>? </a:t>
            </a:r>
          </a:p>
          <a:p>
            <a:pPr marL="571500" indent="-57150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72862" y="3778371"/>
            <a:ext cx="812608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3200" dirty="0" err="1"/>
              <a:t>Để</a:t>
            </a:r>
            <a:r>
              <a:rPr lang="en-US" sz="3200" dirty="0"/>
              <a:t> </a:t>
            </a:r>
            <a:r>
              <a:rPr lang="en-US" sz="3200" dirty="0" err="1"/>
              <a:t>lớp</a:t>
            </a:r>
            <a:r>
              <a:rPr lang="en-US" sz="3200" dirty="0"/>
              <a:t> </a:t>
            </a:r>
            <a:r>
              <a:rPr lang="en-US" sz="3200" dirty="0" err="1"/>
              <a:t>học</a:t>
            </a:r>
            <a:r>
              <a:rPr lang="en-US" sz="3200" dirty="0"/>
              <a:t> </a:t>
            </a:r>
            <a:r>
              <a:rPr lang="en-US" sz="3200" dirty="0" err="1"/>
              <a:t>sạch</a:t>
            </a:r>
            <a:r>
              <a:rPr lang="en-US" sz="3200" dirty="0"/>
              <a:t> </a:t>
            </a:r>
            <a:r>
              <a:rPr lang="en-US" sz="3200" dirty="0" err="1"/>
              <a:t>sẽ</a:t>
            </a:r>
            <a:r>
              <a:rPr lang="en-US" sz="3200" dirty="0"/>
              <a:t> </a:t>
            </a:r>
            <a:r>
              <a:rPr lang="en-US" sz="3200" dirty="0" err="1"/>
              <a:t>ta</a:t>
            </a:r>
            <a:r>
              <a:rPr lang="en-US" sz="3200" dirty="0"/>
              <a:t> </a:t>
            </a:r>
            <a:r>
              <a:rPr lang="en-US" sz="3200" dirty="0" err="1"/>
              <a:t>cần</a:t>
            </a:r>
            <a:r>
              <a:rPr lang="en-US" sz="3200" dirty="0"/>
              <a:t> </a:t>
            </a:r>
            <a:r>
              <a:rPr lang="en-US" sz="3200" dirty="0" err="1"/>
              <a:t>vệ</a:t>
            </a:r>
            <a:r>
              <a:rPr lang="en-US" sz="3200" dirty="0"/>
              <a:t> </a:t>
            </a:r>
            <a:r>
              <a:rPr lang="en-US" sz="3200" dirty="0" err="1"/>
              <a:t>sinh</a:t>
            </a:r>
            <a:r>
              <a:rPr lang="en-US" sz="3200" dirty="0"/>
              <a:t> </a:t>
            </a:r>
            <a:r>
              <a:rPr lang="en-US" sz="3200" dirty="0" err="1"/>
              <a:t>thường</a:t>
            </a:r>
            <a:r>
              <a:rPr lang="en-US" sz="3200" dirty="0"/>
              <a:t> </a:t>
            </a:r>
            <a:r>
              <a:rPr lang="en-US" sz="3200" dirty="0" err="1"/>
              <a:t>xuyên</a:t>
            </a:r>
            <a:endParaRPr lang="en-US" sz="3200" dirty="0"/>
          </a:p>
          <a:p>
            <a:r>
              <a:rPr lang="en-US" sz="3200" dirty="0"/>
              <a:t>- </a:t>
            </a:r>
            <a:r>
              <a:rPr lang="en-US" sz="3200" dirty="0" err="1"/>
              <a:t>Để</a:t>
            </a:r>
            <a:r>
              <a:rPr lang="en-US" sz="3200" dirty="0"/>
              <a:t> </a:t>
            </a:r>
            <a:r>
              <a:rPr lang="en-US" sz="3200" dirty="0" err="1"/>
              <a:t>sân</a:t>
            </a:r>
            <a:r>
              <a:rPr lang="en-US" sz="3200" dirty="0"/>
              <a:t> </a:t>
            </a:r>
            <a:r>
              <a:rPr lang="en-US" sz="3200" dirty="0" err="1"/>
              <a:t>trường</a:t>
            </a:r>
            <a:r>
              <a:rPr lang="en-US" sz="3200" dirty="0"/>
              <a:t> </a:t>
            </a:r>
            <a:r>
              <a:rPr lang="en-US" sz="3200" dirty="0" err="1"/>
              <a:t>xanh</a:t>
            </a:r>
            <a:r>
              <a:rPr lang="en-US" sz="3200" dirty="0"/>
              <a:t> – </a:t>
            </a:r>
            <a:r>
              <a:rPr lang="en-US" sz="3200" dirty="0" err="1"/>
              <a:t>sạch</a:t>
            </a:r>
            <a:r>
              <a:rPr lang="en-US" sz="3200" dirty="0"/>
              <a:t> </a:t>
            </a:r>
            <a:r>
              <a:rPr lang="en-US" sz="3200" dirty="0" err="1"/>
              <a:t>ta</a:t>
            </a:r>
            <a:r>
              <a:rPr lang="en-US" sz="3200" dirty="0"/>
              <a:t> </a:t>
            </a:r>
            <a:r>
              <a:rPr lang="en-US" sz="3200" dirty="0" err="1"/>
              <a:t>cần</a:t>
            </a:r>
            <a:r>
              <a:rPr lang="en-US" sz="3200" dirty="0"/>
              <a:t> </a:t>
            </a:r>
            <a:r>
              <a:rPr lang="en-US" sz="3200" dirty="0" err="1"/>
              <a:t>chăm</a:t>
            </a:r>
            <a:r>
              <a:rPr lang="en-US" sz="3200" dirty="0"/>
              <a:t> </a:t>
            </a:r>
            <a:r>
              <a:rPr lang="en-US" sz="3200" dirty="0" err="1"/>
              <a:t>sóc</a:t>
            </a:r>
            <a:r>
              <a:rPr lang="en-US" sz="3200" dirty="0"/>
              <a:t> </a:t>
            </a:r>
            <a:r>
              <a:rPr lang="en-US" sz="3200" dirty="0" err="1"/>
              <a:t>cây</a:t>
            </a:r>
            <a:r>
              <a:rPr lang="en-US" sz="3200" dirty="0"/>
              <a:t> </a:t>
            </a:r>
            <a:r>
              <a:rPr lang="en-US" sz="3200" dirty="0" err="1"/>
              <a:t>xanh</a:t>
            </a:r>
            <a:r>
              <a:rPr lang="en-US" sz="3200" dirty="0"/>
              <a:t>, </a:t>
            </a:r>
            <a:r>
              <a:rPr lang="en-US" sz="3200" dirty="0" err="1"/>
              <a:t>vườn</a:t>
            </a:r>
            <a:r>
              <a:rPr lang="en-US" sz="3200" dirty="0"/>
              <a:t> </a:t>
            </a:r>
            <a:r>
              <a:rPr lang="en-US" sz="3200" dirty="0" err="1"/>
              <a:t>hoa</a:t>
            </a:r>
            <a:r>
              <a:rPr lang="en-US" sz="3200" dirty="0"/>
              <a:t>, </a:t>
            </a:r>
            <a:r>
              <a:rPr lang="en-US" sz="3200" dirty="0" err="1"/>
              <a:t>làm</a:t>
            </a:r>
            <a:r>
              <a:rPr lang="en-US" sz="3200" dirty="0"/>
              <a:t> </a:t>
            </a:r>
            <a:r>
              <a:rPr lang="en-US" sz="3200" dirty="0" err="1"/>
              <a:t>vệ</a:t>
            </a:r>
            <a:r>
              <a:rPr lang="en-US" sz="3200" dirty="0"/>
              <a:t> </a:t>
            </a:r>
            <a:r>
              <a:rPr lang="en-US" sz="3200" dirty="0" err="1"/>
              <a:t>sinh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6147" y="465827"/>
            <a:ext cx="7851648" cy="71599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kế</a:t>
            </a:r>
            <a:r>
              <a:rPr lang="en-US" dirty="0"/>
              <a:t> </a:t>
            </a:r>
            <a:r>
              <a:rPr lang="en-US" dirty="0" err="1"/>
              <a:t>hoạch</a:t>
            </a:r>
            <a:r>
              <a:rPr lang="en-US" dirty="0"/>
              <a:t>: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607" y="1529132"/>
            <a:ext cx="8765876" cy="5078702"/>
          </a:xfrm>
        </p:spPr>
        <p:txBody>
          <a:bodyPr>
            <a:normAutofit/>
          </a:bodyPr>
          <a:lstStyle/>
          <a:p>
            <a:pPr algn="l"/>
            <a:r>
              <a:rPr lang="nl-NL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Các con tham gia các hoạt động trong phong trào Trường xanh lớp sạch.</a:t>
            </a:r>
            <a:endParaRPr lang="en-US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nl-NL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Mỗi chúng  những hành động đẹp và việc làm cụ thể để hưởng ứng phong trào, góp phần xây dựng trường, lớp xanh, sạch, đẹp.</a:t>
            </a:r>
            <a:endParaRPr lang="en-US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287" y="453923"/>
            <a:ext cx="8229600" cy="727897"/>
          </a:xfrm>
        </p:spPr>
        <p:txBody>
          <a:bodyPr>
            <a:normAutofit fontScale="90000"/>
          </a:bodyPr>
          <a:lstStyle/>
          <a:p>
            <a:br>
              <a:rPr lang="en-US" sz="5400" b="1" dirty="0">
                <a:ln w="18000">
                  <a:solidFill>
                    <a:srgbClr val="92D05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en-US" sz="4800" b="1" dirty="0">
                <a:ln w="18000">
                  <a:solidFill>
                    <a:srgbClr val="92D05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4800" b="1" dirty="0" err="1">
                <a:ln w="18000">
                  <a:solidFill>
                    <a:srgbClr val="92D05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Dụng</a:t>
            </a:r>
            <a:r>
              <a:rPr lang="en-US" sz="4800" b="1" dirty="0">
                <a:ln w="18000">
                  <a:solidFill>
                    <a:srgbClr val="92D05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4800" b="1" dirty="0" err="1">
                <a:ln w="18000">
                  <a:solidFill>
                    <a:srgbClr val="92D05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cụ</a:t>
            </a:r>
            <a:r>
              <a:rPr lang="en-US" sz="4800" b="1" dirty="0">
                <a:ln w="18000">
                  <a:solidFill>
                    <a:srgbClr val="92D05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- </a:t>
            </a:r>
            <a:r>
              <a:rPr lang="en-US" sz="4800" b="1" dirty="0" err="1">
                <a:ln w="18000">
                  <a:solidFill>
                    <a:srgbClr val="92D05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Phương</a:t>
            </a:r>
            <a:r>
              <a:rPr lang="en-US" sz="4800" b="1" dirty="0">
                <a:ln w="18000">
                  <a:solidFill>
                    <a:srgbClr val="92D05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4800" b="1" dirty="0" err="1">
                <a:ln w="18000">
                  <a:solidFill>
                    <a:srgbClr val="92D05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tiện</a:t>
            </a:r>
            <a:r>
              <a:rPr lang="en-US" sz="4800" b="1" dirty="0">
                <a:ln w="18000">
                  <a:solidFill>
                    <a:srgbClr val="92D05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– </a:t>
            </a:r>
            <a:r>
              <a:rPr lang="en-US" sz="4800" b="1" dirty="0" err="1">
                <a:ln w="18000">
                  <a:solidFill>
                    <a:srgbClr val="92D05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Địa</a:t>
            </a:r>
            <a:r>
              <a:rPr lang="en-US" sz="4800" b="1" dirty="0">
                <a:ln w="18000">
                  <a:solidFill>
                    <a:srgbClr val="92D05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4800" b="1" dirty="0" err="1">
                <a:ln w="18000">
                  <a:solidFill>
                    <a:srgbClr val="92D05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điểm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15" y="1564544"/>
            <a:ext cx="8229600" cy="4389120"/>
          </a:xfrm>
        </p:spPr>
        <p:txBody>
          <a:bodyPr/>
          <a:lstStyle/>
          <a:p>
            <a:pPr marL="514350" indent="-514350">
              <a:buNone/>
            </a:pPr>
            <a:r>
              <a:rPr lang="en-US" dirty="0" err="1"/>
              <a:t>I.Phân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nhiệm</a:t>
            </a:r>
            <a:r>
              <a:rPr lang="en-US" dirty="0"/>
              <a:t> </a:t>
            </a:r>
            <a:r>
              <a:rPr lang="en-US" dirty="0" err="1"/>
              <a:t>vụ</a:t>
            </a:r>
            <a:endParaRPr lang="en-US" dirty="0"/>
          </a:p>
          <a:p>
            <a:pPr marL="514350" indent="-514350">
              <a:buNone/>
            </a:pPr>
            <a:r>
              <a:rPr lang="en-US" dirty="0"/>
              <a:t>- </a:t>
            </a:r>
            <a:r>
              <a:rPr lang="en-US" dirty="0" err="1"/>
              <a:t>Thầy</a:t>
            </a:r>
            <a:r>
              <a:rPr lang="en-US" dirty="0"/>
              <a:t> </a:t>
            </a:r>
            <a:r>
              <a:rPr lang="en-US" dirty="0" err="1"/>
              <a:t>chia</a:t>
            </a:r>
            <a:r>
              <a:rPr lang="en-US" dirty="0"/>
              <a:t> </a:t>
            </a:r>
            <a:r>
              <a:rPr lang="en-US" dirty="0" err="1"/>
              <a:t>lớp</a:t>
            </a:r>
            <a:r>
              <a:rPr lang="en-US" dirty="0"/>
              <a:t> </a:t>
            </a:r>
            <a:r>
              <a:rPr lang="en-US" dirty="0" err="1"/>
              <a:t>ta</a:t>
            </a:r>
            <a:r>
              <a:rPr lang="en-US" dirty="0"/>
              <a:t> </a:t>
            </a:r>
            <a:r>
              <a:rPr lang="en-US" dirty="0" err="1"/>
              <a:t>ra</a:t>
            </a:r>
            <a:r>
              <a:rPr lang="en-US" dirty="0"/>
              <a:t> 3 </a:t>
            </a:r>
            <a:r>
              <a:rPr lang="en-US" dirty="0" err="1"/>
              <a:t>nhóm</a:t>
            </a:r>
            <a:r>
              <a:rPr lang="en-US" dirty="0"/>
              <a:t> </a:t>
            </a:r>
            <a:r>
              <a:rPr lang="en-US" dirty="0" err="1"/>
              <a:t>mỗi</a:t>
            </a:r>
            <a:r>
              <a:rPr lang="en-US" dirty="0"/>
              <a:t> </a:t>
            </a:r>
            <a:r>
              <a:rPr lang="en-US" dirty="0" err="1"/>
              <a:t>nhóm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nhiệm</a:t>
            </a:r>
            <a:r>
              <a:rPr lang="en-US" dirty="0"/>
              <a:t> </a:t>
            </a:r>
            <a:r>
              <a:rPr lang="en-US" dirty="0" err="1"/>
              <a:t>vụ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dọn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sinh</a:t>
            </a:r>
            <a:endParaRPr lang="en-US" dirty="0"/>
          </a:p>
          <a:p>
            <a:pPr marL="514350" indent="-514350">
              <a:buNone/>
            </a:pPr>
            <a:r>
              <a:rPr lang="en-US" dirty="0"/>
              <a:t> - </a:t>
            </a:r>
            <a:r>
              <a:rPr lang="en-US" dirty="0" err="1"/>
              <a:t>Nhóm</a:t>
            </a:r>
            <a:r>
              <a:rPr lang="en-US" dirty="0"/>
              <a:t> I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tổ</a:t>
            </a:r>
            <a:r>
              <a:rPr lang="en-US" dirty="0"/>
              <a:t> I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nhiệm</a:t>
            </a:r>
            <a:r>
              <a:rPr lang="en-US" dirty="0"/>
              <a:t> </a:t>
            </a:r>
            <a:r>
              <a:rPr lang="en-US" dirty="0" err="1"/>
              <a:t>vụ</a:t>
            </a:r>
            <a:r>
              <a:rPr lang="en-US" dirty="0"/>
              <a:t> </a:t>
            </a:r>
            <a:r>
              <a:rPr lang="en-US" dirty="0" err="1"/>
              <a:t>vệ</a:t>
            </a:r>
            <a:r>
              <a:rPr lang="en-US" dirty="0"/>
              <a:t> </a:t>
            </a:r>
            <a:r>
              <a:rPr lang="en-US" dirty="0" err="1"/>
              <a:t>sinh</a:t>
            </a:r>
            <a:r>
              <a:rPr lang="en-US" dirty="0"/>
              <a:t> </a:t>
            </a:r>
            <a:r>
              <a:rPr lang="en-US" dirty="0" err="1"/>
              <a:t>lớp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lau</a:t>
            </a:r>
            <a:r>
              <a:rPr lang="en-US" dirty="0"/>
              <a:t> </a:t>
            </a:r>
            <a:r>
              <a:rPr lang="en-US" dirty="0" err="1"/>
              <a:t>chùi</a:t>
            </a:r>
            <a:r>
              <a:rPr lang="en-US" dirty="0"/>
              <a:t> </a:t>
            </a:r>
            <a:r>
              <a:rPr lang="en-US" dirty="0" err="1"/>
              <a:t>bàn</a:t>
            </a:r>
            <a:r>
              <a:rPr lang="en-US" dirty="0"/>
              <a:t> </a:t>
            </a:r>
            <a:r>
              <a:rPr lang="en-US" dirty="0" err="1"/>
              <a:t>ghế</a:t>
            </a:r>
            <a:r>
              <a:rPr lang="en-US" dirty="0"/>
              <a:t>, </a:t>
            </a:r>
            <a:r>
              <a:rPr lang="en-US" dirty="0" err="1"/>
              <a:t>đồ</a:t>
            </a:r>
            <a:r>
              <a:rPr lang="en-US" dirty="0"/>
              <a:t> </a:t>
            </a: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tập</a:t>
            </a:r>
            <a:endParaRPr lang="en-US" dirty="0"/>
          </a:p>
          <a:p>
            <a:pPr marL="514350" indent="-514350">
              <a:buNone/>
            </a:pPr>
            <a:r>
              <a:rPr lang="en-US" dirty="0"/>
              <a:t>- </a:t>
            </a:r>
            <a:r>
              <a:rPr lang="en-US" dirty="0" err="1"/>
              <a:t>Nhóm</a:t>
            </a:r>
            <a:r>
              <a:rPr lang="en-US" dirty="0"/>
              <a:t> II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tổ</a:t>
            </a:r>
            <a:r>
              <a:rPr lang="en-US" dirty="0"/>
              <a:t> II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nhiệm</a:t>
            </a:r>
            <a:r>
              <a:rPr lang="en-US" dirty="0"/>
              <a:t> </a:t>
            </a:r>
            <a:r>
              <a:rPr lang="en-US" dirty="0" err="1"/>
              <a:t>vụ</a:t>
            </a:r>
            <a:r>
              <a:rPr lang="en-US" dirty="0"/>
              <a:t> </a:t>
            </a:r>
            <a:r>
              <a:rPr lang="en-US" dirty="0" err="1"/>
              <a:t>tưới</a:t>
            </a:r>
            <a:r>
              <a:rPr lang="en-US" dirty="0"/>
              <a:t> </a:t>
            </a:r>
            <a:r>
              <a:rPr lang="en-US" dirty="0" err="1"/>
              <a:t>hoa</a:t>
            </a:r>
            <a:r>
              <a:rPr lang="en-US" dirty="0"/>
              <a:t>, </a:t>
            </a:r>
            <a:r>
              <a:rPr lang="en-US" dirty="0" err="1"/>
              <a:t>tỉa</a:t>
            </a:r>
            <a:r>
              <a:rPr lang="en-US" dirty="0"/>
              <a:t> </a:t>
            </a:r>
            <a:r>
              <a:rPr lang="en-US" dirty="0" err="1"/>
              <a:t>cành</a:t>
            </a:r>
            <a:r>
              <a:rPr lang="en-US" dirty="0"/>
              <a:t> </a:t>
            </a:r>
            <a:r>
              <a:rPr lang="en-US" dirty="0" err="1"/>
              <a:t>bón</a:t>
            </a:r>
            <a:r>
              <a:rPr lang="en-US" dirty="0"/>
              <a:t> </a:t>
            </a:r>
            <a:r>
              <a:rPr lang="en-US" dirty="0" err="1"/>
              <a:t>phân</a:t>
            </a:r>
            <a:endParaRPr lang="en-US" dirty="0"/>
          </a:p>
          <a:p>
            <a:pPr marL="514350" indent="-514350">
              <a:buNone/>
            </a:pPr>
            <a:r>
              <a:rPr lang="en-US" dirty="0"/>
              <a:t>- </a:t>
            </a:r>
            <a:r>
              <a:rPr lang="en-US" dirty="0" err="1"/>
              <a:t>Nhóm</a:t>
            </a:r>
            <a:r>
              <a:rPr lang="en-US" dirty="0"/>
              <a:t> III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tổ</a:t>
            </a:r>
            <a:r>
              <a:rPr lang="en-US" dirty="0"/>
              <a:t> III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nhiệm</a:t>
            </a:r>
            <a:r>
              <a:rPr lang="en-US" dirty="0"/>
              <a:t> </a:t>
            </a:r>
            <a:r>
              <a:rPr lang="en-US" dirty="0" err="1"/>
              <a:t>quét</a:t>
            </a:r>
            <a:r>
              <a:rPr lang="en-US" dirty="0"/>
              <a:t> </a:t>
            </a:r>
            <a:r>
              <a:rPr lang="en-US" dirty="0" err="1"/>
              <a:t>dọn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ngoài</a:t>
            </a:r>
            <a:r>
              <a:rPr lang="en-US" dirty="0"/>
              <a:t> </a:t>
            </a:r>
            <a:r>
              <a:rPr lang="en-US" dirty="0" err="1"/>
              <a:t>bồn</a:t>
            </a:r>
            <a:r>
              <a:rPr lang="en-US" dirty="0"/>
              <a:t> </a:t>
            </a:r>
            <a:r>
              <a:rPr lang="en-US" dirty="0" err="1"/>
              <a:t>hoa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9"/>
            <a:ext cx="8229600" cy="520863"/>
          </a:xfrm>
        </p:spPr>
        <p:txBody>
          <a:bodyPr>
            <a:normAutofit fontScale="90000"/>
          </a:bodyPr>
          <a:lstStyle/>
          <a:p>
            <a:r>
              <a:rPr lang="en-US" dirty="0"/>
              <a:t>II.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cụ</a:t>
            </a:r>
            <a:r>
              <a:rPr lang="en-US" dirty="0"/>
              <a:t> </a:t>
            </a:r>
            <a:r>
              <a:rPr lang="en-US" dirty="0" err="1"/>
              <a:t>lao</a:t>
            </a:r>
            <a:r>
              <a:rPr lang="en-US" dirty="0"/>
              <a:t> </a:t>
            </a:r>
            <a:r>
              <a:rPr lang="en-US" dirty="0" err="1"/>
              <a:t>động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Nhóm</a:t>
            </a:r>
            <a:r>
              <a:rPr lang="en-US" dirty="0"/>
              <a:t> I </a:t>
            </a:r>
          </a:p>
          <a:p>
            <a:r>
              <a:rPr lang="en-US" dirty="0" err="1"/>
              <a:t>Chổi</a:t>
            </a:r>
            <a:r>
              <a:rPr lang="en-US" dirty="0"/>
              <a:t>, </a:t>
            </a:r>
            <a:r>
              <a:rPr lang="en-US" dirty="0" err="1"/>
              <a:t>khăn</a:t>
            </a:r>
            <a:r>
              <a:rPr lang="en-US" dirty="0"/>
              <a:t> </a:t>
            </a:r>
            <a:r>
              <a:rPr lang="en-US" dirty="0" err="1"/>
              <a:t>lau</a:t>
            </a:r>
            <a:r>
              <a:rPr lang="en-US" dirty="0"/>
              <a:t>, </a:t>
            </a:r>
            <a:r>
              <a:rPr lang="en-US" dirty="0" err="1"/>
              <a:t>hốt</a:t>
            </a:r>
            <a:r>
              <a:rPr lang="en-US" dirty="0"/>
              <a:t> </a:t>
            </a:r>
            <a:r>
              <a:rPr lang="en-US" dirty="0" err="1"/>
              <a:t>rác</a:t>
            </a:r>
            <a:r>
              <a:rPr lang="en-US" dirty="0"/>
              <a:t>, </a:t>
            </a:r>
            <a:r>
              <a:rPr lang="en-US" dirty="0" err="1"/>
              <a:t>chậu</a:t>
            </a:r>
            <a:endParaRPr lang="en-US" dirty="0"/>
          </a:p>
          <a:p>
            <a:r>
              <a:rPr lang="en-US" dirty="0" err="1"/>
              <a:t>Nhóm</a:t>
            </a:r>
            <a:r>
              <a:rPr lang="en-US" dirty="0"/>
              <a:t> II</a:t>
            </a:r>
          </a:p>
          <a:p>
            <a:r>
              <a:rPr lang="en-US" dirty="0" err="1"/>
              <a:t>Xô</a:t>
            </a:r>
            <a:r>
              <a:rPr lang="en-US" dirty="0"/>
              <a:t>, </a:t>
            </a:r>
            <a:r>
              <a:rPr lang="en-US" dirty="0" err="1"/>
              <a:t>chậu</a:t>
            </a:r>
            <a:r>
              <a:rPr lang="en-US" dirty="0"/>
              <a:t>, </a:t>
            </a:r>
            <a:r>
              <a:rPr lang="en-US" dirty="0" err="1"/>
              <a:t>cuốc</a:t>
            </a:r>
            <a:endParaRPr lang="en-US" dirty="0"/>
          </a:p>
          <a:p>
            <a:r>
              <a:rPr lang="en-US" dirty="0" err="1"/>
              <a:t>Nhóm</a:t>
            </a:r>
            <a:r>
              <a:rPr lang="en-US" dirty="0"/>
              <a:t> III</a:t>
            </a:r>
          </a:p>
          <a:p>
            <a:r>
              <a:rPr lang="en-US" dirty="0" err="1"/>
              <a:t>Chổi</a:t>
            </a:r>
            <a:r>
              <a:rPr lang="en-US" dirty="0"/>
              <a:t>, </a:t>
            </a:r>
            <a:r>
              <a:rPr lang="en-US" dirty="0" err="1"/>
              <a:t>hốt</a:t>
            </a:r>
            <a:r>
              <a:rPr lang="en-US" dirty="0"/>
              <a:t> </a:t>
            </a:r>
            <a:r>
              <a:rPr lang="en-US" dirty="0" err="1"/>
              <a:t>rác</a:t>
            </a:r>
            <a:r>
              <a:rPr lang="en-US" dirty="0"/>
              <a:t>, </a:t>
            </a:r>
            <a:r>
              <a:rPr lang="en-US" dirty="0" err="1"/>
              <a:t>thùng</a:t>
            </a:r>
            <a:r>
              <a:rPr lang="en-US" dirty="0"/>
              <a:t> </a:t>
            </a:r>
            <a:r>
              <a:rPr lang="en-US" dirty="0" err="1"/>
              <a:t>đựng</a:t>
            </a:r>
            <a:r>
              <a:rPr lang="en-US" dirty="0"/>
              <a:t> </a:t>
            </a:r>
            <a:r>
              <a:rPr lang="en-US" dirty="0" err="1"/>
              <a:t>rác</a:t>
            </a:r>
            <a:r>
              <a:rPr lang="en-US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</TotalTime>
  <Words>270</Words>
  <Application>Microsoft Office PowerPoint</Application>
  <PresentationFormat>On-screen Show (4:3)</PresentationFormat>
  <Paragraphs>33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Constantia</vt:lpstr>
      <vt:lpstr>Wingdings 2</vt:lpstr>
      <vt:lpstr>Flow</vt:lpstr>
      <vt:lpstr>PowerPoint Presentation</vt:lpstr>
      <vt:lpstr>Hoạt động chính</vt:lpstr>
      <vt:lpstr>Lập kế hoạch: </vt:lpstr>
      <vt:lpstr>  Dụng cụ - Phương tiện – Địa điểm</vt:lpstr>
      <vt:lpstr>II. Dụng cụ lao động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Hoạt động trải nghiệm</dc:title>
  <dc:creator>Windows User</dc:creator>
  <cp:lastModifiedBy>BÙI THỊ THU HẰNG (221001306)</cp:lastModifiedBy>
  <cp:revision>52</cp:revision>
  <dcterms:created xsi:type="dcterms:W3CDTF">2020-06-05T03:27:53Z</dcterms:created>
  <dcterms:modified xsi:type="dcterms:W3CDTF">2025-03-10T03:04:25Z</dcterms:modified>
</cp:coreProperties>
</file>